
<file path=[Content_Types].xml><?xml version="1.0" encoding="utf-8"?>
<Types xmlns="http://schemas.openxmlformats.org/package/2006/content-types">
  <Default Extension="tmp"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2" r:id="rId2"/>
    <p:sldId id="273" r:id="rId3"/>
    <p:sldId id="277" r:id="rId4"/>
    <p:sldId id="284" r:id="rId5"/>
    <p:sldId id="274" r:id="rId6"/>
    <p:sldId id="280" r:id="rId7"/>
    <p:sldId id="282" r:id="rId8"/>
    <p:sldId id="285" r:id="rId9"/>
    <p:sldId id="281" r:id="rId10"/>
    <p:sldId id="283" r:id="rId11"/>
    <p:sldId id="263" r:id="rId12"/>
    <p:sldId id="278" r:id="rId13"/>
    <p:sldId id="279" r:id="rId14"/>
    <p:sldId id="257" r:id="rId15"/>
    <p:sldId id="275" r:id="rId16"/>
    <p:sldId id="276" r:id="rId17"/>
    <p:sldId id="258" r:id="rId18"/>
    <p:sldId id="259" r:id="rId19"/>
    <p:sldId id="260" r:id="rId20"/>
    <p:sldId id="265" r:id="rId21"/>
    <p:sldId id="266" r:id="rId22"/>
    <p:sldId id="262" r:id="rId23"/>
    <p:sldId id="270" r:id="rId24"/>
    <p:sldId id="271" r:id="rId25"/>
    <p:sldId id="267" r:id="rId26"/>
    <p:sldId id="268" r:id="rId27"/>
    <p:sldId id="26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1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2:01:57.230"/>
    </inkml:context>
    <inkml:brush xml:id="br0">
      <inkml:brushProperty name="width" value="0.05292" units="cm"/>
      <inkml:brushProperty name="height" value="0.05292" units="cm"/>
      <inkml:brushProperty name="color" value="#FF0000"/>
    </inkml:brush>
  </inkml:definitions>
  <inkml:trace contextRef="#ctx0" brushRef="#br0">7399 8421 1883,'0'-4'107,"3"-2"21,-3 1 30,3-1 27,-3 1 13,0 3 7,0 1 3,0-1 1,0 2 0,3 0-79,-3 0-21,3 3-20,-2 1-29,4 5-24,1 3-10,1 5-5,4-1-2,-2 5 1,7 2 0,0-2 1,0 6-3,2-3 1,-1-1-1,-2 0 1,-3-4 0,-1-5 3,-4-3 5,2-3 11,-6-4 18,0-2 7,2-2 10,-1 0 4,5-2 3,0-2-1,2-1-2,7-6-1,-3-3-4,9-7-12,9-5-15,9-4-10,6-9-6,14-1-7,4-7-2,5-4 1,1-2-2,3 1-3,-4 2-2,-9 3 1,-5 11-4,-9 4-3,-10 5-4,-5 9 4,-11 3-4,-7 4-1,-5 3-1,-3 0 0,-6 6 4,1 0-2,-1 2 2,1 0 1,-2 0 0,1 0-2,-2 0 2,1 0 0,1 0 0,-1 0-2,0 0-1,3-2-1,4 2-1,3-3 1,4 1 2,2-5-3,-1 4 2,0-5-2,-6 3-2,-3 1 0,-3 1-3,-3 3 3,0 0 0,0 0 0,0 0-3,0 0-1,0 0-19,0 0-44,0 3-89,0-3-148,23 3-643,-26 0 0,0 3 0,-2 2 0</inkml:trace>
  <inkml:trace contextRef="#ctx0" brushRef="#br0" timeOffset="9343.2769">9471 6014 286,'0'0'2,"0"0"4,0 0 14,0 0 10,0 0 2,0 0 4,0 0-2,0 0 2,0 0 5,0 0-1,0 0 9,1 0 5,-1 0-2,2 0 4,-2 1 6,2 1 3,-2 0 5,3 0 0,-2 1-3,2 1-2,-1 0-2,2-3-7,-1 2-8,-2 2-11,2-2-3,1 0-4,-1 0-2,-2 0 2,2 2 9,0 0 5,2-1 4,-1 1 5,-1 1 1,2 0 3,-2 2-1,0-1 2,3 1 3,-3-2 0,4 2-7,-2-1-3,-1 0-6,-1-2-3,0 0-1,0 0 0,0-2 8,-1-2 12,-2 1 9,3-1 10,1-1 6,-1 0 3,5 0 2,3-1-1,5-2-2,1-3-4,5-2-9,5-6-14,5-3-9,-1-2-15,3-5-6,2-3-1,-1 3 0,-4-1 3,-7 2-4,0 3-2,-2 0-3,-3 3 1,3 1-5,-2 2-1,-4 1-4,1 1-4,-3 5-4,-4 0-5,-4 1 0,-2 2-2,1-1 2,0 2-2,-4 0 1,3 0-1,-1 3 1,0-3 1,2 3-2,3-5 0,1 3 2,-1 0 0,2 0-2,-1-1 0,-1 0 0,2 3 0,-1-2 0,3-1 1,1 0-2,1 1-1,-7-2 1,-1-1 0,-1 4 0,-3-1 0,-2 2 3,0 0 1,1 0 4,-2 0 3,2-1 6,-1 1 2,0 0 2,0 0 1,0-1 0,0 1 1,0 0-2,0 0-2,0 0-7,0 0-2,0 0-3,0 0-3,0 0-3,0 0-9,0 0-15,0 0-18,0 0-23,2 0-164,-2-5-463,0 8 0,0 0 0,-3 3 0</inkml:trace>
  <inkml:trace contextRef="#ctx0" brushRef="#br0" timeOffset="14894.7393">16387 11968 1494,'0'-3'39,"0"2"10,0-2 9,0 2 18,0-2 6,0 1 13,0 1 16,2 1 5,-2 0 2,0 0-28,0 0-10,0 0-8,0 0-11,0 0-16,0 0-7,0 0-10,1 0-10,1 0 2,-1 0 3,2 1 5,0 1 8,3 2 5,0 0 5,2 6 5,-1-2 3,-1 5 0,5 1-4,-1 2-4,0-2-2,0 2-3,0-1-2,1-3 7,-1 2 11,0-4 7,-1-3 10,-2 0 7,-1-6 10,2 3 9,1-4 1,7-5 0,5-4 1,11-6-7,5-6-6,7-5-6,7-5-6,0-2-5,5-1-13,-1 0-5,5-1-6,-2-5-1,7 5-1,-2-5-6,1 2-1,-3 1-4,-2 3-7,-6 1-2,-10 5 1,-5 5-5,-11 2 3,-7 4-1,-9 3-4,-6 5-1,-4 4-6,1 2-1,-1 2-2,-1-1-1,0 2 0,2-1-2,-2 1-1,0 0-3,0 0 3,0 0 1,0-1-2,0 1 0,0 0 0,0-1 0,0 1-1,0 0 1,0 0-1,0 0 0,0 0-2,0 0-2,0 0 0,0 0 0,0 0 0,0 0 0,0 0 3,0 0 1,0 0-2,0 0-1,0 0 1,0 0-11,0 0-41,0 0-65,0 0-91,0-3-751,0 3 0,-5 0 0,-7 0 0</inkml:trace>
  <inkml:trace contextRef="#ctx0" brushRef="#br0" timeOffset="17998.1967">10326 16525 1014,'-3'0'100,"3"-2"27,0 1 26,-3-1 27,3 0 24,0 2 14,0-2 8,0 4 3,0-4 2,0 2-74,0 0-21,-3 0-21,3 4-22,0-1-21,3 4-21,-3 4-7,0 2-5,3 2 2,0 0 1,4 0 4,5 2-5,-1 0-2,-2-5 2,3 1-1,-5-1 2,0-3 0,0-3 20,-4-4 20,3-1 25,0-2 12,9-6 9,2-8 5,14-9-1,9-12-3,11-12 2,10-6-4,13-9-20,6-2-25,9 1-24,1 3-15,-3 2-11,-9 8-9,-16 6-5,-15 8-4,-14 8-3,-11 6-5,-8 8-1,-5 4-2,-6 4 0,-3 0-1,0 7 2,0-3 0,0 3-2,0-2-4,0 2 1,0 0 0,0 0 0,0 0 0,0 0-3,0 0 1,0 0-1,0 0 0,0 0-1,0 0-2,0 0-6,0 0-6,0 0-23,0 0-46,0 0-67,0 0-192,0-5-579,0 3 0,-3 2 0,-11-2 0</inkml:trace>
  <inkml:trace contextRef="#ctx0" brushRef="#br0" timeOffset="20861.3835">9384 12984 806,'0'-5'48,"0"-1"21,0-1 24,0 0 14,0 2 16,0 1 27,0 0 31,0 0 20,0 3 10,0 1-30,0 0-18,0 0-20,0 0-21,0 0-14,1 1-14,-1 1-25,3 2-30,0 2-19,-1-1-8,5 2 1,1 3 4,-1-1 0,4 4 0,-2 0 2,-2 2 3,4-1 1,-2 1 0,0 1 1,0-3 3,0-1 5,-3-4 9,-1-4 11,4 1 5,2-4 5,2-1 0,3 0 2,1-3 2,1 0-1,5-1-3,1-6-6,3-4-11,6-4-10,3-4-8,7-4-6,3-3-3,0-5-3,7-1-1,-3-2 0,-1 4-1,-2 0-2,-4 9 1,-6 1-2,-4 6 0,-8 5-1,-7 1-2,-3 4-2,-8 2-1,-4 3-3,-3 1-3,0-1-1,0 1-1,0 1 1,4-2-1,-4 2 0,0 0-4,0 0-4,0 0 1,0 0-4,0 0-6,0 0-2,0 0-19,0 0-23,0 0-66,3 0-155,-3-1-393,0 2 0,-7 2 0,-4-1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3:11:36.897"/>
    </inkml:context>
    <inkml:brush xml:id="br0">
      <inkml:brushProperty name="width" value="0.05292" units="cm"/>
      <inkml:brushProperty name="height" value="0.05292" units="cm"/>
      <inkml:brushProperty name="color" value="#FF0000"/>
    </inkml:brush>
  </inkml:definitions>
  <inkml:trace contextRef="#ctx0" brushRef="#br0">1548 5538 1001,'-3'0'57,"-3"0"8,-3 0 7,-2 0 12,-1 0 18,-4 0 31,-1 0 25,1 0 16,-1 0 19,8 0-40,0 0-5,3 0-7,0 0 0,5 0-3,-1 0-7,2 0-17,0 0-17,0 0-14,3-4-18,7-2-5,1-5-4,10 0-3,3 1-6,-1-1-11,1 5-14,-3 4-17,-7 0-6,-1 6-2,-4 8 1,-6 6 0,-3 8 0,-6 13 0,-13 4 3,0 4 2,-3 1 4,-2-7 4,6-8 4,3-11 8,7-7 4,0-8 4,-2-7 2,1-5-3,0-7-7,0-10 1,6-6-4,2-4-1,5-1-3,8 4-12,0 1-7,8 10-8,4 4-5,0 10 4,-2 4 4,1 8-2,-2 5 6,-6 7-4,0 1-1,-9 4 3,-3-1 3,0-2 1,-3-5 6,0-7-1,0-2 1,0-4-28,0-2-53,-3-2-95,6-9-518,-3 0 0,0-4 0</inkml:trace>
  <inkml:trace contextRef="#ctx0" brushRef="#br0" timeOffset="898.3575">4744 4335 1500,'0'0'-6,"0"0"0,0 0 5,0 0 36,5 0 32,5 0 20,7-4 14,7 1 12,8-2 7,7-1 7,0 3 0,-3 0-1,-6 6-4,-6 6-35,-7 3-26,-11 3-13,-2 9-8,-8 0-8,-8 2-3,-8 2 4,2-2 13,-9-6 14,3-5 16,6-4 8,-2-9 0,5-1-1,5-7-7,4-5-2,1-7-7,8-4-2,5-7-14,8 1-12,2 1-16,8 8-9,1 6-9,3 8-3,-3 2 0,0 9-3,-6 5 1,-4 1-1,-5 4 6,-6 6 1,-9 0 6,-9 2 2,-8 1 12,-8-2 10,-7-4 4,-4-4 9,3-6 5,1-6-1,8-1-1,6-9-6,10-3-20,7-7-31,7 0-95,14-3-173,11-11-473,5 21 0,11 4 0,3-1 0</inkml:trace>
  <inkml:trace contextRef="#ctx0" brushRef="#br0" timeOffset="1781.9628">10641 5503 821,'-2'1'70,"-1"1"37,0 1 42,-2-1 29,1-2 27,1 0 20,-2 0 16,2 0 11,3 0 4,0-2-29,3-1-25,11-4-31,8-1-43,10-1-27,4-2-29,3 7-25,-5 2-17,-7 4-16,-8 6-2,-11 5-12,-1 3-4,-11 8 0,-4 2 6,-6 1 3,-5 1 11,-5-2 15,2-6 18,1-8 26,7-4 9,1-5 0,6-8 1,4-5-4,0-4-5,3-6-11,0-3-36,3-3-61,0 0-112,9 0-234,3 0-347,-1 6 0,3 1 0,-4 6 0</inkml:trace>
  <inkml:trace contextRef="#ctx0" brushRef="#br0" timeOffset="3336.6159">4523 14103 743,'-3'4'99,"-3"1"37,-3 3 34,0-1 36,3-2 41,0-1 14,0-3-2,6 1-3,0-2 1,0 0-54,0-2-34,3-2-35,9-4-33,2-2-36,7-2-43,6 0-14,0 4 1,-3 4 4,0 2-3,-8 4-8,-3 10-1,-6 2 1,-1 10-2,-6 5 1,-3 3 5,-7 3 4,-1-3 1,-6-2 2,-2-4 2,-2-6 5,3-6 2,0-6 1,5-4 2,2-6 2,6-5 0,-1-3 4,6-7-1,0-2-1,8-9-2,8 0-5,4-1-3,7 5-7,6 5-5,-4 9-3,-5 6-5,-5 10-5,-7 6 0,-4 6 3,-5 5-1,-1 4 2,-2 2 2,-4-2 8,1-9 9,0-2 4,-3-4 5,0-7 4,1-1-2,0-1-2,3-3 0,1 2-2,-1 0-2,2-2-7,0 0-14,0 0-13,0 0-18,0 0-31,0 0-24,0 0-11,-1-1-7,-1 0-12,1-1-45,1 2-58,0-7-86,3-1-254,-2 6 0,-1-1 0,0-2 0</inkml:trace>
  <inkml:trace contextRef="#ctx0" brushRef="#br0" timeOffset="7838.1761">1593 3324 309,'0'-11'85,"3"-4"36,-3-2 20,0 0 19,0 3 21,0 5 42,0 0 14,0 3 9,0 1 4,-3 3-71,0 0-12,0 4-28,-3 8-19,3 11-18,-3 14-19,3 21-42,-4 19-11,4 20-8,0 12-2,-5 14 16,-3 6-19,0 0-8,-2-3-4,4-12-6,2-13-12,4-18-26,3-21-65,0-19-102,15-17-306,-12-10 0,3-12 0</inkml:trace>
  <inkml:trace contextRef="#ctx0" brushRef="#br0" timeOffset="8156.3647">1766 3522 766,'-1'9'87,"-4"14"24,2 18 15,-3 24 16,-1 21 11,-2 27 2,-4 20 3,2 10 0,5 1-1,1-6-73,3-11-41,2-17-55,2-14-92,1-17-300,-3-5 0,2-18 0,-1-16 0</inkml:trace>
  <inkml:trace contextRef="#ctx0" brushRef="#br0" timeOffset="8757.1445">4339 3566 644,'-3'0'28,"2"0"18,-2 7 32,0 15 33,1 15 27,2 24 24,0 28 6,2 20 0,-2 17 3,0 6-16,0-1-10,0-11-18,0-11-33,0-19-31,0-14-29,0-15-64,3-17-142,-2-26-254,1 5 0,-2-19 0</inkml:trace>
  <inkml:trace contextRef="#ctx0" brushRef="#br0" timeOffset="9070.5692">4547 3462 772,'0'0'50,"0"9"28,0 13 20,-2 25 16,-2 22 6,2 29 2,0 20 0,0 14-1,6 3-1,4-4-36,3-12-51,4-15-80,-3-20-76,30-22-209,-32-7 0,-1-19 0,1-14 0</inkml:trace>
  <inkml:trace contextRef="#ctx0" brushRef="#br0" timeOffset="9346.2384">4648 3431 916,'0'28'100,"-2"21"16,-5 32 17,-1 33 8,0 21 0,-2 27 4,6 11 0,4-3-6,7-1-25,8-15-167,20-20-354,-14-9 0,5-16 0,-2-23 0</inkml:trace>
  <inkml:trace contextRef="#ctx0" brushRef="#br0" timeOffset="10019.3179">10131 4604 2044,'-3'-8'96,"0"3"4,-1-2 3,1 2-3,5 0 3,-5 7 3,1 7 7,1 17 10,1 22 6,-2 33-80,4 25-13,-2 22-5,3 7-20,1-1-28,2-10-43,-2-12-45,0-17-43,-1-23-46,-3-19-81,-3-25-194,3-13 0,0-16 0</inkml:trace>
  <inkml:trace contextRef="#ctx0" brushRef="#br0" timeOffset="10262.1742">10584 4391 1015,'0'36'109,"0"26"10,0 31 0,0 32 3,0 12-10,0 12-44,8-4-100,3-10-294,-8-11 0,4-12 0,-7-21 0</inkml:trace>
  <inkml:trace contextRef="#ctx0" brushRef="#br0" timeOffset="10487.5961">10610 5196 1044,'-4'28'104,"-5"22"22,-4 26 8,-4 30 3,-4 7-3,4 13-43,5-3-100,15-5-343,-6-4 0,3-7 0,-8-5 0</inkml:trace>
  <inkml:trace contextRef="#ctx0" brushRef="#br0" timeOffset="11436.5405">3266 14297 2653,'-7'4'13,"3"4"-3,1-1 7,1 2 5,13-2 1,8-6 5,13-4 5,16-5 4,18-13 9,21-10-5,25-13 14,17-9 13,16-8-3,7-1 0,4 1-3,-11 8-5,-4 2-10,-10 8-27,-15 6-67,-11 6-172,-22-4-400,-14 17 0,-21 1 0,-19 6 0</inkml:trace>
  <inkml:trace contextRef="#ctx0" brushRef="#br0" timeOffset="11725.658">3384 14745 2747,'6'0'31,"14"-11"4,26-8 18,28-14 21,40-13 10,37-25 2,26-11 3,22-10 0,15-2-26,2-1-122,2 0-232,-17 15-309,-16 7 0,-33 9 0,-26 5 0</inkml:trace>
  <inkml:trace contextRef="#ctx0" brushRef="#br0" timeOffset="15857.2477">16115 5637 1272,'0'-5'122,"0"-4"41,0-1 28,0 0 29,0-2 10,-3-1 6,0 4 17,1-1 10,1 0-3,-2 4-88,3 5-34,-2 4-39,-1 16-24,-3 20-21,-4 17-9,-2 19-4,-5 13-17,-1 4-11,-2-3-12,5-5-28,3-9-44,1-9-37,7-15-40,1-14-72,3-24-439,0-6 0,3-12 0,-3-14 0</inkml:trace>
  <inkml:trace contextRef="#ctx0" brushRef="#br0" timeOffset="16111.3986">16050 5557 1308,'-2'12'134,"-5"15"37,0 23 22,-9 20 5,-3 19 1,-3 18-2,-1 9-18,-1 1-66,6-2-113,5-13-538,-3-3 0,7-15 0,7-19 0</inkml:trace>
  <inkml:trace contextRef="#ctx0" brushRef="#br0" timeOffset="16613.1574">18377 5477 1514,'-9'5'64,"-1"1"6,-1 2 8,1-2 18,7 0 49,11-3 30,11 0 14,15 0 5,21-2 1,21-1-47,16 0-17,13-1-11,2 0-33,-2-1-93,-7-4-201,-24-6-391,-19 5 0,-25 2 0,-16 0 0</inkml:trace>
  <inkml:trace contextRef="#ctx0" brushRef="#br0" timeOffset="16824.0223">18518 5733 1897,'6'3'68,"7"-1"5,18 1-2,11-6 1,15-5-1,17-3-30,15-4-38,13-5-150,2-3-282,2 14 0,-2-1 0,-3 5 0</inkml:trace>
  <inkml:trace contextRef="#ctx0" brushRef="#br0" timeOffset="17482.6089">22154 6110 487,'-3'-7'19,"-6"-1"10,0-5 15,-2-2 39,-4 3 37,1 1 30,4-1 43,3 4 38,2 1 15,3-1-20,2 6-5,0-1-6,7 6-12,0 9-38,13 12-39,10 11-26,13 17-47,9 17-38,6 7-14,5 4-1,-8 3-19,-12-8-50,-8-10-58,-19-10-118,-9-17-248,-11 0 0,-6-12 0,-7-7 0</inkml:trace>
  <inkml:trace contextRef="#ctx0" brushRef="#br0" timeOffset="17771.547">22232 5978 2730,'3'0'-4,"6"11"4,9 12 2,12 15 2,15 19 1,23 24-2,10 11 2,12 7 2,2 1-16,0-4-36,-12-8-62,-10-13-146,-24-7-214,-21-7 0,-14-4 0,-19-6 0</inkml:trace>
  <inkml:trace contextRef="#ctx0" brushRef="#br0" timeOffset="18753.4943">17948 13912 2863,'0'-1'46,"1"1"2,10 0-1,8-2 2,22 4 9,24-4 21,26 1 23,27-3 16,20-3 7,17-3-38,12 2-5,8-3-19,-10 5-51,-10 0-82,-13 1-155,-27-12-471,-30 14 0,-23-1 0,-26-1 0</inkml:trace>
  <inkml:trace contextRef="#ctx0" brushRef="#br0" timeOffset="19022.3114">18500 13991 2406,'-11'0'124,"5"0"3,12-2 2,18 2 1,44-3 1,29-6-2,32-3 0,30-3 1,13-6-6,10 1-91,0 2-77,-4 4-96,-17-3-128,3 2-360,-45 7 0,-26 4 0</inkml:trace>
  <inkml:trace contextRef="#ctx0" brushRef="#br0" timeOffset="19268.6687">18586 14059 3899,'40'-5'3,"28"-5"-13,36-7-41,47-6-136,23-11-543,20 2 0,15-9 0,-3 0 0</inkml:trace>
  <inkml:trace contextRef="#ctx0" brushRef="#br0" timeOffset="21424.8588">27415 8685 1154,'0'0'108,"0"0"34,1 0 27,-1 0 23,0 0 12,0 0 7,0 0 5,0 0-5,0 0 2,0 1-76,-3 3-28,-8 9-32,-11 8-25,-8 15-20,-23 13-11,-14 16-6,-21 14-5,-10 13 3,-4 6-5,1 3-14,14-2-24,19-9-38,20-15-52,15-14-59,24-18-132,6-16-205,3-8 0,5-10 0</inkml:trace>
  <inkml:trace contextRef="#ctx0" brushRef="#br0" timeOffset="21701.7926">27195 9048 674,'-23'23'107,"-19"20"2,-23 21 2,-20 22 0,-4 8-12,-1 5-65,13-5-85,17-6-187,19-11 0,17-11 0,13-16 0</inkml:trace>
  <inkml:trace contextRef="#ctx0" brushRef="#br0" timeOffset="22288.6627">28764 7963 1600,'-7'0'23,"-2"0"2,0 0-1,-5 3 0,8 0 1,3 0 24,3 2 35,13-2 34,15-2 32,20-1 10,23 0 22,24-1 9,19-2 3,14 0 2,10-1 1,-2 3-21,-4-1-36,-13-1-34,-20 2-50,-19 0-84,-24-1-137,-14-5-203,-27 6-263,-12-2 0,-18-1 0,-14-6 0</inkml:trace>
  <inkml:trace contextRef="#ctx0" brushRef="#br0" timeOffset="22542.4596">28757 8112 1624,'9'1'48,"9"-1"22,12 0 17,17-1 6,7-4 8,15-1 8,15-5 4,8 2 0,12-6-1,12 4-71,6-2-128,7-3-397,-5 10 0,-10 4 0,-13-3 0</inkml:trace>
  <inkml:trace contextRef="#ctx0" brushRef="#br0" timeOffset="23215.5473">32195 8013 1591,'0'0'23,"0"0"6,2 2 6,4 7 13,6 9 29,14 10 9,11 9 3,16 13-1,18 8 1,10 10-19,6 6-5,2 5-5,-3 1-4,-11 0-12,-12-8-35,-10-9-46,-14-11-89,-7-17-333,-21-3 0,-4-10 0,-10-16 0</inkml:trace>
  <inkml:trace contextRef="#ctx0" brushRef="#br0" timeOffset="23466.547">32376 8343 2948,'0'-14'41,"1"5"4,7 3 0,6 0 0,11 13-6,16 13-12,13 6-3,18 8-20,5 14-29,9 8-68,1 2-63,-3 0-111,-18 0-268,-13 1 0,-23-1 0,-19-1 0</inkml:trace>
  <inkml:trace contextRef="#ctx0" brushRef="#br0" timeOffset="24282.7573">30489 12800 2446,'4'-8'-14,"-4"3"-4,0 1 0,0 8 0,-4 15 1,-5 19 4,-10 16 7,-6 23 4,-11 18 1,-1 16 4,-3 15 12,3 2 5,4 0 1,2-7 1,3-7-2,2-20-6,10-11-33,7-15-126,4-42-313,5 8 0,3-20 0</inkml:trace>
  <inkml:trace contextRef="#ctx0" brushRef="#br0" timeOffset="24524.3254">30558 13215 1725,'-7'7'9,"-4"14"8,-10 24 6,-12 26 6,-6 21 2,-9 28 1,1 10-24,6-1-95,22-7-270,-14-2 0,4-17 0,5-13 0</inkml:trace>
  <inkml:trace contextRef="#ctx0" brushRef="#br0" timeOffset="105454.4753">1423 7019 1267,'-16'3'150,"-7"3"30,-1-1 15,-5 2 9,10 0 19,7-2 22,4-3 17,4 1 19,4-3 12,-3 0-87,3 0-30,0-5-24,0-2-11,8-7-5,11-6-13,9-3-19,12 0-15,6 6-16,5 9-11,-4 4-13,-2 11-18,-12 11-5,-6 9-2,-13 10-4,-11 12 3,-12 0-2,-18 3-1,-5 1 3,-10-6 2,-8-7 13,5-5 13,6-11 13,4-10 0,8-9 3,2-7-7,8-11-5,1-9-4,8-14-8,3-7-5,16-10-15,10-2-10,11 6-14,5 8-5,10 12-4,-3 10 0,-1 10 1,-7 9 3,-4 10 3,-11 10 0,-9 14 4,-12 3 0,-15 12 2,-9 0 2,-12 0 4,-3-6 1,-11-6 2,8-8-1,3-6 4,10-10 4,1-6-8,10-7-4,6-7-3,4-6-11,5-4-18,10-2-13,9-5-31,5 7-37,4 2-47,5 8-62,-1 0-96,4 1-193,-12 3-300,-4 3 0,-10-1 0,-1 0 0</inkml:trace>
  <inkml:trace contextRef="#ctx0" brushRef="#br0" timeOffset="106435.0964">1516 7287 640,'-3'0'97,"2"0"31,-4 0 35,2 0 30,3 0 24,0 0 13,-4 0 2,4 0-1,0 0 1,0 0-60,0 0-33,9 0-25,4 2-20,11-2-11,16 1-6,14-1-2,20-1 6,22-6 12,20-5 14,27-2 11,22-7 2,17-4 2,19-4-7,21 5-16,7-4-17,18 2-8,16 2-6,5-1-7,4 2-13,5 1-7,-6 3-3,-7-1 3,-4 3-4,-12 0-3,-13 0 0,-9-1-4,-11 2 0,-17 1-4,-10 0-3,-7 1-2,-3 2-4,-13-2-12,-3 2-1,-11 0 0,-12-2-2,-14-4 2,-13 2-1,-12 4 0,-8-3 3,-11 1 0,-10 1 0,-4 3 0,-8 2 0,-2 4 0,-1 2-1,4 0 0,0 2-1,-1 0 3,3 0-2,-1-3 8,3-1 8,0 1 9,7-7 6,1 0 2,3-2 2,-1 0 0,3 2 1,-4-1-1,0 1 0,6 2-9,1-1-9,2 4-8,-1-2-4,-5 2-6,-14-1 2,-15 0-5,-19 3-4,-11-1-1,-11 1-4,-6 2-38,-3 1-88,0 0-126,18-3-687,-24 2 0,-7-1 0,-4-7 0</inkml:trace>
  <inkml:trace contextRef="#ctx0" brushRef="#br0" timeOffset="106793.0689">9479 6261 2636,'0'0'7,"0"2"4,1 1 10,4 5 28,5 5 36,11 2 18,17 3 16,15-2 10,11 2 7,7-1-1,-3-2 1,-5 5 4,-14-1-7,-17 3-15,-18 7-21,-9 5-4,-19 2-6,-13 8 1,-11 2 0,-13 4-4,-12 2-4,-5 4-8,-3 2-5,-9-1-39,-5 4-135,-1 0-242,-18-6-508,-12-9 0,-18-13 0,-27-16 0</inkml:trace>
  <inkml:trace contextRef="#ctx0" brushRef="#br0" timeOffset="108848.8393">1992 6749 2494,'0'-3'109,"0"-1"13,0 2-3,0 0 0,0-1 0,0 3 5,-6 3 5,-6 1 4,-9 4 4,-12 8-62,-8 6-39,-13 5-12,-3 7 9,-11 1 2,0 0 1,-2 2-2,8-7-4,11-3-1,12-7-6,16-3-2,11-8 1,4-2 5,5-2-3,3-2 1,-1-3-2,-1 0-3,1 0-1,1 0-6,0 0-1,0 3-7,0-2-6,0 0-3,3 8 0,6 3 4,6 8 6,12 9 7,8 5 8,7 12 15,3 10 13,5 4 11,-5 8 9,-3 0-1,-6-3 5,-4-4 3,-7-10 3,-4-5 1,-4-12 0,-5-8-8,-6-5-4,-3-6-1,-2-5-2,1-6 5,-2 1 0,0-3-4,2-1-6,-2-1-3,0 0-6,0 0-3,1 0-7,-1 0-5,0 0-6,0 0-6,0 2-9,0-1-3,0-1-5,0 2 0,0-4-6,0 2 4,0 0-1,0 0 0,0 0 1,0 0-1,0 0 1,0 0-3,0 0 3,0 0-10,0 0 5,0 0-4,0 0 0,0 0-1,0 0 1,0 0-1,0 0 1,0 0 0,0 0 2,0 0 5,0 0 0,0 0-2,0 0 2,0 0 0,0 0 0,0 0-3,0 0 2,0 0 3,0 0-8,0 0 3,0 0 0,0 0 3,0 0-3,0 0 1,0 0 1,0 0 0,0 0-2,0 0-3,0 0 3,0 0 0,0 0-5,0 0 1,0 0 1,0 0-1,0 0-1,0 0 3,0 0-2,0 0 1,0 0 3,0 0-4,0 0 4,0 0-1,0 0 2,0 0 0,0 0 0,0 0-1,0 0 0,0 0 0,0 0-1,0 0 1,0 0-1,0 0 0,0 0-5,0 0 1,0 0-1,0 0 0,0 0-2,0 0 0,0 0 0,0 0 0,0 0-1,0 0 1,0 0 2,0 0-2,0 0 0,0 0 0,0 0 0,0 0 0,0 0-3,0 0 0,0 0-1,0 0-2,0 0-4,0 0 1,0 0 1,0 0 4,0 0 3,0 0-1,0 0 4,0 0 0,0 0 2,0 0 1,0 0 2,0 0 3,0 0-2,0 0-2,0 0-4,0 0-7,0 0-11,0 0-5,0 0-3,0 0-6,0 2-10,0-1-6,0 2-4,0-3-4,0 2-8,0 1-24,0-6-27,0 3-37,0 3-65,3-3-160,-1-14-426,-2 12 0,2-1 0</inkml:trace>
  <inkml:trace contextRef="#ctx0" brushRef="#br0" timeOffset="109610.6568">1339 8889 1194,'0'0'78,"0"1"17,0 2 22,-2-1 13,1-1 11,1-1 6,-2 0 11,1 0 4,2 0-1,-1 0-49,-1 0-52,2 0-93,-1 0-75,5-4-99,-4 2-234,9 2 0,3-1 0,6-2 0</inkml:trace>
  <inkml:trace contextRef="#ctx0" brushRef="#br0" timeOffset="110475.9643">10563 7989 262,'0'0'16,"0"0"-1,0 0-2,4 0 0,-4 0 0,0 0-1,0 0 1,0 0 0,0 0 0,0 0-27,6 0-59,-5 1 0,1-1 0,2 1 0</inkml:trace>
  <inkml:trace contextRef="#ctx0" brushRef="#br0" timeOffset="111566.9389">5750 4168 1214,'0'0'152,"-2"0"35,2 0 15,0 0 4,0 0 2,0 0-1,0 0 4,0 0 2,0 0-1,0 0-111,0 0-58,0 0-56,0 0-72,7 0-139,-2-9-342,1 9 0,-1 1 0,-1 3 0</inkml:trace>
  <inkml:trace contextRef="#ctx0" brushRef="#br0" timeOffset="113917.764">15359 8681 1388,'0'-3'55,"-1"1"2,-4 0 2,1-1 0,-3 1 2,0 2 5,3 0 9,-1 2 19,4 3 24,-1 1-18,4 4 20,8 3 15,14-3 10,14 1 13,24-2 22,27-1 18,36-2 4,37-4-6,31-2-13,40-5-24,32 0-17,24-1-8,18 2-5,14-5-10,5 2-17,3 3-21,-2 1-8,-10 1-7,-5 1-4,-19 2-1,-10-1-6,-22 0-10,-24-1-7,-15 2-3,-18 0-5,-25-1-2,-13 0-6,-22 1-6,-19-2-8,-17 1-4,-20-1-4,-24-3 2,-18-2 4,-24 0 0,-13-1-2,-10 3-6,-8 1-12,-4 3-28,0-2-50,-4 4-58,-2-2-102,7 0-176,-5 0-391,1 0 0,2 0 0,4-2 0</inkml:trace>
  <inkml:trace contextRef="#ctx0" brushRef="#br0" timeOffset="114314.7471">21279 8412 1037,'-12'-1'51,"2"1"2,1-1 22,1 1 38,8 2 57,8 1 44,10 3 35,15-1 25,18 1 18,24 1-32,16 0 15,6-2 9,4 0-13,-2-4-30,-7 0-55,-6-1-39,-15-1-32,-16 0-28,-14-2-17,-14 3-14,-8-2-20,-2 1-19,7 1-25,10 0-37,13 1-39,10-2-66,1 1-78,2 0-110,-5-6-406,-24 5 0,-16-6 0</inkml:trace>
  <inkml:trace contextRef="#ctx0" brushRef="#br0" timeOffset="114645.7103">22172 8202 2085,'0'0'81,"4"0"5,2-1 6,6 2 10,0 5 10,8 4 7,4 5 8,2 12 2,-7 6 4,-1 6-73,-5 7 0,-8 0 0,-12 0 4,-14-1 2,-26 1-2,-18-1-5,-23 0-6,-24 1-4,-17-3-4,-10 0-40,1 0-292,-19 0-385,-8-4 0,-10-8 0,-39-9 0</inkml:trace>
  <inkml:trace contextRef="#ctx0" brushRef="#br0" timeOffset="115248.9448">15687 8393 1165,'10'-8'-19,"-4"1"25,-2 4 32,-8 4 43,-22 12 64,-13 15 59,-20 5 33,-22 13 29,-17 11 15,-17 4 12,-11 4 16,3 7-25,14-5-32,18 1-44,29-7-63,32-8-46,16-8-11,28-12-6,20-10 7,16-8 10,19-7 9,18-4 5,14-1-1,4-3 3,3 0 0,-1-3-14,-4 1-20,-6-1-24,-9-1-23,-8-1-17,-14 2-14,-13-1-10,-22 2-12,-14-1-9,-11 2-3,-7 1-3,-5 0-11,0 0-15,-6 0-41,3 1-48,-4 3-78,6 1-140,14-5-461,-3 8 0,-1-6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3:12:34.614"/>
    </inkml:context>
    <inkml:brush xml:id="br0">
      <inkml:brushProperty name="width" value="0.05292" units="cm"/>
      <inkml:brushProperty name="height" value="0.05292" units="cm"/>
      <inkml:brushProperty name="color" value="#FF0000"/>
    </inkml:brush>
  </inkml:definitions>
  <inkml:trace contextRef="#ctx0" brushRef="#br0">20854 1577 833,'0'-5'52,"0"-1"18,0-1 19,0-3 20,3 4 16,-3 2 22,0 3 14,0-2 2,0 3-2,0 0-41,0 0-16,0-1-18,0 1-20,0 0-18,0 0-14,1 1-21,-1 2-12,2 4-2,-1 3 3,1 4 5,1 1 4,0 8 2,1 2 4,-3 4 1,1 6 0,-2 3 0,0 4 1,0 1 1,1 2 0,1 4 1,0-1-2,-2 5 2,3-1 4,-3 3 5,3 0 10,-3 2 10,0 0 5,1-1 2,-1 0 7,0 0 4,0-1 2,-1 3-1,-1 0-6,1 4-7,-2 2-4,1-1-9,0 3-7,2-2-3,2 2-6,3-1-6,-2 1-2,3-1-2,4 3-1,-1 2-4,-3 2-4,2 2 2,1 1-1,-3 0-1,0 2-1,2-2 0,-1 0-1,2 0 1,2 2-2,-1-2 4,2 2-3,0 0-3,-2-1 2,4-1 0,-1 2 2,-2-2 1,0 0 2,-1 3 5,-4 3 3,0 1 6,-3 0 4,0 2 7,-1 3 6,1 0 10,-1 1 3,2 3 1,-3-2 3,1 3 2,-1-2 2,1-3-3,-1-3-7,-1-2-7,0-6-6,2-2-9,-2-3-5,0-7-1,0-6-6,0-4-10,0-10-4,0-8-7,0-11-9,0-6-19,1-11-28,-1-5-56,6-3-126,8-14-557,-4-2 0,7-13 0,1-13 0</inkml:trace>
  <inkml:trace contextRef="#ctx0" brushRef="#br0" timeOffset="3426.1546">20890 1518 688,'0'0'69,"0"0"33,0 0 25,0 0 11,0 0 7,0 0 3,0 0 3,0 0 19,3 0 9,3 0-38,7 0-19,7 0-27,6 0-22,5 0-3,9 0-2,6 0 1,9 0 2,10 0-19,10 0 0,5-1-6,3 1-5,3-1-5,-5 1-1,0-2-9,0 2-2,0-5-6,1 5 0,5-5-5,1-3-5,0 0 0,0 0 0,-4-2-2,-9 3 0,-2 0-1,-6 2-1,-2-1 2,-1 3-3,1-1 4,3 0-1,9 4-2,1-3 2,6 1 0,0-2 1,1-2 3,-8-3 1,-5 1-1,-6-2 3,-4 1-2,-1 4 1,1-2 0,0 3-2,2-1 0,4 2-2,-3 0-1,-2-2 0,-4 1-3,-5 1-2,-4-2-1,-8 2 0,-11 0 0,-7 0 0,-10 0-1,-7 3 2,-4 0-4,-1 0 2,-1-2 0,3 2 2,2-3 2,4 0 2,5 0 0,5-3 0,2 3 1,-1-3 1,3 1-2,-3 0 0,-2 3 0,0-3-1,2 5-2,0-3-1,6 0-1,-1 1 1,6-1-2,2 1 0,2 0 1,0 2 1,0-2-2,-4-1 1,-10 1 1,-5-1 2,-8 3 4,-1-2 5,-8 0 1,1 2-3,2 0-1,2-3 0,7 3 1,7-2-3,10 0 1,1 0-5,2-1-5,-5 1-4,-5 1 0,-7 1 3,-7 0 1,-4 0-2,-4-1-2,3 1 3,0 0 0,6 0 0,2 0 2,4 0 1,-3 0-1,1 0-1,-5 0 1,-5-1-3,0 1-1,-3 0-5,0 0-3,0-3 2,0 3 1,0 0 3,0 3 1,-3-1 3,0 4 0,0 3 6,3 7 2,-2 2 6,1 6 0,1 7 0,-2 6 0,2 6-2,0 4-1,0 2-1,0 3 1,0 1-4,0 3 2,0 1-2,2 2 1,1 7 0,0 2-3,3 4 1,0 3-2,-3 6 1,3 2 1,-3 0 1,0 1 0,-3 0 2,2 2 1,-2 5 6,0 1 3,0 1 2,0 2 1,1 3 2,-1-4-1,2 2 1,-1 4 0,1-4 7,-2 4-3,0-1-2,0 3-2,0-3-2,0 2 0,-2 3-5,-1 0 2,0 3 5,0 0-3,-2 0-5,4-4 1,1-2-1,0-1 0,0-1 5,-3-1 0,0-2 5,0 1-2,-3-3-1,-2-1 4,1 1-3,-6 2 4,3-2 3,-1-2 0,1 0-1,4-8-3,3-3 0,3-1-1,-3-5-2,6 2-4,-3-4 8,0-2-2,0-1-2,0-4-1,3-3-2,0-5 1,0-2-2,1-3-2,0-6 2,3-1 0,-2-7-7,-1-1-3,0-4-1,0-2-2,-1-6-4,2-3 3,-4-6 0,3-3 0,-4-5 2,2-4 17,-1-3 34,-1-2 7,0 0 4,2 0 3,-2-1 5,0 1-2,0 0 2,-2-3-1,-1 0-2,-5 0-17,-5 1-32,-6 1-6,-4-1-4,-14 2-2,-12 0-3,-17 0-3,-15 0 0,-14 3 0,-10-1 3,-7 4-4,-6 0 3,-4 1-6,-12 0 1,-5-1 0,0-1-1,-3 4 2,0 0-5,0-6 4,0 5-2,5-2 1,1-3-1,4 2 1,7 1-2,5-2 0,1-2 2,3 3 0,-1-1 2,7-1-3,0 5 4,6-2 0,2 2-2,7-1 3,8 3 0,3 0 4,2 2-3,7 0 0,5 1 1,2-2 0,8-1-4,5 1 1,13-5 4,14-1 10,7-2 8,11-2-1,7-2 3,3 2-2,0-1 2,0 0 1,0 0 3,0 0 1,0 0 0,0 0-2,0 0 5,0 0-3,0 0 0,0 0 3,0-2-1,0-1 0,0-1-6,0-3 1,0-3-5,0 3-9,3-3-10,1-5-4,-1 1 0,1-4-2,4-3 0,-1-4-2,-2-3 5,-1-1-5,1-5 2,-2 0 1,1-2-2,-1-2 4,2-2-3,-4-1 6,1-1-7,-1-2 0,-1-5-1,0-5 0,0-6 0,0-4-1,-1-5 0,-1-3-1,1-2 1,-2 0-4,3 4 4,0-3-1,3 1 0,-3-2-2,0-1-3,0-4 2,0-1 0,0 1 1,0 1 0,-5 6-1,-2 4 1,-5 4-1,-3 2 1,-4 1 2,0 7 0,4 4-10,0 2-22,4 6-67,3 7-106,1 6-96,4 4-246,-1 6-416,-1 5 0,-1 0 0,2 0 0</inkml:trace>
  <inkml:trace contextRef="#ctx0" brushRef="#br0" timeOffset="4761.0969">22545 3641 863,'0'0'87,"0"0"2,0 0 3,0 0 5,0 0 5,0 5 5,0 1 4,0 6 2,0 4 2,0 4-72,0 5-9,0 4 4,0 2 1,0 5-4,0 3-1,0 3 12,0 2 17,1 5 11,-1 3 6,0 6 1,0 4 2,0 4-1,0 3 0,0 3 1,0 0-1,0 0-13,0 1-16,0 1-11,2 0-6,-1 5 0,-1 2 0,0 2-1,3 6 4,-3 2 7,0-3 7,-3 7 3,2 1 3,-9 1 2,0 2 5,-2 0-2,-1-2-2,1-1-1,6-1-8,3-1-9,-3 4-6,1-3-6,2 2-3,-3-3 0,2-3-4,-7 0 0,2-4 1,2-2 4,-4 2 4,-1-5 6,4 1 7,1-2-2,0-3-1,4-3-5,3-4 0,0-5-5,0 3 0,-2-4-5,1 1 2,-2 4 3,-2 1 0,0 1 4,1-1 6,1 1 4,-1-3 0,1-1 6,-1 0 1,1 3 5,-3 1-1,3 1-6,-4-4-3,-2-1-1,4-5-3,-1-4 1,2-2-3,1-3-4,-2-8-3,1-3-3,4-6-5,0-7-5,0-7-6,0-6-3,0-7-3,0-3 0,0-5-5,0-2-13,0-2-25,0-1-52,0-5-69,4-3-79,4-6-164,-1-16-498,10-2 0,2-16 0,5-17 0</inkml:trace>
  <inkml:trace contextRef="#ctx0" brushRef="#br0" timeOffset="8084.0218">22635 3672 1132,'0'0'66,"0"0"6,0 0 7,0 0 12,0 0 17,0 0 18,2 0 27,5 0 18,9 0 9,6 0-53,11 0-7,11 0 0,10-2 1,3-4-11,15 3-10,8-3-17,9-1-24,1 3-16,5-2-4,6 0-1,1-1-1,9-2-5,8 2-3,8-4-1,4 2-3,2-3-2,0 4-1,-4-1-4,-2 3-3,-7-2-2,-5 3-3,-10 1-1,-18-2-1,-6 2-4,-16 0-2,-9 1 0,-10 0 0,-6 3-1,-3-4 1,0 2-1,-2-1 1,-2 0 0,-3-2 0,-8 2 0,-6 0 3,-4 0-1,-4 3 2,-2-6-1,1 4 1,7 0-1,5 0 0,9-1-1,5 0-1,4 1 0,5-3-1,-1 1-1,-5 1-1,-6-1 3,-7 0-1,-11 0 2,-2 2 1,-7 2 1,0 0-3,0-3 1,5 3-1,5-4 1,12 0-2,5 0 0,9-1-2,-3 3-1,-1-1 0,-8-1-1,-5 4 2,-10-3 0,-4 0 0,-1 1 1,-4-1 0,0 0 1,3 0 1,5 0-2,5-2 1,0-1-2,3 1 0,-3-1 4,-6 3-3,-6 2-2,1-2-3,-5 3 0,0 0-3,0 0 0,0 0 0,0 0 1,0 0 1,0 0-5,0 3 5,0-2 1,0 5 3,0 2 0,0 3 1,0 6 1,0 0 0,1 7-1,1 1-1,1 5-1,-2 4 3,10 5 0,-4 3 1,5 1-2,0 3 4,3 4-1,-3 1-1,-3 5 0,-2 2-2,-1 5 4,-5 5-1,-1 3 2,3 4 2,-3 4 2,0 0 1,1 4 3,5-2 1,2 3 1,-2-2 3,6 3-2,-3 4 5,-3 3 1,0-2 0,1 4 2,-4 3-2,2-5 1,0 5 3,-5 8 9,1-4 2,1 5 3,-4-2-6,2 4-2,0-4-1,0 6 1,-1-2 11,-2 1 5,0-1 4,-2 0-3,-1-5 0,0 0-3,0 3 10,0 0 1,0-2 4,3-2 0,0 2-9,3-5-9,0-4-5,3 1-6,-3-3 2,0-1 4,1-4-8,1-2 1,1-7-3,-2-2 1,1-3-2,1-5 1,0-2 0,0-3 0,0-1-8,3-2-4,0-6 1,-1-1-2,-1-6-5,2-5-2,-1-2 1,-1-2-4,1-4-1,-1-3 1,-1 0 3,0-4-2,2-2-3,-4 0 0,1-5 2,1 0-2,-2 3-1,1-5 1,1 5 1,1-2-3,-1 2 2,0-4-2,2 1 2,-1-1-4,1-4 0,0 2 0,-4-4 4,3 0 3,-4-4 9,0-7 16,0 3 8,0-5 8,-4 1 4,1-4 5,-5 4 1,-2-4 3,-5 2-4,-3 0-2,-9 0-7,-4 2-16,-10 3-11,-8 1-6,-13 0-6,-8 3-2,-12-1-1,-6 1 1,-16-1-1,-6-1-1,-10 1-3,-4 0 2,-4 0 5,-4-1-4,1-1 4,5 2-5,-5-4 3,4 1-5,6 0 2,2-3 5,5 0-3,6-2-1,7 0-4,2 0 2,6 0-2,4 0 3,9 0-2,5 0 2,7 0-2,13 0-3,6 0 2,6-2 0,7 2 0,1-1 2,8 1 0,3 0 0,4 0-2,4 0 3,8 0 0,2 0 1,2 0 5,1 0 1,0 0 6,-2 0 1,-1 0 2,-1 0 0,-4 0-1,-4 0 0,-6 0-1,-7 0-1,-6 3-3,-2-3-2,-1 3 2,-1-3 7,4 4 22,0-3 2,3-1 6,-4 0 2,0 0 1,-8 0 3,2 0-3,-1 0 12,-1 0 6,2 0-3,3 0-9,5-1 10,0-3-14,6 1 6,1 1-4,2-2 1,3 3 2,1 1-6,-2 0-16,1 1-8,-1 1-16,3-1-5,3 0 30,5-1 6,5 0 10,3 0 12,3 0 16,0 0 3,0 0 9,3 0 6,-3 0 2,0 0-8,0 0-22,0 0-13,-3-1-8,3 0-16,-1-2-17,-1-2-9,0 2-4,4-3-6,-2 1 0,0-4 0,0-2 0,0 2 0,0-8 0,0-3 0,0-1 0,0-1 0,0-5 0,2-4 0,-2-6 0,0-9-58,0-9-122,0-12-74,0-10-59,0-9-58,0 3-59,1 6-109,5 5-670,-3 25 0,0 14 0,0 5 0</inkml:trace>
  <inkml:trace contextRef="#ctx0" brushRef="#br0" timeOffset="9210.1847">21070 7389 1252,'0'-1'92,"0"-1"11,2 1-1,-2-3-3,0 1 6,0 3 4,0 0 6,1 0-1,2 0 4,0 1-79,5 2-8,-1 3-10,2 2 1,-1 0 6,4 2-9,-5 1-2,4 1-5,1 0 0,-3 2-3,-1 1 2,0 0-4,-1 0-2,-1 1 7,-2 1-1,2 5 6,5-2 7,-1 4 6,7 2 5,2 2 4,7 3-1,3 2 2,-1 6 4,2-3-1,-3 6 5,-3 1 7,-1 0 0,0-1 5,-2 3 9,2 1 5,0 0 2,4 3 2,-1 0 1,1 0 0,-1 4-3,1 0-6,-2-1-10,-2 3-8,3-1-12,-4-1-4,2 1 1,-3-3-2,5 2 2,-2-2-4,0 1-2,1-1-3,-3-2 2,-1-2 0,1 2-3,-4-2-4,2-4-4,-2-1-4,-2-2-6,1-8-1,-6-3-5,-2-6 1,-1-5-7,-5-4-22,-3-4-28,3-5-54,4-3-218,-6-4-402,2-2 0,6-13 0,-1-6 0</inkml:trace>
  <inkml:trace contextRef="#ctx0" brushRef="#br0" timeOffset="10426.1093">25115 6986 1340,'0'0'61,"3"0"4,-3 0 2,0 0 18,0 0 18,0 0 13,3 2 21,0 4 28,3 5 11,2 3-42,1 6 0,6 3 3,0 5 2,1 2-14,4 4-11,-3 4-10,2 2-16,1 5-23,5 0-8,-4 4-6,2 2-7,-2 2-4,0 3-2,-5 3 2,0 0-1,-3 3-3,2 1 4,0 2-2,3-5-2,3 1-2,0-1-2,-1-7 0,3 1-1,-4-2-4,-1 0-5,-3-4 2,0 1-3,2 1 0,-5 3-1,3-3 0,-3 0 2,4 0 2,1 0 4,0-5 0,2 1 4,1 0 1,2-3-4,-3-5-4,-2-3 1,0-1 0,-2-2-1,-4-3-5,1-1-6,-5-1 0,-4-5-4,0-3-5,3-2 2,-6-4-1,0-4-1,0-6-41,3-1-44,-3-7-90,9-10-248,-6-10-336,-1-8 0,1-18 0,-6-11 0</inkml:trace>
  <inkml:trace contextRef="#ctx0" brushRef="#br0" timeOffset="15388.5558">21103 1664 496,'0'-9'64,"-3"-2"14,3-1 18,-3 1 20,0 3 11,3 4 6,-3-2 4,3 1 2,-3-4 3,3 0-56,-4 0-8,-5-3-13,-3-4-19,-6 1-13,-4 0-9,-5-1 1,-1 5 0,2 2-2,2 4-1,3 4-1,9 0 1,6 1 0,3 0 3,3 0-2,0 0 3,1 0 7,3 1 11,2 2 7,6 0 12,7 5 7,4 1 3,2 1 1,-2 2 5,1 3 5,0 3 7,2 4-4,-1 0-4,5 6 2,0 6-7,2 1 3,0 5 4,4 6 0,2-1-1,3 5-6,2 2-9,1 2-7,0 3-2,-1 1-7,0-2-3,-1-2-6,3-2-4,-2-1-2,5-4-2,-3 1 12,1-1-3,-6 2 4,-3-3 1,-3-3 2,-4 3-1,-2-6-1,1-2 0,-4-2-4,1-4-2,-5-3-13,2-3 1,-2-1-3,-2-1-10,-1-3-2,0 3-2,-3-2 5,3 4 2,-4 1 3,2 2 2,1 1 1,3 4-4,-1-3-1,-1 3 2,0-2-5,-1 0 0,-1-3-5,-3-4-4,1-3 3,0-4-4,-1-1-1,1-3 0,-1-2-2,0-1 1,0 2-1,1-1-1,0 2-2,0-1-13,2 3-40,-2 1-57,-1 3-61,-3-5-89,1 0-147,-7 1-382,4-4 0,4-9 0,4-3 0</inkml:trace>
  <inkml:trace contextRef="#ctx0" brushRef="#br0" timeOffset="16712.2419">25005 1212 482,'0'-3'24,"3"-2"18,-3 1 5,0-4 2,0 2 8,0 0 34,0 3 35,0 1 17,0 2 2,0 0-18,0 0-2,0 0-15,0 2-1,0 1 2,0 1 22,3 6-22,3 2-27,2 3-11,7 5 7,3 6 6,3 0 3,2 11 4,1 4 7,4 7 8,-1 3-23,1 2-7,0 4 0,-1 0 0,-3 2 2,2 1-4,-2 4 2,-3 1-2,5 2-8,-4 2-4,2 4-3,2 0-1,-2-5-2,0 3-3,2-5-6,-1-3-3,1-2-7,-1-1-5,-2-5 0,-1-1-8,-2-3-1,-5-1-3,3-7 7,-6-1-1,0-3 7,-1 0 7,-2-5 5,-3-1 1,3-4 3,0-1 2,-3-2 0,0-2 0,1 0-4,2-2-3,-2 3-3,0 1-5,0-3-6,3 0 4,0 1-6,0-5-1,-2 1 0,1-5-1,-3-1-4,-2-7-4,0-2-4,-3 0-2,-1-2 0,0-2-4,0 2 1,0-2-1,0 0-3,0 2 0,0 1-2,0 1 1,2 0-4,-2 2 1,1 1-2,2 0-12,0-2-32,0 3-45,-3-3-50,3-1-74,0-5-100,6 1-149,-7 1-278,1-2 0,-2 0 0,1 0 0</inkml:trace>
  <inkml:trace contextRef="#ctx0" brushRef="#br0" timeOffset="21483.5936">8755 2411 326,'-3'-5'25,"3"0"2,-3-2 8,0 0 17,-2 3 22,2 1 20,0 0 20,0 3 14,1-1 9,1 1-14,1 0 6,0 0 13,0 0 23,0 0 10,0 0-11,0 0-12,0 0-15,0 0-10,0 0-12,0 0-5,1 0-5,4-1-13,6-1-29,5 2-26,2-3-8,5 2-8,4 0-3,1-1 5,2 2 8,2 0 1,4-1 0,4 4 2,3-2 1,7 2 0,2 1-1,10 0 2,4-1 4,6-2-2,-2-1 1,1 0 0,-2 0-1,-6 0-3,-2 0-3,0 0-1,-1 0 1,2 0-4,-4-1-8,-1 1-5,-4-1-4,0 1-5,-7-2-3,-3 2 0,-7 0-1,-3 0 0,-9 2 0,-2-2 0,-5 0 1,0 0 0,-5 0-2,3 0-12,-6 0-23,3 0-36,0 0-34,-2 0-44,-2 0-32,-1 0-31,-1 0-35,1-2-67,-4-2-150,0 4 0,0 0 0,-3 0 0</inkml:trace>
  <inkml:trace contextRef="#ctx0" brushRef="#br0" timeOffset="22209.3264">9185 2427 413,'0'0'25,"0"0"13,0 0 12,0 0 16,0 0 31,0 0 12,6 2 9,2-2 3,8 3 6,5-3-14,8 0-4,7 0-7,11 0-10,4 3-16,5 0-29,8 3-12,2-2-7,4 3-4,0-4-3,7 0-4,-3-2-5,2-1-2,-2 0-5,3 0 1,-6-1-2,-3 1 0,-1 0 0,-8 0-1,-3 0-2,-4 0 0,-1 0-1,-4 0 1,0 0 1,-5 0 0,-2 0-1,-2 0 0,0 0 0,-2 0 2,-1 0 0,2 0-2,-3 0 0,0 0 1,-6 0-3,-4 0-1,-5 0 1,-6 0-3,-1 0-6,-1 0-17,-3 0-48,0 0-53,7-1-201,-11 1 0,0 2 0,-4-2 0</inkml:trace>
  <inkml:trace contextRef="#ctx0" brushRef="#br0" timeOffset="69436.3026">21237 7967 648,'0'-1'36,"0"-1"16,0 2 17,2-1 30,-2 1 18,0 0 13,0 0 12,0 0 29,0 0 31,0 0 0,0 0 6,0 0-4,0 0-8,0 0-24,0 0-11,0 0-11,0 0-10,-2 0-27,-4 3-27,0 0-18,-1 0-10,-3 3-1,0 5-6,-2-2 0,0 2 0,-1 6 3,-3-1 6,-2 3 4,-1 4 10,-1 4-1,-5-2-3,1 7 3,-2-1 5,-1 1 1,6-1 3,0 4-1,3 0-2,4 5 0,8 2-5,3 0-8,1 1-3,4 0-6,3-4-6,2-3-6,5-4-5,5-5-2,1-3-6,0-4-3,3-6-2,-3-5 2,5-4-2,-1-4-5,2-4-1,-1-5-3,0-4-3,-7-2-2,-4-3 0,-6-2-3,-4 2-4,-1 3-3,-1 0-2,-1 3 3,-4-1-6,1 2 5,-6 0 2,-4-1-3,1 4 2,0-2-1,2 3 2,-1-2-1,3 3 2,0 2-2,-1 2-2,-5-1-2,-1 2 0,-3 3 0,1 0 1,1 2 2,4 3-4,-1-1 1,10-2 0,-1 2 0,2-4 4,3 1 3,0-4-1,0 0 0,0 0 0,0 0 2,0 0 6,0 0 3,0 0 2,0 0 4,0 0 0,0 0-4,0 0 0,0 0-3,0 0-4,0 0-29,0 0-45,0 0-48,2 0-63,4-4-98,5 3-177,6-11-440,6 0 0,1-5 0,6-7 0</inkml:trace>
  <inkml:trace contextRef="#ctx0" brushRef="#br0" timeOffset="70736.8934">22953 5834 715,'1'-2'109,"1"-2"30,-1-1 40,1 1 23,-4 1 29,2 0 7,-1 3 5,-4 0 6,-4-2 8,-4 4-63,-5 1-30,-3 3-22,-2 5-29,-2 6-18,2 7-21,-1-1 2,1 6 8,1 2 1,3 1-2,3 3-6,5-2 0,2 2-3,6 1-8,-1-2-3,8-5-6,-1 0-8,6-4-9,1-7-3,4-6-2,3 0-4,4-8-3,-3-2-4,0-2 1,2-1 1,-5-3-3,-2-4 0,-2 2-2,-5-5-4,-3-3-5,1 2-5,-4 0-5,-7 1 2,1 0-6,-3 3-1,-6 1 2,-2 4 1,-1 0-4,2 3 4,-1 0 1,2 0 4,2 2 4,7-2 0,-1 0 3,7 1 2,0-1 0,0 0 2,0 0 3,0 0-1,0 0-3,0 0 2,0 0-6,0 0-9,0 0-30,0 0-50,0 0-24,0 0-64,3 0-153,2-1-470,1 3 0,7 0 0,-2 1 0</inkml:trace>
  <inkml:trace contextRef="#ctx0" brushRef="#br0" timeOffset="72002.9771">25124 7541 1128,'0'0'83,"2"0"21,-2 0 31,1 2 20,-1-4 14,0 2 10,0 0 14,0 2 16,-1 3 18,-7 0-42,-1 5-10,-6 4-12,-3-1-21,-4 8-10,2 0-5,0 4 2,-2 6 8,5 6-5,-2 3-14,7 5-9,-2 1-5,5 0-7,3-2-4,3-1-8,1-6-4,4-5-13,4-4-20,3-10-9,0-2-1,8-7-6,-1-5-5,1-4-4,-1 0-3,3-6-2,-3 1-4,-4-5 1,1-1-3,-5-2 0,-2 3-1,-3-2-2,-3 2 1,0-1-2,0 1-1,0-2-1,-3 2 1,0-3 1,-3 5 7,-4 2 1,-4 0-1,-7 4 2,-2 1 3,-4 1 8,2 0-1,5 1 1,5-1-3,6 2 1,3-1-7,6 1-2,-3-2-2,3 0-2,0 0-6,0 0-4,0 0 1,0 0-4,0 0 0,0 0-10,0 0-34,0 0-61,0 0-22,3 0-56,6 0-146,3-9-575,6 2 0,8-7 0</inkml:trace>
  <inkml:trace contextRef="#ctx0" brushRef="#br0" timeOffset="73547.3568">26871 5503 1187,'0'0'120,"0"0"32,0 0 22,0 1 10,0-2 1,-1 1 7,-4 0 9,-1 1 15,-7 6 23,-4 3-63,-8 9-25,-5 8-24,-5 11-17,-4 6 3,0 9 7,7 4 3,5 3-2,4 0-6,7-5-11,2 1-13,2 0-5,9-3-3,0 1-1,3-5-9,6-5-8,5-5-9,1-8-4,3-6-5,8-6-10,-2-7-3,2-5-6,2-7-2,-1 0-4,-2-2-2,1-7-1,-5-4 4,-2-1-5,-5-3-4,-5-1 2,-2-1-1,-4 0-2,3 4-2,-6 3 2,-4 0 1,3 3-1,-7 3-3,-4 2 3,0 2 1,-3 1 2,4 1 2,-2 0 3,5 0 1,-5 0 5,5 0 0,2 0 4,3 0-1,0 0 0,5 0 0,-1 0-6,2 0-4,0 0-1,0 0-2,0 0-8,0 0 0,0 0-4,0 0 1,0 0-3,0 0 1,0 0-2,0 0 1,0 0-3,0 0 0,0 0 2,0 0-2,0 0 1,0 0-1,0 0 2,0 0-1,0 0 2,0 0-1,0 0 0,0 0 4,0 0 0,0 0 13,0 0 9,0 0 5,0 0 3,0 0 1,0 0 0,-1 0 1,1 0-1,0 0-3,-2 0-1,4 0-12,-2 0-9,0 0-5,0 0-4,0 0-2,0 0-2,0 0-6,0 0-25,0 0-49,0 0-127,0 0-195,0-11-629,0 13 0,0 2 0</inkml:trace>
  <inkml:trace contextRef="#ctx0" brushRef="#br0" timeOffset="77863.2679">20971 7129 618,'-3'0'70,"-3"-1"14,2 1 15,-3 0 20,4 0 20,2 0 31,1 0 23,0 0 13,0 0 24,0 0-29,0 0-6,0 0-7,0 0-14,0 0-22,0 0-21,0 0-36,0 1-17,0 2-5,0 2-17,0 2-16,1 3-9,2 1-1,4-1 9,1 7 12,3 2 11,1 2 12,1 7 1,4 4-8,1 1-1,0 4-2,-3 1 1,3 4 8,2-2-6,2 3-2,1 2-5,1-1-3,4-1 6,-2 3 14,0-2 2,-1 4 4,2-2 4,-3 0-9,-4 1 3,1-1-3,-1-2 1,-2 2-5,-2-3-10,1 1-14,-2-2-6,3-1-6,-3 2-10,3-1-2,-1-2-8,2 2-2,0 2-6,-2-3-4,-3-2 0,-1-3-2,-3-4 2,-6 0 1,3-3 0,-1-1 0,-1-4 0,1 3-4,2-3 4,0-1 2,3 0 3,1-1-2,3 2-1,-1-3-3,2 4 1,0-2 1,3-3 1,-1 2-1,-3-3-1,5-1 1,-5-2-2,0 1 3,-3 3-2,1-2 1,-2 5-2,1 0-2,1 2-4,1-3 4,1 0 0,-4-2-3,2-6 4,-2-2-6,-4-3 3,2-1 1,0-4 0,-4-1 2,1-3 2,1 0-4,1 0 0,-4 0 2,2 0-4,-1 5 5,-1 1-4,-4 5-2,0 3 2,2 4 0,-2-1-1,2-3 2,-1-2-3,1-3 0,-1-6 3,3 4-3,-4-2 1,6 0 2,-1-3-2,0 2 1,-2-1 0,-2-1-1,1-1 2,1-1 1,2 0 0,1-1 0,4-2-3,-3-1 0,-1-3-1,2 1-2,-5 2 2,3-3 0,-2 6 1,2-1 0,-2-2-6,0 4 1,-4-2 3,0 2-2,0 0-1,0 0 1,0 0-5,0 0 1,1 0-1,2 0 1,-3 0 2,3 0 4,0 0 0,3-5 1,-6 2 3,3-1 1,3-4 4,-1-1 3,1-3-3,1-3-1,3-4-1,-2 2-2,3-3 2,-2-4 1,1-1-4,0-4 3,-4-6-3,-2-9-1,3-4 0,0-7 3,-4 1 0,0-4-1,1 5 0,-1 4 0,0 1 4,3-1-2,2 1 3,-2-1 0,1 2-1,0 3 1,-2 2 3,-5 6 6,3 7 0,-3 8 3,0 3-1,0 2-1,0 3-1,0 0-1,0 2 2,0 1-2,0 2-2,0 2-5,0 1-3,0 1-2,0-1-3,0 2 1,0-3-1,0-1-1,0-2 3,0 1-1,0-3-3,0-2 1,0-1-1,0-2 0,0 2 1,0-4 0,0 1 1,0 0 1,3 3-2,-3-1 0,0 1 1,0 0-1,0 0 1,0-1 1,0-2-2,0-5-2,0-5 0,0-2-1,3-6 2,0 1 0,0-1 2,0 3-2,-1-4 2,0 1-2,-4-3 2,2-4 1,0-6-2,0 1 3,0 1-2,0 2-2,0 5 0,0 3 2,0 4-4,0 0 0,0 4 0,2-2 0,-2-1-1,1-2 0,-1 1 2,0 3 1,0 2-1,0 0 1,2 6 2,-2 1-1,4 0 1,-1-1 1,4 0-2,0 2 2,0-1-3,0-2 0,-2 0 0,1 3-1,-1-4 0,-4 0 2,5 2-1,-6-2 1,3 2 2,-3 1-1,3-1 0,-2 1 2,2 2-1,-1 0-1,1 1-1,0-3 3,-1 3-2,1-3-2,-2 2 1,-1 1 0,3-2-2,-3 2-2,3-1 2,0-1 1,1-2 1,0 1-3,2-1 1,-2-2 2,1 0-2,2 1 1,-1-2 4,0 2-2,0-2 1,0-1-1,-1 1 0,2-3 3,-4-1-2,3-1-2,2-2 2,-2 0-3,4-2-1,-4-1 1,4-2-1,-3 2 1,3-5-1,-2 3-5,-2-3 3,3-2 1,-4-1 0,-1-1 3,-1 2-3,0-2 2,0 2 0,0-2-1,0 3 2,0-1 3,3-5-2,-1 3-2,-1 0 2,-1-2-1,0 0 2,0 1 0,-1-4-1,-2 4 3,0-2 0,0 2 2,0 1-1,0 4 3,0 1-2,-2 2 3,-1 2-2,2 0-1,-1 2 2,-1 0-2,3 4-4,0 1 0,0 1 2,0 4-2,0-1-2,0 5-2,0 3 2,0 1 1,0 0-2,0 3-2,0-1 3,0 3 1,0-2-2,0 2 0,0 0 0,0 2 1,0-3-2,2-2 0,1-2 2,-2 0 1,1 0-2,-1-6-3,-1 2 2,0-1 2,0-5 2,0 1-4,0-1 3,0 2 1,2-3 1,-2 1 2,3-4 1,-1 1-4,0 0 8,1 4-7,-1 2 3,-2 6-3,0 3 4,1 7-1,-1-1-1,0 4 4,0 0 1,2-1 4,-2 2-7,0-2 5,0 0-5,0 2 5,0-3-5,0 4 0,0-1 0,0 1-8,0 0 0,0 0 0,0 0 0,0 0 0,0 0 0,0-2 0,0 2 0,0-1 2,0 1-10,0 0 0,0 0-6,0 0-4,0-1-1,0 1 0,0-2 1,0 2-3,0 0 1,0 0-2,0 0 11,0 0 2,0 0 6,0-2 2,0 2 2,0 0 0,-2-1 0,1-1 2,-1 1 0,1 0-2,1-2 0,-2 2-1,2-1 0,0 1-1,0 1-2,0 0-3,0 0 1,-2-1 0,2 1 3,-2 0-1,2 0-1,-1 0-3,-3 0-54,-2-4-137,-4-6-223,-13-5-657,-12-17 0,-22-25 0</inkml:trace>
  <inkml:trace contextRef="#ctx0" brushRef="#br0" timeOffset="88381.5137">21051 7186 926,'0'0'48,"2"0"20,-2 0 20,2 0 25,0 0 33,-2 0 31,0 0 24,1 1 22,-1-1 12,0 0-24,0 2-13,0-2-18,0 0-17,2 0-9,7 3-10,9 0-17,10-3-10,13 0-15,15 0-4,11 0 3,18-3 1,6 0 8,10-4 3,0-1-16,6-3-15,-5 2-12,2-1-14,2 0-7,0 1-7,-3-2-8,-2 0-3,-4 1-11,-12-1-6,-4 0 0,-8 2-7,-6 1 0,-4 1-3,-1 0 0,2 3-1,-2 0 0,-2 3-1,0-8 1,-7 6 0,-6-5-1,-4 4 0,0-1-5,-7-1 6,4 3 1,1 0 1,1 0-2,0 2-1,0-3-2,-2 1 0,0 1 2,2 0-1,3 0 4,1-1 0,5 0-6,4 1 1,-5 0 1,-2 0 0,-6 0 2,-4 1-2,-8-1 0,-4 2 1,-2 0-1,-2 0-5,4 0 6,-3 0-2,2 0 0,-2 0 1,1 0 1,-6 0-1,6 0 1,1 0-1,9 0-1,0 0 2,8 0-3,2 0 2,5 0 1,0 0 0,3 0 0,1 0-1,2-3 1,-5 0-1,0 3 2,-8-2-1,-10 1 2,-11 1 0,-10 0 31,-6-3 4,-5 3-1,0 0 1,0 0-2,0 0 4,0 0 0,0 0-2,0 0 3,0 0-1,0 0-34,0 0-6,3-1-1,-3 1-1,0 0-3,0-2-1,3 2-1,0 0 0,0 0-2,3 2 1,1 2 2,1 2 1,0 6 1,0 5 3,2 0 3,2 6-2,-3 0-2,3 0 1,0 2 1,-3 2 2,-3 2-1,3 0 2,-1 0 2,-2 2 0,4 1-2,-2-3 3,4-1 2,4-1 1,0-2-1,3-1-5,-1 0 2,0-2-3,0-1 0,-3 2-3,0-1 0,0 2 0,-1 2 0,1-1-1,1 2-1,0 1 4,0 1-4,-1 3 2,0 0-1,2 0 0,-1-2 3,-2 3-2,4-1 1,-3-3-3,3 2 3,1-2 1,3 3 1,2 0-2,1 1 1,5 0 1,0 3-2,1 1 1,-1 1-1,-2 3 4,-1 2-4,-2 0-4,0 3 1,-1 3 2,-1 1-3,-1 2-2,1 3 3,-1 2 3,2 0-1,3-2 0,-1-1 0,4 2 4,-4-5-1,0-2 0,2-2 2,-4-1 3,-1-3-1,-2-1-4,3 1-1,-5-2 0,4 2-1,-6-6-1,-1-3 3,-4-5-1,1-5-1,-5-4-1,-2-4 0,-3-3 2,0-7 2,-3-3 8,0 2 14,0-5 1,0 0-3,0 0 3,-1-2-1,-2-1 1,-2 0 1,1-1-3,-3-3-4,-6 3-6,1 0-14,-9 0 0,-3-1-2,-11 1-1,-4 1 2,-6 0 0,-8 1-3,-9-1 5,-8 2 1,-12 1 0,-15 0 1,-9 0 1,-15-3 1,-9 0 6,-8-2 5,-8 0 2,-5-2 10,-1-1 1,-6 2 3,2-2-2,2-1 4,5 2-1,5-1 1,1-3-1,12 2-11,9 0-1,6 1-10,12-1-4,9 3-1,5-2 1,9 2-3,13-1 0,3 3 0,13-2-3,8 0 4,11 3 2,7 1 2,10-2-2,8 2-1,2 1 0,3 1-5,-1-1 4,1 1-3,0 0 0,2 0 0,1 0-3,-5 0 0,0 0 0,-2 1 1,-3 0 1,-3 2 2,3 2-3,-4 0-1,-1 2 0,-3 5-1,-1 1-2,-1 2 0,-6 3 0,7-1-1,-1 0 2,1-2-1,2-4 2,-1-3 1,0 1-1,0-3 0,-2-4 4,3 1-3,-2 0 1,1-2 2,0 1 1,-3 1-4,-1-3 1,-1 2 0,3 2 0,-2-2 2,-1 0-1,0 0 1,3-2 0,-1 0 1,1 0-2,7 0 4,0-3 0,3-3-2,2-2 1,4-4-3,-2-5 4,4 0 4,-3-4-3,2-1-3,-4-2 2,6-1 0,-8-4 0,1-1 0,-7-4 0,0-1 3,-6-6-6,-4-1-3,-7-3 4,-1-5 0,-3-2-2,-5-6-4,-3-2 3,0-8 2,-5 1 2,0-4-2,3 3 7,4-2-3,3-1 2,6 0-6,3-4 0,1-3 1,5-8-3,0-2 2,0 0 8,-5 5-6,1 5-3,-4 5 0,-3 6 3,-3 4 4,-2 2-3,-3 5 0,-1 0-2,3 0-8,1 2-8,5 0 11,7 5-4,6 8-3,6 7 1,5 11-5,5 5-8,5 9-30,1 4-41,0 1-55,0 4-88,1 0-169,1-16-640,1 16 0,-2-2 0,2 0 0</inkml:trace>
  <inkml:trace contextRef="#ctx0" brushRef="#br0" timeOffset="89576.2279">20972 8799 545,'0'0'27,"0"0"3,0-2 4,2 2 1,-2 0 2,0 0-2,0 0 1,1 0-1,-1 0 1,0-3-22,0 3-5,0 0-5,0 0-2,0 0-1,2 0-5,1 0-45,-3-4-116,2 8 0,-1-1 0,1 3 0</inkml:trace>
  <inkml:trace contextRef="#ctx0" brushRef="#br0" timeOffset="91295.4509">24632 9739 866,'4'-3'71,"-2"0"18,0 1 10,-1 0 12,-1 2 12,0 0 18,0 0 19,2 0 15,-4 0 12,2 0-43,-3 0-8,-7 2 4,-4 2 9,-7 0 7,-6 1 0,-6 3-7,0-3-13,-3-1-11,1-1-9,3 2-4,11-5-9,5 2-17,7-2-14,4 0-14,4 0-11,-1 0-10,2 0-5,0 0-4,-1 0-6,1 0-4,0 0-5,0 0-2,1 3-7,-2 0-4,1 5 1,0 1 0,-3 5 0,-2 6 2,-2 1 5,-5 8 4,-1 1 4,-3 2-7,4 0 2,2-7-1,5-4 1,4-6 16,1-5 9,0-7 14,1 0 9,5-3-2,6 0-2,3 0 7,8-2-3,2 1 0,2-2-3,0 0-17,-1 3-11,-2-2-20,0 0-16,-4 6-5,-2-1-5,-2 0-8,-5 6-2,2 1-3,-4 3 3,-4 1-2,-3 3 2,1-5 5,-3 3 8,-2-1 3,2 2 8,-5-4 11,-1 3 13,-4-3 17,-5 0 10,-5 1 22,-1-2 16,-3-1 21,-5 1 23,-1-5 21,-6 0 10,-3-2 33,-3-2 35,4-1 0,1-1 9,2 0-13,11 0-3,5 0-2,9 0-10,7 0 0,-1 0-3,4 0-37,0 0-48,0 0-11,0 0-23,0 0-6,-3 0-14,3 0-21,3 0-16,-3 0-20,0 0-10,0 0 0,0 0 0,0 0 0,0 0 0,0 0 0,0 0 0,0 0 0,0 0 0,0 0 0,0 0-2,0 0-22,0 0-31,0 0-50,0 0-77,0 0-69,0 0-77,0-3-89,7-1-131,23-7-707,-19-4 0,0-11 0,-1-12 0</inkml:trace>
  <inkml:trace contextRef="#ctx0" brushRef="#br0" timeOffset="92995.5127">23444 7215 314,'3'-4'66,"-3"0"32,1 1 21,2-1 26,-2 4 33,-1 0 39,0 0 38,0 0 26,0 0 22,2 0-22,-2 0-15,0 0-28,-3 0-18,-4 0-24,-6 0-22,-5 0-28,-5 0-32,-4 1-25,-3 1-18,-3 1-20,3 2-5,8-2-1,5-2 0,8 2-4,6-2-7,3-1-10,0 0-5,0 2-2,0-2-6,0 3-1,0-3-6,0 0-3,0 0 0,-1 0 3,-1 4-2,0 0-2,-1 0 3,2 3-2,-1 0 3,2 1 2,-2-1 4,2 3 8,-3 1 4,0 2 4,-2 6 2,-3 1 0,-3 0 2,2 0-1,2-5 0,1-2 11,3-5 32,3-2 7,0-6 8,0 2-1,6-2 2,4 0-2,-1 0-5,7-2 3,5-1 1,-3 0-13,3-1-36,0 0-16,1 1-15,-3 3-12,-3-1-5,-3 2-2,-3 0-2,-1 2 0,-3 1-2,0 2-1,-4 4 4,1-1-1,-2 0 4,1 2 5,-2-1 2,0 2 2,0-2 9,0 1 7,-5-2 12,-1 3 14,-5-4 14,-6 2 13,-6-2 14,-2 2 23,-6-1 48,-2-2 23,-1-1 21,4-5 39,-1 2 18,4-3 11,3 0-9,3 0-13,3-3-14,3 3-23,2 0-48,6 0-24,3 0-27,1 0-45,1 0-30,2 0-23,0 0-7,0 0 0,2 0 0,-2 0-52,0 0-165,0 0-97,0 0-141,3 0-172,-2 0-678,1 4 0,-4-1 0,-4 3 0</inkml:trace>
  <inkml:trace contextRef="#ctx0" brushRef="#br0" timeOffset="135069.2621">18426 10536 1088,'0'0'140,"0"-2"9,0 2 7,-1-1 15,-5 1 30,-3 6 36,3 8 14,0 12 16,-4 17 23,4 16-100,1 11-28,-3 11-4,4 2-7,-3 1-15,-3-7-27,3-10-12,-3-13 10,0-12 12,3-13 24,2-12 17,-1-10-2,3-7 0,1-11-3,1-10-3,1-13-5,3-14-38,11-16-36,9-11-36,6-4-48,9-1-24,-2 4-2,-3 15-10,-12 15-10,-6 13-2,-4 12 3,-4 11 11,3 5 12,0 3 6,2 6 3,0 5-3,-2 12 4,4 13 9,-1 9 11,0 8 8,1 4-1,3 1 3,3-8 0,-4-3 1,-2-5-2,-4-8-1,-2-3-2,-5-7-9,-2-1-51,1-3-87,-2-4-103,9-7-193,-8-2-384,1-9 0,-1-7 0,-4-6 0</inkml:trace>
  <inkml:trace contextRef="#ctx0" brushRef="#br0" timeOffset="135291.0112">18402 10964 964,'0'-2'125,"2"0"21,6-3 29,5 2 17,2-3 6,11 0 1,7 1 1,2-2-3,8 0-43,2-3-221,5-7-429,-6 9 0,-6-1 0,-3-1 0</inkml:trace>
  <inkml:trace contextRef="#ctx0" brushRef="#br0" timeOffset="135873.4501">18875 10875 1978,'0'5'54,"1"2"18,5 8 3,0 7 4,5 7 3,1 5 5,-2 4 3,1-1 6,-4-1 9,-1-3-5,-4-10-17,0-5 26,-2-5 29,0-8 2,0-5 0,-2-4-2,-1-7-2,1-11-8,-1-9-10,2-11-13,4-3-16,6 2-42,9 6-34,7 4-6,10 12-4,7 6-3,9 4 1,3 4 3,-2 0 2,-4 1-2,-12 1-1,-12-1-2,-12 1 1,-4 1 2,-5-4 3,-3 0-3,-3-1 1,-8-3-1,-1 3-3,-7-2 2,-5 8 2,1 0 1,-3 3-3,2 6 1,0 9 0,4 6 2,3 8 0,4 8-3,6 0 3,7 4 0,7-2-4,7-1-1,5-5-10,9-3-48,6-6-85,9-10-147,8-13-474,3 1 0,2-7 0,5-7 0</inkml:trace>
  <inkml:trace contextRef="#ctx0" brushRef="#br0" timeOffset="136273.8757">19761 10889 1703,'-14'-4'173,"-5"1"34,-8 1 20,-9 2 13,-1 7 7,-1 7 4,3 4 2,3 9 2,11 3-1,9-1-120,9 1-47,5-8-31,2-3-15,9-5-13,1-7-2,6-3-3,0-5-3,2-6 1,-3-6-9,0-3-14,-4-4-16,-6-3-11,-3-1-14,-5 4-2,1 5-25,-2 6-3,0 4 1,1 9 0,5 5 8,0 7 11,3 10 11,6 7 9,3 3-3,6 2-67,8-2-87,1-14-472,2 4 0,2-5 0,-2-5 0</inkml:trace>
  <inkml:trace contextRef="#ctx0" brushRef="#br0" timeOffset="137142.5895">21183 10735 1677,'0'2'162,"0"0"3,-2-2 3,-5 3 12,-3-2 15,-6 5 17,-2 2 15,3 4 14,0 8 18,3 5-128,5 4-19,4 5-1,1 0 3,5-1-3,9-3-5,5-3-10,2-10-8,7-5-12,-1-9-17,-5-4-9,6-9-7,-5-7-16,0-3-35,-8-7-26,0-5-25,-8 3-17,-5-4-7,-8 0-8,-5-2-2,-6 7-2,1 9-6,-6 5-15,4 11-38,3 3-81,9 3-120,3-6-267,5 11 0,9-2 0</inkml:trace>
  <inkml:trace contextRef="#ctx0" brushRef="#br0" timeOffset="137535.5199">21562 10469 1487,'-16'-5'184,"-7"-1"18,-5 3 11,-1 3 7,8 9 7,10 11 6,5 12 6,3 11 4,5 16 2,4 6-143,3 3-39,4-1-15,-2-5-8,2-12 6,-7-6 9,1-13 19,-7-6 32,0-11 22,0-7 5,0-2-1,0-10-3,0-7-11,0-9-15,1-5-19,5-4-30,6 1-50,0 6-78,11 6-64,5 6-81,10 2-126,4-4-482,8 8 0,4 1 0,1-1 0</inkml:trace>
  <inkml:trace contextRef="#ctx0" brushRef="#br0" timeOffset="138423.8623">22477 10488 1393,'0'-5'86,"0"-2"13,-1 0 22,1-1 20,0 3 3,0 4 16,0 1 18,1 4 28,5 6 18,-3 11-57,3 13-4,0 17-8,-3 13-18,-1 7-18,0 2 0,-4-3-18,2-6-18,0-12-26,-2-13-16,1-11-9,1-13-6,0-9-6,0-7-3,0-6-7,0-12-3,0-7-3,0-4-3,1-5-3,4 3-11,5 3-20,10 6-12,10 4-11,9 4-20,3-2-24,-1 5-24,-5-2-30,-15 5-20,-6-3-6,-9 2 8,-6-5 14,0 0 10,0-8 19,-3 0 28,-1-6 45,-5-3 50,-3-5 52,-1 3 38,3 0 26,3 9-2,3 6 2,4 13 11,0 7 12,2 12 4,4 13-7,2 13-16,3 14-15,0 13-11,1 4-9,-3 3 6,-3-6 1,-3-6-3,-3-8-10,0-8-5,0-11-11,0-10 18,0-8 5,0-9-5,0-10-8,2-8-5,5-11-5,5-5-10,8-5-10,3 0-14,1 4-11,-4 8-30,2 7-17,-7 9-5,-2 4 0,-4 7-4,0 5-1,-1 6 2,1 6-7,-3 1-18,1 3-8,4-2-53,-1-1-79,6-8-137,-3-12-352,-1 4 0,0-6 0,6-8 0</inkml:trace>
  <inkml:trace contextRef="#ctx0" brushRef="#br0" timeOffset="138784.3189">23163 10943 1870,'0'0'111,"0"0"27,0-1 30,0-1 11,4-2 1,0-2-1,8-2-10,0-4-23,1-1-24,1-4-106,-8 2-36,-3 0-31,-3 1-30,-6 2-9,-6 3 6,-4 2 18,-3 4 25,-8 6 41,0 7 33,-3 4 22,3 7 18,3 6 6,10 4 2,4 2-2,7 0-5,9 3-18,12-2-24,15-5-53,12 0-104,24-15-204,5 2-257,15-11 0,8-6 0,9-7 0</inkml:trace>
  <inkml:trace contextRef="#ctx0" brushRef="#br0" timeOffset="139199.8571">24086 10593 2084,'-17'-8'151,"-7"2"6,-6 3 7,-1-1 6,4 11 1,8 11 2,8 7 4,4 4 12,6 14 14,1 3-124,1 7-21,1 4-5,-1 3-6,3-1-5,-1-3 0,-2-5-2,2-12-5,-3-3-11,0-12-1,0-6 21,0-10-3,4-5 0,-1-10-1,0-7 1,3-11-6,7-7 0,2-8-4,0 3-13,4 2-37,5 8-80,0 9-59,5 4-112,12-2-502,2 3 0,8 5 0,2-3 0</inkml:trace>
  <inkml:trace contextRef="#ctx0" brushRef="#br0" timeOffset="139478.156">24417 10587 1840,'0'0'82,"2"2"24,-1 8 27,2 9 9,-6 11 5,6 16 2,0 9 2,-2 6 3,1 7-1,-1-8-60,1-4-21,-2-6-26,0-8-34,0-10-72,1-11-104,4-17-447,4 0 0,9-9 0,9-11 0</inkml:trace>
  <inkml:trace contextRef="#ctx0" brushRef="#br0" timeOffset="140169.9749">24643 10867 1122,'-3'1'171,"-1"4"39,0 5 11,3 6 9,1 2 0,0 9 2,1 5 2,2-1 0,5 1 3,2-6-102,5-2-68,2-6-35,-1-6-10,-2-6-8,-1-5-19,0-5-37,-3-8-31,0-8-18,-6-6-3,-1-10-1,-5-6 0,-3 2 3,-5 1 16,0 4 26,0 9 22,-3 9 35,10 7 29,2 6 23,2 3 11,-1 1 12,9 3 6,12-2-6,6 2-16,9 0-26,5 2-6,-8 1-1,-5-1 0,-11 3-9,-8-2-7,-1 4-12,-8-1-5,0 4 1,0 3 1,-4 3 9,4 4 10,-4 4 11,4 1 8,-3 3 11,10-5 4,0-2 2,3-4 3,2-5 4,3-8-2,3-3-10,-3-4-8,3-4-10,-4-7-16,-1-6-12,-5-4-11,-5-3-6,0-8-6,-6 0-3,-6 0-3,-4 1-1,-1 8-2,-4 6-27,4 7-42,3 7-73,4 3-67,6 0-106,9 0-242,3 4 0,9 3 0,13-4 0</inkml:trace>
  <inkml:trace contextRef="#ctx0" brushRef="#br0" timeOffset="140709.8">25269 10877 1502,'0'0'104,"1"0"40,4 3 22,-2 4 20,-2 5 9,5 7 2,-3 7 2,0 4 1,4-3-1,-2 2-61,-2-3-35,-1-4-35,-1-4-11,1-6 27,-4-5 23,2-4 5,0-6 1,2-4-2,-2-8 2,-2-10 0,1-6-5,-1-9-3,-1-2-4,-2-3-30,-2 6-10,3 7 8,1 8-1,0 11 4,3 3 3,0 4 2,0 3 7,0 0 9,0 1-5,0 2-15,0 0-21,1-2-10,4 2 2,6 0-1,5-1-2,6 1-3,11-7-6,-2 0-12,-3-3 1,-2-2 0,-10-2-4,-3 0-3,-5 2-4,-2 2-8,-4-2-14,-2 3-26,0 1-41,1 2-47,-2 2-105,2 1-135,10-2-614,-11 3 0,2 1 0,0-1 0</inkml:trace>
  <inkml:trace contextRef="#ctx0" brushRef="#br0" timeOffset="143387.4085">26186 10798 670,'0'0'73,"0"0"12,0 0 5,-3 0 2,3-1 3,0 1 11,0 0 11,0 0 7,0 0 6,0 0-44,0 0 0,0 0 8,0 0 15,-4 0 18,4 1 12,0-1-4,-1 0-7,1 2-7,0-2-4,0 0-11,0 0-16,0 0-20,0 2-15,0-2-15,0 1-9,0 0 3,0-1 9,0 0 10,0 0 10,0 0 8,0 0 2,0 0 0,0 0-6,0 0-12,0 0-35,0 0-62,0 0-63,1 0-44,-1 0-39,4-1-41,-1 0-41,-1-1-28,0-2-28,-1 0-18,10 1 1,-10 3 0,2 0 0,6 0 0</inkml:trace>
  <inkml:trace contextRef="#ctx0" brushRef="#br0" timeOffset="146469.9321">27624 10251 502,'0'-2'123,"0"-1"47,0 2 48,0-2 27,0 3 16,0 0 14,0 0 6,0 0 2,0 0 4,0 0-63,0 3-26,0 3-37,0 8-42,1 6-16,1 9-8,2 8 3,1 9 12,2 8 5,-1 9 8,2 5-10,-3 5-11,3 1-2,-2-5-6,2-4-5,1-13-6,-3-7-11,-2-12-10,-2-9 19,-1-11-4,-1-7-9,0-7-6,0-7-11,0-12-10,0-10-13,0-8-10,-3-12-16,-1-13-14,1-6-58,2-3-22,-2-5-8,3 1-7,0 5 3,-2 5 9,-2 9 7,0 6 10,-2 10 9,0 7 7,-1 7 31,4 6 15,-2 6 6,4 5 8,1 6 2,0 1-1,-2 3 2,2 0-4,0-2-9,0 2 4,3 0 5,5 0 3,8 0 4,7 0 7,12 0 2,11 0 5,13 0 0,13-5 14,11 0 20,16-5-2,11-5 2,12-3-4,16-1 0,7 1-4,4-3-3,3 3-2,0-1-6,-12 0-6,-7 4-13,-18 1-1,-14 2-7,-26 5-1,-19 0-2,-25 5-2,-11-1 3,-14 0-1,-6 3-2,0-2-3,0 2 2,0 0 2,0 0 1,0-1 0,0 1 1,0 0 3,0 3 0,0 2 1,0 5 7,0 7-5,1 11 1,1 6-2,1 8 3,5 11 5,2 5 4,2 11 5,3 6-1,0 6 2,1 3-3,0 4 8,3-2 2,-2 2 1,1-1 7,0-5 0,-1-4 1,-5-4-3,-5-5 1,-4-8-3,0-4 3,-3-11-1,-3-9-1,0-10 3,-4-10-8,-4-9-2,-7-5-6,-5-3-1,-5-4-6,-5-3 4,-6 1-5,-3 0-3,-8 0-3,-7 3-4,-11 1-2,-6 2 0,-10 2-1,-3 1-2,-8-2 1,3 6-2,-1 0 2,1 2 4,6 2 4,4 0-2,3-2 3,7 0-2,6-5 4,4 0 0,8-1 7,3-3 3,4 0 1,9 2 3,11-2-5,8 2-3,11-2 0,5 0 1,2 0-1,1 0 4,0 0 5,1 0 10,4 0-1,-2 0-5,0 0 9,4 0 17,-7 0 30,3-4 5,-3 1 1,0 1-5,0-3-5,0-2-17,0 2 3,0-3 1,0 1-9,-3 1-14,-4-2-29,1 2-5,-3 0-4,-3 2 1,-2-3-9,-2 3 5,-2-3 0,-5 3 1,-1-2-1,3 1-3,-5-1 0,5-1-6,2 5 0,-1-1-3,2 3 7,0 0-8,3 0 2,0 1-3,3 1 0,6-1-1,1 1 10,2 1 2,3-3 8,0 3 4,-1-3-3,-1-3 6,1 3-4,-3 0 2,2 0 1,-1 0 5,-2-3-9,2 1 1,-3-1-9,3 2 0,3-2 1,0 3-4,-3 0 5,3 0 1,-1 0 2,1-3-9,-2 1-1,-1-4 8,2-4-5,-2-3 4,1-9-3,-1-4 0,3-9 0,-1-11 2,1-11-4,-3-9 3,0-11 1,-5 1-3,-2 1 4,-1 8-8,0 10 9,0 16 1,6 9-9,0 9-9,2 12-8,3 3-28,-1 5-40,-1 2-36,2 1-9,-1-2 2,-1 2-23,-1 0-2,3 0-12,-4 0-10,8 0-18,-4 0-15,0 0-30,0 0-40,0 0-128,0-6-619,0 6 0,0-2 0</inkml:trace>
  <inkml:trace contextRef="#ctx0" brushRef="#br0" timeOffset="148456.2094">29058 11563 1004,'0'0'89,"0"0"13,0 0 9,3 0 12,-3 0 12,0 0 16,0 0 30,0 0 26,0 2 19,0 0-47,-6 3-6,-2 0 4,-8 4 5,-2-2 1,-11-2-5,-1 5-14,0-5-25,1 3-21,5-3-14,8 2-14,5-5-17,5 1-11,3-1-7,3-1 3,0-1 8,0 2 4,0-2-2,0-2-5,0 2-8,0 0-5,0 0-2,0 0-2,0 2-5,0-1-13,0 2-13,0 7-3,0 1-5,0 1 3,-3 5 5,0 1 2,-4 0 0,2-1-2,-1-5-2,0-1-2,6-2-6,-1-4-12,1-3 7,1-1 1,5-1 2,3 0 0,5 0 1,1-1-2,4 2 0,-1 1-1,2 0 2,-1 4 6,2 1-13,-4 0-11,1 5-5,-9 3-6,0-1-2,-6 3 1,-1-3 3,-2 4 3,-2-3 9,-1 1 11,-6 0 16,-5-2 14,-5 1 12,-5-2 13,-1-1 8,-7-4 10,2 0 0,-8-3 2,5-2-6,1-3-6,5 0-9,8 0-8,5 0-25,6 0-44,5-2-53,1 0-74,2-2-96,5-5-130,6-10-537,0 5 0,8-6 0</inkml:trace>
  <inkml:trace contextRef="#ctx0" brushRef="#br0" timeOffset="149441.106">30418 10147 1005,'0'0'108,"-6"5"45,2 0 48,-7 5 33,-1-1 36,-4 8 21,-6 0 22,-2 5 23,-6 8 20,-1 2-63,-1 11-29,2 1-39,6 5-45,10 1-32,3 0-32,6-2-18,3-3-17,4-1-23,4-10-18,6-3-10,2-3-2,5-13-6,6-2 2,-3-8 0,5-4-4,-3-3-5,1-7 2,-5-2-1,1-4 1,-9-5 2,-6-2 0,-3 1 0,-3 1 5,-3 1 10,-9 3 8,-6 3 7,-8 6 5,-8 6 7,-4-3 6,-2 9 0,7 2 1,4-3-2,12 1-8,4-1-11,7-1-9,4-2-3,1-1-9,1 0-9,0 2-6,0-2-2,0 0-5,0 0 1,0 0-1,0 0 0,0 0 0,0 0-4,0 0-1,0 0-12,0 0-16,0 0-29,0 0-54,0 2-129,0-2-147,19-8-610,-19 6 0,0 0 0,-4 0 0</inkml:trace>
  <inkml:trace contextRef="#ctx0" brushRef="#br0" timeOffset="157142.2965">26450 12239 1348,'0'3'39,"0"0"26,0 3 25,2 3 27,5-5 24,4 1 12,11-2 6,11-2 5,11 2 2,9-6-24,5-2-14,-1-1-26,-3-1-27,-10 0-44,-11 4-59,-13 1-16,-13 2-14,-7 0-50,0 0-108,-9-10-277,-2 13 0,-5 3 0,-6 0 0</inkml:trace>
  <inkml:trace contextRef="#ctx0" brushRef="#br0" timeOffset="157402.8523">26622 12422 1096,'-2'4'133,"2"-1"17,0 2 9,0-1 5,0-1 28,5-3 7,5 0 5,10-2 1,8 1 3,5-2-102,8-1-34,1-3-26,-1 0-55,1 0-68,-9 0-105,-9-1-92,-3 6-204,-15-1 0,-15 3 0,-6 5 0</inkml:trace>
  <inkml:trace contextRef="#ctx0" brushRef="#br0" timeOffset="159007.2605">27910 12130 736,'1'-8'100,"4"0"26,-4 1 18,2-2 17,0 7 7,0 0 2,-3 1-2,0 0 0,3 1 6,-6-2-67,6 2-24,-3 2-18,0 3-9,3 0-7,-3 5-4,0 4 0,0-4 7,0 2 5,0 4 6,0 5 11,0 1 15,0 8 8,-3 9-3,0 5-5,-3 4 5,0-1 0,-3-1 0,3-1 4,0-10-6,3-6-12,3-8-10,0-9 7,-3-5 28,6-3 16,-3-2-6,0-4-1,3 0-6,2-2-6,7-3-9,4-1 0,8-3-11,8 3-26,4 0-34,2 2-21,5 2-4,-4 1-17,-7 2-36,-6 1-50,-10 0-35,-7-2-18,-6 4-26,-1-4-100,1-3-131,0-16-288,-2 15 0,1-5 0</inkml:trace>
  <inkml:trace contextRef="#ctx0" brushRef="#br0" timeOffset="159322.2393">28330 12328 1472,'0'0'58,"0"0"-4,0 0 0,0 0 20,1 0 16,4 4 10,5 3 17,5 5 7,9 3 3,8 4-49,-2 0-6,-1 3 6,-2-2 0,-5-5-22,-10-1-33,-1-2-81,5-8-113,-11-8-314,1 2 0,1 1 0,-4-5 0</inkml:trace>
  <inkml:trace contextRef="#ctx0" brushRef="#br0" timeOffset="159576.2264">28607 12288 998,'-5'5'97,"-4"2"17,-9 7 29,-3 4 13,-8 6 8,-4 9 5,-3 4 1,6 1-1,4 2 1,8-5-72,9-3-25,6-7-29,3-5-28,5-9-73,8-7-139,5-13-269,9 3 0,14-7 0,7-5 0</inkml:trace>
  <inkml:trace contextRef="#ctx0" brushRef="#br0" timeOffset="160118.3795">29014 12303 1027,'0'0'94,"0"0"29,-3 2 40,-1 7 12,-7 3 20,2 8 6,-6 5 4,6 1 6,6 3 7,0-5-44,11 1-29,5-4-20,2-7-30,8-3-6,4-11-17,1 3-4,2-6-5,2-4-4,-5-2-7,-6-4-10,-1 0-6,-9 2-11,-7 3-12,0 3-8,-4 3 0,0 2-2,3 2 2,2 4 2,1 1 7,10 4 10,7 1 6,6-2 11,6-2 25,-4-6 15,-2 0 2,-7-8 2,-2-3 0,-8-5-1,-6-6-6,-1-5-10,-1-4-6,-8-1-14,-3-2-20,0 4-17,-6 1-13,0 5-23,-2 6-26,2 8-16,2 4-52,-1 6-87,0 1-156,-5-16-388,-4 23 0,-4 5 0,-7 1 0</inkml:trace>
  <inkml:trace contextRef="#ctx0" brushRef="#br0" timeOffset="160806.0868">26727 13148 1469,'0'0'78,"4"2"7,5-2 9,5 0 5,12-2-2,8 1 2,8 1-20,4-2-53,9-5-451,-14 6 0,-16-1 0,-10 2 0</inkml:trace>
  <inkml:trace contextRef="#ctx0" brushRef="#br0" timeOffset="161024.2492">26868 13239 1285,'-9'7'76,"-6"2"3,5 0 5,-1 2 13,8-3 15,8-3 24,7 0 7,10-2 3,11-2 0,11-1-59,7 0-50,6-1-155,-6 1-344,2 0 0,-5-3 0</inkml:trace>
  <inkml:trace contextRef="#ctx0" brushRef="#br0" timeOffset="161932.2059">28146 13022 984,'0'0'84,"0"0"5,-1 0 18,-3 0 16,-3 0 18,-6 0 7,-6 0 7,-5 0 8,-3 4 8,-3-4-67,-3 4-10,3-1-3,-2 2-11,8-4 0,12 1-6,2 0-5,5-2-8,5 1-8,0-1-13,-1 2 1,1-2-1,-2 5-1,2 1-4,0-1-17,-3 4-12,0-1 2,-3 2 4,-2 2 5,-2 3 5,-1 2-3,-2 1 2,2-2-2,2-2-1,-1 1 0,5-6 0,5-1-3,0-3-3,0-2 6,0-2 5,5-1 2,7 1 0,3-1 0,6 0-1,3 0 2,-3 0-1,2 3 0,-4 0 0,0 0-11,-2 4-6,4 0-4,-4 0-2,1 1-2,-6 0 2,0 1-4,-4-1 2,-4 1 2,-1-2-2,-1 3 4,-2 0 3,-2 1 3,-4 2 6,-5 0 5,-8 0 5,-8 2 4,-6 2 2,-2-3-1,-4 1 3,-1-3-3,2-4-1,6-2-4,5-3-4,8-3-8,8 0-14,8-5-25,0-1-45,6-2-138,21-10-510,-15 3 0,8 1 0,4-2 0</inkml:trace>
  <inkml:trace contextRef="#ctx0" brushRef="#br0" timeOffset="162242.4287">28340 13198 1890,'0'0'38,"0"0"4,0 0 8,0 0 11,3 2 6,3 3 1,3 3 6,9 5 6,8 4 2,8-2-35,6 3 2,6 1-4,2-5-8,0 3-16,-5-7-37,-9 0-74,-5-6-149,-13-3-222,-10-1 0,-4 0 0,-1-1 0</inkml:trace>
  <inkml:trace contextRef="#ctx0" brushRef="#br0" timeOffset="162526.4417">28652 13097 1451,'-5'3'51,"-7"5"17,0 5 12,-9 12 4,-6 4 1,3 5 2,-2 8 1,-1 0 0,8-2 0,3-1-37,3-7-23,10-3-52,1-12-99,10-12-297,2-1 0,9-4 0,8-6 0</inkml:trace>
  <inkml:trace contextRef="#ctx0" brushRef="#br0" timeOffset="163001.0184">29216 12978 1032,'0'0'90,"-1"0"28,-4 1 32,-3 3 25,-4 1 26,-6 9 17,-4 6 20,-5 6 18,2 5 10,-2 4-64,3 2-20,3 3-24,8 1-30,4-1-20,6-3-24,1 0-12,10-3-19,4-7-13,0-6-5,7-4-5,5-9 0,0-6-4,1-2-2,-3-4-3,-4-4-1,-3 1-1,-8-1-3,-6-1-4,-1 3-3,-5 0-1,-4 3 0,-9 0-2,-3 1 0,-9 2-4,3 0-17,0 0-40,6 0-124,18-3-579,-18 3 0,1-3 0,-4 1 0</inkml:trace>
  <inkml:trace contextRef="#ctx0" brushRef="#br0" timeOffset="163745.4441">26986 14032 1006,'-8'1'116,"-1"1"52,0 1 22,3 0 10,6 0 3,2-1 4,-2-1 16,1-1 12,5 0 1,11 0-70,7 0-42,10 0-52,4 0-21,6 0-29,1 0-43,-6 0-114,7-7-477,-17 5 0,-12-1 0,-7 1 0</inkml:trace>
  <inkml:trace contextRef="#ctx0" brushRef="#br0" timeOffset="163996.7886">27087 14149 1312,'-2'2'36,"2"2"21,0 3 16,2-3 20,8 0 11,8-1 2,6-3 2,11 0 1,4 0-1,6 0-52,3-3-85,7-5-397,-6 5 0,-1-2 0,-6-3 0</inkml:trace>
  <inkml:trace contextRef="#ctx0" brushRef="#br0" timeOffset="164776.1523">28084 13891 1536,'0'0'49,"0"0"23,0 1 37,0 1 26,0 1 13,0-3 12,0 0 15,5 0 6,5 0 4,7-2-25,10-1-18,6 1-22,0-3-34,-4-1-28,-7 6-14,-8-2-8,-4 2-19,-4 2-3,-6 4-1,0 3-3,2 3-4,-7 2-1,-1 2-1,-1-2 2,-4-1 2,-2 1-1,1-2 1,1 0-3,2-1-4,3-2-2,3-5 0,0-2 1,3 3 0,0-4 0,0 1-3,3 4 2,3 0-2,5 2 4,1 1-1,4 3 3,1-1 0,2 2-2,-1 0-1,-5 3 1,-1 1 0,-4-4-1,-6 1 7,1 0 13,-3 1 16,-8-1 8,-3-1 4,-3-2 8,-12 3 2,-5-6 2,-4 0 0,-4-3 0,0-3-5,4-3-18,7 0-22,8-4-28,11 0-53,5-3-100,11-5-188,8 2-337,2-3 0,8-5 0,9-1 0</inkml:trace>
  <inkml:trace contextRef="#ctx0" brushRef="#br0" timeOffset="165236.5754">28615 13948 1579,'-8'10'83,"0"4"16,-3 6 13,0 4 5,7-5 10,4 4 9,8-2 9,2-2 13,4-4 8,2-1-58,1-4-13,-2-5-11,2-1-12,-2-4-4,4-7-9,1-2-9,2-3-8,-5-3-13,-5-4-5,-6-3-5,-6 3-6,-3-3-5,-8 5 1,-5-1-2,-5 4 0,-9 5 1,2 4-3,1 4-6,5-2-23,6 3-25,8 0-34,5 0-95,9-4-142,-1 2-234,6-3 0,9-2 0,14-4 0</inkml:trace>
  <inkml:trace contextRef="#ctx0" brushRef="#br0" timeOffset="165764.9274">29186 13710 1230,'-6'-3'93,"-5"0"14,-2 0 17,-4 1 10,-2 2 11,0 5 14,2 1 15,-3 5 17,3 5 18,-2 6-61,4 4-7,1 5-4,5 4-11,3 4-6,6 0-10,0 1-11,0 0-13,9-6-16,-3-1-16,3-5-16,0-5-11,-1-4-11,-5-6-3,-3-6 2,0-3 3,0-1-2,0-3-4,1-3 2,-2-5-2,-1-3 3,-1-4 1,2-4 0,-1-2-3,2 1-5,2 2-4,2 3 0,-1 4 0,6 0 0,5 2-1,5 1-2,3 2-1,5-1-3,6 0-18,3 2-59,-2-2-125,23-3-518,-25 5 0,-9-4 0,-7-1 0</inkml:trace>
  <inkml:trace contextRef="#ctx0" brushRef="#br0" timeOffset="166155.7744">29577 13612 1661,'0'0'61,"0"0"31,0 4 22,2 6 21,-2 10 17,0 6 12,-2 14 16,1 5 13,-1 6 11,1-1-10,1-2-32,0 0-28,1-4-20,5-5-19,3-5-13,6-7-11,3-7-13,3-6-13,2-7-10,2-7-17,4-5-22,1-7-36,0-6-43,-3-2-58,-10-6-86,-4 0-114,-8-5-284,-8 16 0,-5-1 0,-13 4 0</inkml:trace>
  <inkml:trace contextRef="#ctx0" brushRef="#br0" timeOffset="166345.5205">29512 13879 1260,'4'-5'17,"4"-1"2,6 0 1,7-5-3,6 2-18,18-6-265,-10 5 0,1 1 0,0-3 0</inkml:trace>
  <inkml:trace contextRef="#ctx0" brushRef="#br0" timeOffset="167106.6685">29771 13309 988,'6'-7'67,"5"1"10,7-3 8,7-2 9,8 3 11,5 3 6,0 0 1,-5 3 1,-7 1 4,-10 4-46,-7 5-1,-6 6 19,-6 2 21,-8 4 13,-8 7 1,-3 2 5,-7-5 6,4-1 4,6-2-4,8-6-1,4-1-14,7-1-19,3-4-25,7-1-18,9-4-12,8-2-9,8-2-7,5 0-5,-2 0 3,-7 0-7,-7 0-1,-7 0-8,-7 0-4,-7 0-6,0 0 2,-3 0 8,0 0 10,0 0 8,0 0 4,0 0 3,0 0 3,0 0 1,0 0 1,0 0-2,0 0-1,0 0-10,0 0-12,0 0-10,0 0-5,0 0-2,0 0 0,0 0-5,0 0 1,0 0 0,0 0 1,0 0-3,0 0 3,0 0-2,0 0 1,0 0-1,0 0-4,2 0 2,-1 0-2,-1 0-5,2 0-11,-2 0-12,0 0-33,0 0-109,1-4-174,-1 3-320,0 1 0,-6-1 0,-13 3 0</inkml:trace>
  <inkml:trace contextRef="#ctx0" brushRef="#br0" timeOffset="174684.5188">18697 14255 1699,'-6'5'88,"-3"8"23,2 6 21,-4 12 18,2 11 8,-1 8 5,0 5 6,1 5 12,-4-1 12,2-3-55,1-6-18,2-11-20,2-13 16,5-8 30,1-10-4,0-3-3,0-13-6,1-7-8,7-10-14,7-10-7,5-17-8,11-11-5,6-9-44,3-6-44,-4 1-6,-6 12-5,-8 14-4,-9 17-1,-5 18 2,-3 16 0,0 14-1,2 10 7,-1 8 5,3 12-1,0 8 4,3 2 3,2 2 2,1-2 2,0-4-2,0-5 0,-5-6 0,-4-6-20,-4-5-56,-2-7-60,-8-4-140,1-10-562,-14-5 0,-9-8 0,-5-10 0</inkml:trace>
  <inkml:trace contextRef="#ctx0" brushRef="#br0" timeOffset="175424.5308">18628 14587 746,'0'0'136,"-2"0"23,4 0 17,5-3 31,16-3 23,8-4 18,16 0 16,15-7 11,3 1 2,1 0-111,-12 7-25,-9 1-22,-16 5-17,-16 3-28,-6 1-21,-6 4-13,-1 2-11,-1 3-3,1 7 6,1 2 3,-1 11 4,3 0 1,3 7 0,3 0 0,2-4-3,2-5-3,-1-5-5,-6-3-1,-2-11 18,-4-2 1,0-5 1,0-4 1,0-7 1,0-5-1,0-5-1,0-7-2,0-11-2,2 2-6,6-1-25,2 6-6,3 4-4,7 10-3,6 5-2,6 2 4,5 7-1,10 0 1,2 2 1,-2 0-1,-2 0 0,-7 0 1,-13-1 3,-10-2 1,-4-1-1,-10-2-3,-1-1 1,-1 0-1,-3-3 0,-7 1 2,-4-4-1,-5 6-2,-4 1-3,2 3 2,-1 6 2,-3 8 1,-1 5 0,2 8 1,2 4-1,8 4 1,7-3-1,10 2 2,10-3-4,11-2-12,7-4-24,11-4-43,10-6-57,6-9-118,7-6-157,-2-6-288,-2-1 0,-3-4 0,-8-5 0</inkml:trace>
  <inkml:trace contextRef="#ctx0" brushRef="#br0" timeOffset="175770.5888">19881 14512 1005,'-6'-11'170,"-9"0"39,-1 4 26,-11 0 14,0 10 7,-2 10 3,2 4 2,5 4 0,5 4 4,7 0-121,6 0-40,4-4-36,4 0-22,3-4-12,-1-2-4,4-6 4,5-4-2,1-3 3,-2-4-6,3-6 0,0-6-6,-8-3-3,-5-4-3,1-2-3,-5 5-13,0 4-15,0 6 0,1 6-2,3 6 0,0 7-8,2 5-32,1 6-69,7 2-95,1-5-449,6 6 0,6-3 0</inkml:trace>
  <inkml:trace contextRef="#ctx0" brushRef="#br0" timeOffset="176266.4861">20844 14484 420,'0'0'65,"0"0"69,0 0 44,0 0 46,-3 0 35,-1 2 24,-3 1 15,-3 1 10,0 5 6,-5 3-20,3 4-39,1 4-63,8 2-43,3 2-42,3-2-33,9-1-19,7-4-15,1-4-9,7-6-5,2-4-2,-3-6-4,-5-4-4,-2-3-6,-6-4-9,-3-2-11,-6-2-11,-5-1-5,-8 0-3,-8-1-2,-7-1-4,-4 3-10,-2 6-4,3 5-12,5 5-42,9 4-61,8-2-111,13 0-310,4 0 0,9 2 0,13-4 0</inkml:trace>
  <inkml:trace contextRef="#ctx0" brushRef="#br0" timeOffset="176651.4284">21273 14184 862,'-11'-11'141,"-5"-3"26,-3 5 21,-3 0 19,8 9 18,3 13 14,2 11 15,6 10 10,3 13 8,-3 12-110,3 6-24,0 2-25,0-3-17,0-8-13,0-7-11,0-9-5,0-8-2,0-10 26,0-8 8,0-7 0,0-7-2,-1-5-2,-4-9-6,0-6-13,4-6-6,-1-4-19,7 2-20,7 6-57,9 5-54,8 7-70,11 6-133,4-15-491,6 16 0,5-1 0,1-3 0</inkml:trace>
  <inkml:trace contextRef="#ctx0" brushRef="#br0" timeOffset="177540.5138">22035 14308 1271,'0'-7'22,"0"0"2,-2-3 3,1-2 16,-2 2 24,0 2 40,3-1 42,-4 2 9,4 3 10,0 4 2,0 10 12,4 11 2,-3 15 1,7 14-14,-2 10-24,-2 5-38,1-2-41,-3-5-8,-2-5-8,-2-15-11,2-8 15,0-11 19,0-9-3,0-6 0,0-8-3,0-9-4,0-8-6,0-9-7,0-6-4,3-1-10,4 0-33,4 5-32,8 3-21,4 3-19,4 4-23,0 4-21,-6 4-8,-5-1-2,-6 1-3,-7 2-2,-3-7 2,0-1 13,-3-4 21,-3-3 28,-5-2 34,1-2 44,-3 7 38,6 7 19,1 2 4,6 12 5,0 1 8,6 12 1,1 7 5,4 14-1,5 6-9,3 11-11,2 4-15,-3 2-7,2-7 5,-10-2 4,-5-5 4,-1-9 4,-4-7-4,-3-4 4,3-9 24,0-7-6,3 1-10,-3-10-4,0-6-2,1-7-9,6-3-9,2-4-11,4 2-5,2 6-10,-4 6-28,1 7-4,-5 8-4,-3 4-2,-1 9-1,-3 3-1,0 6-9,0 2-23,0-2-24,0-4-30,3-1-49,2-3-76,7-14-169,-1 1-348,7-7 0,0-5 0,2-7 0</inkml:trace>
  <inkml:trace contextRef="#ctx0" brushRef="#br0" timeOffset="177843.008">22471 14536 1363,'-6'0'125,"0"2"21,2-2 19,0 1 17,4-1 13,4 2 7,5-2 2,3 2 2,3-2 2,4-2-102,-1 0-24,-6-4-22,-6-1-26,-3-1-18,-6-1-15,-8 1-6,-5 2 0,-5 3 1,-4 1 6,-4 7 8,6 5 4,4 7 4,1 7 6,7 6-7,7 4-28,4 1-52,14-5-169,11-2-380,14-2 0,12-10 0</inkml:trace>
  <inkml:trace contextRef="#ctx0" brushRef="#br0" timeOffset="178300.9017">23081 14636 2390,'0'0'115,"-2"0"9,-2 1 6,-1 4 13,1 4 7,0 7 4,1 5 2,3 6 0,3 4 2,1 0-104,6-4-4,4-2-7,2-9-5,5-6-10,2-4-6,-5-5-6,0-8-3,-3-5-5,0-6-16,-6-3-17,-6-6-13,0-3-4,-12-2-1,-5 3 0,-7 2-2,-6 5 1,-6 9 0,-1 7-4,5 6-37,8 7-64,12-2-145,4 4-314,10-3 0,10-1 0</inkml:trace>
  <inkml:trace contextRef="#ctx0" brushRef="#br0" timeOffset="178856.6028">23379 14572 1174,'0'0'166,"0"1"36,0 5 20,0 4 9,0 2 19,1 13 21,2 11 0,6 10 2,0 5 0,0 8-104,3 3-61,-1-3-33,-4-7-22,1-3-7,-2-15-20,-2-8-11,-4-7 7,0-12-2,-1-7-1,-4-7 1,0-8-4,-5-10-2,0-12 2,1-10 0,4-9-6,5-3-8,0-3-8,3 7 0,-1 7 1,2 12 0,4 8 1,2 10-1,1 7-2,2 7-3,1 2-2,1 5-10,0 2-14,5 4-10,-1 1-8,-4 6-12,0 4-2,-9-2 1,-3 3 4,-9 1 11,-10 2 10,-8-2 11,-8 1 15,-4 0 11,-2-3 6,8-10 5,6-3-50,15-7-183,8-11-390,7-1 0,13-5 0,11-3 0</inkml:trace>
  <inkml:trace contextRef="#ctx0" brushRef="#br0" timeOffset="179364.3786">23731 14656 1859,'0'0'126,"-2"0"1,2 0 7,0 2 11,0 4 16,0 12 2,0 8 0,2 9 0,1 13 1,0 6-120,3 2-4,-2-2-1,0-1-6,-3-10-11,-1-8 22,0-12 15,0-9 1,0-8 0,0-12 1,-1-12 0,1-8-4,-2-13-1,2-11-1,0-10-3,3-4-43,4 0-17,2 2-2,4 11-1,3 7-1,-1 13-1,0 9 1,0 9 2,0 7-2,0 6 4,2 7 5,-2 6 0,-5 10 0,-5 4 1,-2 9-1,-6 0 2,-8 3-2,-5-4-3,1-3-12,-9-5-23,4-9-21,9-9-89,5-7-154,5-10-347,7-8 0,12-11 0</inkml:trace>
  <inkml:trace contextRef="#ctx0" brushRef="#br0" timeOffset="179693.5418">24032 14643 1941,'-9'7'117,"-2"2"16,-1 8 8,-1 8 7,5 3 1,7 2 2,2 0 3,11-3 1,6-4 2,2-4-91,2-8-21,4-8-16,-5-3-11,-3-8-22,-3-7-25,-6-5-17,-6-5-12,-3-7-2,-7-1-2,-9 2-2,-3 2-4,-3 6-1,-2 10-3,2 7-20,7 5-43,9 1-97,3 1-250,9 5 0,9-4 0,11 3 0</inkml:trace>
  <inkml:trace contextRef="#ctx0" brushRef="#br0" timeOffset="180086.9406">24438 14592 1665,'-11'0'157,"-6"4"11,-7 1 4,-7 8 1,7 2 4,-2 6 5,7-2 1,7 1 2,9-1 3,0-2-118,10-8-34,7 0-10,7-2-3,1-3-4,6-1-15,-4 1-15,-2 1-9,-5 0-5,-7 4-3,-5 4-1,-5 3-4,-8 1 1,-8 6 0,-2 0 2,-5 1 11,-2-4 12,5-3 9,7-9-4,7-5-24,6-8-79,10-11-192,2-8-249,6-5 0,11-9 0,13-1 0</inkml:trace>
  <inkml:trace contextRef="#ctx0" brushRef="#br0" timeOffset="180256.7903">24566 14691 1546,'-1'2'151,"-1"2"18,-4 7 22,-2 1 7,5 2 2,-7 12 2,4 0-3,4 8-9,1-1-29,-1-2-167,4-3-119,5-10-136,-2-20-302,5 7 0,4-11 0</inkml:trace>
  <inkml:trace contextRef="#ctx0" brushRef="#br0" timeOffset="180788.4146">24629 14512 1410,'0'-5'133,"0"0"34,0 4 19,0 5 22,2 9 2,5 17 1,-1 9 0,3 11-1,5 4-5,-5 5-138,1 0-26,-6-4-59,-1-6-35,-1-7-36,-6-9-33,-1-10-43,1-15-31,-4-8-17,-3-11 4,-2-12 13,4-6 33,-1-4 37,2-3 36,5 7 71,0 5 64,3 8 47,3 7 38,3 9 23,8-3 2,5 1 2,12 2-10,10-2-9,0 0-25,0-3-66,-7-4-68,-14 2-52,-8-4-27,-8 0-5,-8-1 1,-6 1 10,-7 2 29,-6-1 24,-4 8 21,-1 0 21,4 6 39,5 6 48,3 5 22,8 8-1,5 5-13,3 4-89,8-7-528,4 7 0,8-5 0</inkml:trace>
  <inkml:trace contextRef="#ctx0" brushRef="#br0" timeOffset="181428.9944">25347 14783 1775,'0'0'175,"0"0"33,0 0 19,0 0 2,-5 0 1,-1 3 3,-1 8 0,-1 4 2,2 7 1,5 6-127,-1 4-49,7 1-30,7-2-15,3-5-4,4-2 2,3-10 2,0-7 0,-1-6-1,0-6-5,-3-8-1,2-6-2,-7-3-9,-5-5-4,-5 1 0,-1 3-16,-2 8-7,-2 7 0,2 5 4,2 6 11,-2 9 12,7 2 18,2 4 30,7 2 10,9-6 7,-1-2 18,-2-3 16,-3-6 1,-5-3-3,-3-4-7,1-7-17,-6-3-23,0-1-41,-3-6-21,-6-4-22,-3-1-13,-7 0-27,0 0-21,-6 6-29,-1 4-41,5 9-70,6 4-147,3 6-315,5 4 0,8 0 0,14-1 0</inkml:trace>
  <inkml:trace contextRef="#ctx0" brushRef="#br0" timeOffset="181806.351">25914 14809 1589,'-3'0'155,"-6"0"36,-4 0 27,-10 3 15,-2 2 7,-5 3 1,1 6 1,9 2 3,5 1 3,6 5-104,6 0-37,3-1-25,3-2-16,6-1-11,3-4 0,3-4 0,3-6-2,1-4-1,-2-9-5,-1-2-10,-3-9-24,-1 2-33,-4-3-24,-4 2-21,-2 2-55,-2 10-7,0 2 0,0 5-1,0 6 1,0 7-10,0 2-23,1 6-7,5 1-22,6-1-108,5-20-235,5 16 0,1-7 0</inkml:trace>
  <inkml:trace contextRef="#ctx0" brushRef="#br0" timeOffset="182122.9042">26045 14570 1029,'0'3'175,"0"4"26,0 6 18,0 5 15,0 1 10,3 10 2,3 5 3,2 7 3,-1 5 1,-1 8-130,-3 3-42,0-1-24,-3 1-18,0-4-15,0-6-9,0-10-6,0-8-26,0-7-52,2-12-225,-2-5-320,3-8 0,-1-10 0</inkml:trace>
  <inkml:trace contextRef="#ctx0" brushRef="#br0" timeOffset="182368.446">26200 14636 1538,'3'7'126,"2"9"8,-2 8 0,4 13 2,-4 2-2,-3 8 1,0 5 0,0 3 0,0-6-20,0 0-151,3-11-106,9-13-366,-8-2 0,1-8 0,7-11 0</inkml:trace>
  <inkml:trace contextRef="#ctx0" brushRef="#br0" timeOffset="182670.444">26369 14882 1962,'-8'5'121,"-2"3"12,-1 4 10,-4 7 13,6-4 13,9 6 6,-3 2 1,3 0 2,3-1-1,0-1-92,0-2-26,0-3-12,7-2-13,-5-3-15,1-3-21,-3-1-7,-1 3-3,-7-3-5,-4 0-8,-12 1-36,-6-1-59,-8-3-172,-8-1-327,4-3 0,2-2 0,12-3 0</inkml:trace>
  <inkml:trace contextRef="#ctx0" brushRef="#br0" timeOffset="183153.5732">27103 15062 2510,'0'1'100,"0"1"6,0 1 7,0-2 8,3-1 5,6 0 1,15 0-2,6 0-3,8 0-32,8 0-196,12-7-580,-25 6 0,-5-1 0,-11 0 0</inkml:trace>
  <inkml:trace contextRef="#ctx0" brushRef="#br0" timeOffset="183334.8047">27217 15201 1808,'0'3'28,"3"1"3,3 0 2,10-1-2,11-2-49,16-1-115,4 0-223,9 0 0,-1 0 0</inkml:trace>
  <inkml:trace contextRef="#ctx0" brushRef="#br0" timeOffset="185534.5978">28346 14832 1317,'0'0'111,"0"0"31,0 0 19,0 0 7,0-3 1,0 3 20,0 3 13,0 6 13,3 8 14,3 9-68,-1 17-29,2 14-26,1 8-16,-5 11-4,-2 3-2,-2 1-19,-5 1-13,-5-5-13,2-1-13,-2-12-9,1-9-6,4-14-3,5-9 7,-1-14-3,2-11 1,2-4-2,-1-6-1,2-13 3,0-8-1,2-11-3,0-13 0,-3-11-10,1-8-21,-3-9-11,3-9-2,-3-1 0,0 3 2,0 9 0,0 13-2,0 15 6,0 15-1,0 13 9,0 5 13,0 7 11,0-1 1,0 0 1,0-1 3,0 0-1,0 1 5,0-1 1,0 1 3,0 2 3,0 0 1,3-1 1,-3 0 2,6 3 1,0-1-3,6 2 2,3-2-1,6 1 2,3 0 3,6-2 0,5 1 5,9 0 5,10 1 3,6 0-1,8 0 1,10-1-1,6-1-3,8-3-4,9 0-5,7-5-5,5-2-2,3 0-11,1-1-5,-5-4-1,-13 2-1,-16 2-4,-23 4 1,-22 5-6,-16 3 1,-16 2 0,-3 1-3,-6 1 6,3 1 1,3 0-3,-3 0-2,0 0 1,0 0 1,3 0 4,-3 0-1,0 3 3,0 3-1,0 3-3,0 5 3,0 6 3,0 4 4,2 8 2,-1 10 1,-1 8 2,2 14 5,-5 6 3,-2 6 3,-7 4 11,-1 1 2,-3-5 4,2 0 5,1-5 6,3 3 6,7-3 11,3 1 10,0-3 7,3 2-1,4-3-5,4 0-1,3-5-3,1-4-5,-3-4-6,-5-5-3,-4-9-9,-3-7-12,0-10-10,0-7 0,0-6-2,0-5 12,0-3 12,0 1 2,0-4 1,0 0-3,0 0-5,0 0-6,0 0 0,-3 0 0,-6 0-4,-1-4-14,-5 4-16,-5-3-2,-4 3 0,-9-4-2,-8 4-1,-16 0 2,-9 0 1,-14 0-1,-10 0 4,-8 2-2,-7 0 2,-2 1 0,3-3-1,6 0 5,14 0 6,18 0 31,15-3 11,15 1 31,16 0 18,6-3 4,8 1 2,3 0 5,3 3-1,0-1-10,0 2-7,-3-1-40,3 1-12,-7 0-28,-1 0-18,-1 0-3,-4 1-11,-1-1 0,-4 2 10,1-1-5,-8 4 9,2-3 10,1 1-1,-4-2-7,5-2 9,7-2-1,3-1 6,3-2-1,6-1-10,2 0 14,0-1-6,0 2-2,0 1 2,0 0 1,0 2-7,0 0 4,0 0 1,0 2-8,-1 1-1,-4 0-1,-5-4-5,1 4 7,0 0 0,0 0 1,6 0-4,0 0-4,3 0 0,0 0 5,0 0-1,0 0-2,0 0 5,0 0-8,0 0-13,0 0 1,-8 0 2,1 0 1,-5 4-1,1 0 0,4 0 1,-1 3-1,4-3 3,2-1 5,1-3 28,1 3-3,0-3 0,0-5 2,0-5 8,0-4 5,0-10-2,0-11 6,0-5-6,1-11-8,2-12-20,5-9-6,1-9-23,-2-3-40,4 6-44,-5 6-48,-3 18-65,-5 17-92,-8 18-74,-4 12-81,-2 8-179,-9 4-429,-2 3 0,3 3 0,5-6 0</inkml:trace>
  <inkml:trace contextRef="#ctx0" brushRef="#br0" timeOffset="187322.0311">29073 16479 1388,'0'0'142,"0"0"35,0 0 17,1 0 9,-1 0 5,0 0 19,-3 0 26,-4 1 22,-2 0 30,-5 5-73,-7 1-26,0 2-11,-4 3-11,-1 6 1,-3 4 1,2 4-15,2 5-23,4 4-18,9 1-27,7 0-23,2 0-13,8-4-18,4-1-3,1-6-3,5-4-6,6-6 0,1-4-3,-2-6-5,3-2-2,-2-8-5,0-2-4,-6-6-5,-4 1-2,-7-6-12,-2 2-6,-11 1-4,-8 3-11,-8 3-12,-7 4-33,-4 1-43,0 4-61,4-3-43,5 6-70,8-3-111,21-5-466,-9 2 0,6 3 0,4-6 0</inkml:trace>
  <inkml:trace contextRef="#ctx0" brushRef="#br0" timeOffset="188250.9013">28143 15201 1776,'-6'-3'84,"-5"-1"22,-4 2 24,0 0 24,-3 4 30,-1 6 26,-3 5 18,-3 3 20,-5 7 25,-3 4-43,1 5-9,-1 7-11,4 1-22,11 6-24,9 4-26,6-3-25,3-1-16,12-5-17,6-9-22,-1-5-17,7-8-7,3-8-13,-3-5 2,-2-12-5,0 0-11,-7-8-14,-4 0-11,-7-4-15,-4 1-19,-6 0-15,-5-1-28,-5 4-13,-2 0-33,0 7-53,1 5-76,11-1-163,0 3-290,3 1 0,3 1 0,6-2 0</inkml:trace>
  <inkml:trace contextRef="#ctx0" brushRef="#br0" timeOffset="188958.6525">30431 14829 1547,'0'0'147,"0"0"18,0-3 4,-2 3 5,-1-1 12,0 5 16,1 5 12,-1 11 8,0 12 4,3 15-101,0 14-43,0 7-17,0 3-4,0-4-4,0-5-13,0-10-14,0-11-15,0-12-24,0-8-38,0-8-100,16-9-558,-16-4 0,0-2 0,-2-11 0</inkml:trace>
  <inkml:trace contextRef="#ctx0" brushRef="#br0" timeOffset="189165.0684">30298 15143 1624,'0'0'98,"0"0"12,0 0 6,0-2 12,6 1 13,4 1 6,10 0 1,12 0 0,14-2-4,7 0-130,7-2-117,0-16-440,-4 16 0,-5-4 0</inkml:trace>
  <inkml:trace contextRef="#ctx0" brushRef="#br0" timeOffset="190615.7284">31202 14771 1453,'0'0'60,"-3"0"41,0 7 20,0 6 24,-1 8 13,1 22 9,3 14 10,0 15 4,0 12 2,1 5-47,5 4-12,-6-2-40,3-2-21,-3-8-25,-9-6-9,2-9-8,-1-11-9,-1-15 3,2-9 13,7-16-1,0-8-1,7-8 1,2-8 0,0-14 0,3-9-2,-6-13-1,0-12-1,-4-11-14,-1-11-26,2-9-7,-1-7-6,-2-7 0,0-2 2,1 3 0,-2 12 0,2 8 3,-1 18 0,0 11 8,0 13 15,0 9 8,-1 7 9,1 5 4,-2 9 11,1-3 11,-1 5 13,1 4 6,1 0 0,-2 0 4,2 0 2,2 3 3,-1 0 2,9-6-4,9 2-9,17-4-9,20-3-13,16-5-4,17 1-1,11-3-4,12-2-5,7-2-6,1-2-1,-2-2-4,-9 2-2,-17 2-1,-12-1-2,-11 5-7,-6 1-9,-3 0-11,1 4-3,-1 2-3,-9 3 0,-7 0 3,-17 3 3,-12 1 0,-5 2-2,-10 0 5,0 2 10,0 0 9,-4 0 3,1 0 2,0 2-2,1 1-1,-1 1-3,3 4-1,0 3 2,-1 4 0,-2 4 1,1 3 1,-1 9 3,2 4 2,-1 10 2,2 11 2,0 8 10,2 14 0,-2 12 4,4 14 7,-1 5 2,3 8 5,-1 1-4,2-4-2,-4-6 1,0-1 4,-3-9-5,0-7 2,-3-11 10,-4-10-2,1-15-2,-2-11-3,1-11 12,0-11 31,2-9 2,-4-7-4,-3-4 1,-8-2-1,-10-3-8,-9-2-3,-17-1-4,-16-1 0,-21-4-11,-20 1-28,-15-2 5,-6 2 4,-2 3-4,6 2-4,13 4-4,9 2 0,14 4-1,11 0-1,15-3 0,17 5-2,13-1-5,17-4-3,12 1-2,6-3-11,6 0-28,5-3-57,1 1-75,3-1-60,0 0-151,1-16-590,-2 17 0,-2-3 0,1 0 0</inkml:trace>
  <inkml:trace contextRef="#ctx0" brushRef="#br0" timeOffset="191102.7049">32042 16087 1138,'0'0'145,"0"0"19,0 0 25,-4 3 35,-2-3 34,-7 5 20,-6 7 14,-8 5 15,-5 9 24,-4 5-104,3 7-23,3 6-15,9 2-27,10 3-31,5-3-30,9-5-17,9-6-10,6-11-10,6-8-21,5-9-11,4-6-3,-3-7-3,-4-5-1,-4-5-3,-10-2-6,-6-6-10,-6 4-26,-10-1-30,-5 1-27,-6 3-24,-1 7-27,0 1-49,4 2-70,9 1-174,4-1-287,7 0 0,7-5 0</inkml:trace>
  <inkml:trace contextRef="#ctx0" brushRef="#br0" timeOffset="191980.619">33107 14783 1415,'2'-3'235,"-2"3"31,0 0 10,0 0 4,-5-1 20,-5 1 19,-4 1 18,-5 5 7,-5 5 7,1 7-182,2 10-53,3 13-27,9 8-6,3 1-3,4 4-17,2-5-15,6-9-17,-1-5-3,1-10-3,7-9 1,4-6 3,0-6-5,1-1-2,-2-6-1,2-4-3,-9 0-5,-6-3-1,0-5-3,-6-1-7,-4 0-1,-8 7 0,1-1 2,-8 7 0,1 2 0,5 4-1,3-2 2,4 5-1,6-5 2,1 2 1,2-2 0,0-1-1,0 0 2,0 0 1,0 0 0,0 0-2,0 0 0,0 0 1,0 0 0,0 0 0,0 0-4,0 0-13,0 0-20,0 0-28,0 0-31,0 0-18,0 1-19,0-2-24,0 2-46,0-1-66,5 0-190,-5 0-278,0 0 0,0 0 0,-6 0 0</inkml:trace>
  <inkml:trace contextRef="#ctx0" brushRef="#br0" timeOffset="192781.4873">27203 16924 1787,'-2'5'87,"-1"-2"15,1 2 21,1 2 28,1-5 27,3 1 14,6-3 8,4 0 2,10-2 0,7-1-66,6-2-20,-1-2-33,-2-1-66,-5 2-104,-4 0-127,-8-1-72,-7 2-65,1 0-176,-10 5 0,0 0 0,-3 6 0</inkml:trace>
  <inkml:trace contextRef="#ctx0" brushRef="#br0" timeOffset="193021.7425">27294 17027 1023,'-9'11'160,"0"1"20,0 0 17,2 3 35,5-7 24,4-2 9,2-3 4,5-1 1,3-2 1,9 0-119,2 0-48,7-2-64,-3 2-141,12-10-562,-12 5 0,-3 0 0,-3-2 0</inkml:trace>
  <inkml:trace contextRef="#ctx0" brushRef="#br0" timeOffset="198688.9414">28594 17145 1429,'2'-5'86,"1"0"20,3-1 16,1-3 15,-2-3 8,-2 1 8,1-2 7,0 0 5,0 2 3,6 1-67,-5 0-18,0 3-17,-1 3-17,-2 2-13,-2 0-8,0 1-7,0-1-3,0 2 6,0 0 12,0 2 13,-3 2 7,-4 1 4,-3 7 8,-5 3 9,-6-1 12,0 6 9,-3 6 8,-5-1-8,7 7-10,4 0-11,7 7-2,6-2-2,5 5-7,0-4-11,4-1-10,0-6-10,4-5-5,4-6-4,4-6-4,5-10-2,3-3-7,2-5-5,2-4 2,-1-4-4,-4 2 1,-6-6-3,-8 2-8,-6 3-3,-5 3-1,-8 1-2,-5 1 2,-5 2-3,-1 0-3,-3 1-14,9 2-34,3-1-68,7 1-90,4-4-175,1 4-324,3-1 0,9-3 0,6-2 0</inkml:trace>
  <inkml:trace contextRef="#ctx0" brushRef="#br0" timeOffset="198929.7528">28895 17231 1928,'0'0'68,"0"0"24,0 3 13,3 4 8,4 4 6,4 4 4,5 5 0,6 2 4,8 0 1,5-3-37,-2 0-30,0-7-37,-6-2-71,-3-7-207,-15-1-306,-6-2 0,0-2 0,-1-5 0</inkml:trace>
  <inkml:trace contextRef="#ctx0" brushRef="#br0" timeOffset="199149.7136">29103 17217 1496,'-9'12'131,"-1"8"9,-10 6 5,-1 8 5,-2-1 0,-1-1 1,4 0 0,4-6 0,7-4-10,6-5-156,6-9-199,-3-6-301,3 0 0,8-6 0,7-8 0</inkml:trace>
  <inkml:trace contextRef="#ctx0" brushRef="#br0" timeOffset="199582.8422">29524 17074 1856,'0'3'137,"-7"2"30,-5 7 24,-3 5 13,-2 3 11,-1 9 11,6 3 10,4 3 7,5 7 2,2-2-93,4 1-36,3-1-28,2-5-21,1-6-8,6-4-8,0-7-9,1-10-9,5-4-2,-4-5-7,-1-7-3,-3-2-3,-6-6-2,-5-4-8,-2-2-4,-8 1-6,-6 2-4,-3 6-16,-6 6-38,0 4-68,2 1-121,6-3-547,8 8 0,2-6 0,11 3 0</inkml:trace>
  <inkml:trace contextRef="#ctx0" brushRef="#br0" timeOffset="200000.7405">30263 16887 1092,'0'-1'153,"0"-2"6,0 1 23,0 2 14,-3 6 11,3 12 8,-3 10 1,2 9 0,1 12 3,1 6-120,-2 2-31,2-2-7,-1-4-22,0-8-13,0-7-14,0-5-33,0-13-94,5-10-190,-7-4-238,-1-4 0,-1-7 0,-7-8 0</inkml:trace>
  <inkml:trace contextRef="#ctx0" brushRef="#br0" timeOffset="200166.4157">30135 17194 1773,'0'-2'111,"0"1"11,3-1 5,0-1 2,3-2 2,11 1-3,11-4-15,16 1-65,24-7-179,4 3-379,10-3 0,2-3 0,3 0 0</inkml:trace>
  <inkml:trace contextRef="#ctx0" brushRef="#br0" timeOffset="200598.8029">31279 16758 1252,'-6'2'135,"-3"1"37,-7 8 25,-1 6 27,-3 1 12,-2 14 12,1 5 10,-5 6 10,2 9 2,0 2-77,0 1-46,7 0-35,11-1-22,2-10-23,5-6-12,8-10-7,11-10-7,1-6-12,12-7-6,3-11-20,-3-5-21,-4-6-20,-12-5-15,-10-7-6,-7-1-5,-12 3-4,-3 2-6,-8 8-4,-1 10-27,0 2-28,6 5-39,9 0-112,5-11-300,4 9 0,4 2 0,11-4 0</inkml:trace>
  <inkml:trace contextRef="#ctx0" brushRef="#br0" timeOffset="201000.7339">31381 17048 1866,'0'0'66,"0"4"29,3 6 16,3 2 7,8 5 3,4 9 12,12-3 2,6 3 2,6-4-3,-3-1-58,-5-6-55,-12-5-100,-7-7-139,-3-8-325,-9 0 0,-3-10 0,0-5 0,-1 11 2417,-8-20-2141,1-7 30,-1 2 26,3 6 11,-1-9 21,-1 26 63,1 11 80,-1 8 103,-5 12 137,-6 4 80,-6 10-28,-4 7-40,-4 7-28,0-2-13,3 0-22,9-5-55,7-2-91,7-12-135,7-13-415</inkml:trace>
  <inkml:trace contextRef="#ctx0" brushRef="#br0" timeOffset="201407.8187">31965 16854 2076,'-14'7'130,"-6"7"21,-9 9 8,-1 8 9,-2 10 6,4 8 5,7 4 3,10 2 8,7-7 8,8-2-89,7-9-27,8-8-15,-3-9-5,9-6-4,2-8-5,0-4-4,-4-12-3,-5-2-8,-8-8-5,-5-1-9,-7-6-10,-11 0-8,-4 10-13,-7 5-28,-6 4-70,-8 8-120,2-1-550,-6 13 0,0 0 0,-6 0 0</inkml:trace>
  <inkml:trace contextRef="#ctx0" brushRef="#br0" timeOffset="202164.9786">27368 17870 1212,'-3'3'155,"2"-3"30,-1 3 35,1 0 29,1-2 20,0 1 7,0-2 7,3 0 2,7 0-1,5-2-113,9 2-47,9 0-59,9 0-113,0-1-171,-4-10-483,-5 8 0,-10 1 0,-11-2 0</inkml:trace>
  <inkml:trace contextRef="#ctx0" brushRef="#br0" timeOffset="202401.1864">27449 17960 1331,'-9'14'101,"0"-2"16,2 3 16,1 2 17,6-7 15,7-3 7,7-5 3,11-2 1,8 0 1,16 0-82,5-2-65,4-1-146,-2-25-425,-6 21 0,-7 0 0,-5-1 0</inkml:trace>
  <inkml:trace contextRef="#ctx0" brushRef="#br0" timeOffset="203181.7926">28963 17762 1376,'-6'4'90,"0"-1"19,-3 4 7,-1 0 6,0 0 5,7-2 31,3-1 29,-1-2 10,2-2 5,7 1-58,6-2-13,5-2-11,8 0-1,3-2-4,2 2-6,-5 0-31,-5 2-28,-3 1-10,-3 3-6,-8 1-11,-2 1-10,-3 5-7,-2 2-1,-4 1-1,-1 1 0,-4 1 1,-5 2 2,-3-3 0,3 0 1,3-3 3,2-6 2,6 0 3,2-1 0,2-4 0,2 0 2,6 0 0,1 2-3,6-2 0,1 0 1,-1 3-4,-4 0 0,-4 1-4,-6 3-2,-1 0-2,-2 4 0,-5 2-2,-7 2 2,-1-3-5,-7 2-13,-9-1-24,4-2-37,1-6-30,12-2-116,9-11-470,3-1 0,7-3 0,13-14 0</inkml:trace>
  <inkml:trace contextRef="#ctx0" brushRef="#br0" timeOffset="203573.8182">29475 17691 1816,'-5'0'98,"-7"4"18,0 7 20,-9 5 13,3 4 9,-6 11 12,6 4 10,4 1 5,5 5 8,4-6-68,6 2-23,3-8-14,5-6-14,-1-4-10,10-7-9,0-9-10,6-3-11,3-6-8,-1-3-7,-8-4-7,-6 1-10,-8-4-9,-8 3-9,-8 4-10,-6-1-10,-6 3-26,-5 4-27,4 1-17,8 2-44,7 0-87,14-3-135,2 1-177,11 1 0,17 0 0,11-4 0</inkml:trace>
  <inkml:trace contextRef="#ctx0" brushRef="#br0" timeOffset="203827.1968">30042 17670 1707,'1'-3'125,"-1"-1"3,2 3 24,-1-1 20,1 5 12,0 8 9,2 10 3,-1 7 0,3 11 3,0 2-118,2 4-10,-2-2-15,0-5-41,-3-7-47,0-5-63,-3-9-163,-3-11-360,3-3 0,0-7 0</inkml:trace>
  <inkml:trace contextRef="#ctx0" brushRef="#br0" timeOffset="203989.1468">30015 17788 1408,'0'0'71,"0"2"16,0-2 11,3 0 7,0 1 3,6 3 0,9-1-10,14-3-71,10-7-449,6 6 0,0-5 0</inkml:trace>
  <inkml:trace contextRef="#ctx0" brushRef="#br0" timeOffset="204508.2462">30366 17703 1515,'1'0'61,"-1"0"12,2 0 9,5 0 9,2 0 18,15 0 10,6 0 3,8 0 4,1 0 1,-4 3-48,-11 2-13,-11 4-14,-7 3-6,-6 1-5,-6 1-16,-3 1-5,-3 2-1,0-3-2,-6 1 3,3-4 0,6-2 0,5-2 8,2-3 9,2-1 3,2-1 3,-1-2-3,4 3 1,-1 3 0,5-1 3,3 2 3,-1 3-1,-1 5-5,1 2-9,-5 1-7,-3 2 1,-1-3 6,-2-1 3,-7 0-1,-2-4-5,-3 0-2,-6 1-4,-1-7-2,0-1-14,3-2-38,7-6-87,9-11-210,0-6-294,3-6 0,13-11 0,7-9 0</inkml:trace>
  <inkml:trace contextRef="#ctx0" brushRef="#br0" timeOffset="204861.9654">30981 17486 1466,'-2'4'151,"-8"0"29,-2 5 31,-6 7 23,-6 5 10,-6 7 6,7 8 8,2 3 2,5 5 1,10 1-98,4-3-45,7 0-26,5-5-28,-1-5-21,6-9 0,3-8 3,-1-7-5,-2-5-2,-2-6 0,-5-6-7,-2-5-6,-5-3-5,-4-4-8,-7 0-21,-5 5-42,-8 7-90,-4 0-172,-7 7-445,-6 6 0,-2 3 0</inkml:trace>
  <inkml:trace contextRef="#ctx0" brushRef="#br0" timeOffset="206270.8581">27758 18440 2735,'-2'-2'81,"2"2"1,-3-1 4,3 1 20,3 0 6,9 0 4,8 0 4,14-2 0,5-1 0,8 0-75,3 0-7,-11-2-36,-9 4-89,-6-2-102,-9 1-126,-9-11-319,-6 12 0,0 1 0,-3 1 0</inkml:trace>
  <inkml:trace contextRef="#ctx0" brushRef="#br0" timeOffset="206485.8453">27858 18560 1578,'-6'9'82,"-1"1"18,3 1 28,-1 0 15,8-4 9,6-5 5,6-2 5,9 0 0,6-2 3,12-1-64,6-1-34,5 0-80,5-6-221,-12 4-316,-4-1 0,-7 0 0</inkml:trace>
  <inkml:trace contextRef="#ctx0" brushRef="#br0" timeOffset="207065.8998">28820 18345 2493,'-3'0'76,"-3"0"9,3 0 12,0 1 15,2 2 12,1 0 16,4 1 20,10-1 17,11 0 9,14-2-61,8-1-9,10 0-8,0 0-10,-3-1-14,-13-2-11,-8 1-16,-13 1-17,-11-1-15,-6 0-6,-3 2-2,-3 2 1,1 1-2,-2 2 3,-1 5 6,-3 6 1,1 8 1,1 8-3,0 8 2,3 5 0,3-2 0,0 0-3,-1-4-1,1-3-2,-2-7-8,0-3-1,2-8-10,-2-5-26,2-4-51,0-4-100,6-7-222,-6-1-413,4-6 0,-1-8 0,11-6 0</inkml:trace>
  <inkml:trace contextRef="#ctx0" brushRef="#br0" timeOffset="207536.0377">29365 18389 2567,'0'0'47,"2"0"17,-2 0 21,0 0 18,0 0 7,5-1 8,7-2 11,11-1 14,7-1 8,8-2-38,4 1-7,-5 3-16,-5 2-21,-9 1-18,-8 7-6,-11 8-6,-1 5-6,-9 6 0,-10 12 8,-4-1 6,-10 4 4,-13-3 4,0 0 4,2-5 0,7-5-1,13-10 10,9-4-2,9-7-12,5-4-15,11-5-6,5-1-5,9-4-5,13-2-4,7 1-3,1-2 2,-4 4-15,-8 3-24,-4 2-53,-8 2-62,-6 2-83,0 0-171,-9-2-408,-3 3 0,-1-4 0,-1 0 0</inkml:trace>
  <inkml:trace contextRef="#ctx0" brushRef="#br0" timeOffset="208033.0324">30101 18281 2478,'-12'0'99,"-3"0"4,-2 0 7,0 1 5,7 3 10,7 4 9,0 4 7,3 9 11,0 6 6,0 8-85,0 5-7,0 7 8,-3 3 4,0-2 2,-5 0-6,-2-8-8,2-4-6,2-7-10,0-8-3,5-6 2,1-8-1,0-4-10,1-4-11,1-8-8,2-6-4,-1-9 3,3-7-6,1-11 1,0 1-3,-4 4-7,0 7-4,0 9-5,0 10 0,3 6-2,3 3-5,6 2-37,4 2-51,7-2-93,10-2-155,2-15-412,-2 13 0,0 1 0,-3-8 0</inkml:trace>
  <inkml:trace contextRef="#ctx0" brushRef="#br0" timeOffset="208332.8616">30376 18274 2354,'0'-3'53,"0"3"37,0 3 30,0 5 23,0 9 19,0 14 4,0 11 2,0 7 5,-3 7 3,-1 0-42,1-2-9,-2-7-34,2-7-31,2-4-22,1-5-14,1-12-4,5-3-2,9-9-5,6-5-10,14-2-20,5-7-31,4-1-58,1-2-121,-9-8-137,-10-4-309,-15 9 0,-8-1 0,-8 1 0</inkml:trace>
  <inkml:trace contextRef="#ctx0" brushRef="#br0" timeOffset="208529.9199">30366 18498 1066,'-2'0'128,"2"1"14,-1-1 10,5 0 2,11-2 1,3-1-3,11-4-52,22-4-509,-13 4 0,-1-6 0,-4-2 0</inkml:trace>
  <inkml:trace contextRef="#ctx0" brushRef="#br0" timeOffset="209443.1448">30624 18147 1560,'0'0'78,"0"0"12,0 0 16,0 0 29,2 0 18,1 0 10,3-3 4,4 6 3,1-1 2,1 0-45,0 3-28,-3 6-11,-3 0-12,-3 3-29,-3 1-15,0 5-4,-1-2 4,-5 4-1,1-3 2,-1-2 7,0-2 11,6-3 9,0-5 9,0 1 9,7-4 6,7-1 1,6-3-6,5 0-2,8-4-3,-4 1-8,-8-2-13,-3 0-12,-9 1-11,-3 3-7,-3-2-12,-3 1-7,0 2 2,0 0 0,0 0 0,0-2-1,0 2 0,0 0 1,0 0 1,0 0-2,0 0 5,0 0-3,0 0-2,0 0-3,0 0 4,0 0-1,0 0 0,0 0-1,0 0-2,0 0 1,0 0-2,0 0 3,0 0 0,0 0 3,0 0-6,0 0 0,0 0 3,0 0 1,0 0-1,0 0 1,0 0-1,0 0-1,0 0 1,0 0-3,0 0 3,0 0 1,0 0-4,0 0 0,0 0 0,0 0 0,0 0 3,0 0 1,0 0 0,0 0 2,0 0 0,0 0 1,0 0 2,0 0-2,0 0 1,0 0-1,0 0-4,0 0-11,0 0-18,0 0-26,0 0-35,0 0-78,0 0-106,5-6-161,-4 2-270,1-3 0,-4 0 0,1-4 0</inkml:trace>
  <inkml:trace contextRef="#ctx0" brushRef="#br0" timeOffset="218249.1617">7728 15784 2296,'0'-1'65,"-1"1"28,1-3 35,-3 3 18,3 0 6,-1 0 4,1 0 4,-4 0 6,0 3 24,-1 6-40,2 9-5,-3 11-21,-1 11-32,1 8-13,0 8-2,-2-1-2,0 2-5,-2-4 0,3-5-24,0-10-11,1-9-1,1-9 23,5-9 21,-2-7 0,2-5-3,0-6-1,2-13 0,-1-8-2,6-10-8,3-11-10,3-5-18,7-6-37,2 2-27,-3 6-11,-2 12-4,0 8-3,-5 13-1,-3 12 4,0 3 7,3 8 9,-3 8 16,4 8 5,1 3 5,6 9 8,-5 2 4,3 1 2,-4 1 0,-6 1-5,-5-1-2,0-1-3,-3-6-32,-3-1-76,0-7-69,-1-5-133,0-10-71,-7-8-20,-4-11-9,-3-9 18,-2-5 50,5-1 69,-1 3 80,5 8 90,8 5 65,1 6 136,1 5 88,2-2 52,1 3 24,7 0-8,5-2-43,8-4-64,7-1-48,6 3-12,-2-4 2,4 4-4,-5 3-20,-2 2-30,-7 6-16,1 4-6,-7 6-10,-1 6 1,-6 6-3,-5-2 1,-4 1 1,-1-5 6,0 2 9,-3-10 12,0-3 8,0-6 10,-4-5 10,1-2 2,1-7 2,3-9-4,1-5-3,6-5-6,7-3-11,10 1-7,11 2-7,14 2-12,4 3-6,5 1-7,-5 4-2,-10 2-4,-13 1-7,-8 5-10,-11 0-7,-6 2-9,-3 0 0,-6-2-1,-3 3 0,-5-2 2,-2 2 8,-10 6 3,4 0 11,-2 3 11,1 12 13,3 3 10,8 7 7,5 9 0,4-1 1,6 0-1,7 2-8,10-3-11,9-6-40,17-3-112,22-12-216,-7-8-388,4-5 0,-1-6 0</inkml:trace>
  <inkml:trace contextRef="#ctx0" brushRef="#br0" timeOffset="218635.1099">8833 15998 2420,'-16'-3'194,"-7"1"12,-6 2 11,-3 5 0,10 7-1,1 7 5,10 2 0,5 4 1,3-1 3,3 0-159,5-3-31,1-7-9,-2 0-10,6-5 10,1-3 6,2-5-1,-3-2-1,2-7-8,-1-5-16,-1-3-40,-1-3-34,-3 0-45,-1 1-52,-1 5-15,-4 7-6,5 4-3,-2 4 3,1 10 8,2 3 14,2 4 38,4 7 33,5 4-2,13-3-177,-3-4-248,9 0 0,3-10 0</inkml:trace>
  <inkml:trace contextRef="#ctx0" brushRef="#br0" timeOffset="219029.9579">9542 16049 2240,'-6'6'114,"-3"3"10,-5 7 10,4 6 25,-1 3 24,8-2 7,-1 3 8,8-4 4,3-4 4,1-4-90,3-3-13,4-7-6,0-5-10,3-7-24,-6-6-25,4-4-15,-6-7-32,-7 1-13,0-3-6,-9 3-6,-7 3-7,-3 2-6,-5 7-5,0 6-15,3 4-50,9 4-111,6 2-107,6-4-324,3 8 0,12-4 0,15-2 0</inkml:trace>
  <inkml:trace contextRef="#ctx0" brushRef="#br0" timeOffset="219393.1679">9844 15738 2126,'-6'-2'134,"-1"1"39,-1 3 18,1 9 11,4 9 12,1 12 11,10 11 22,7 8 6,5 1 1,5 4-92,4-2-39,-9-6-35,-2-4-13,-9-7 2,-5-11 15,-4-3 4,0-9-17,-7-6-2,0-5 1,-5-5 0,3-7 0,-2-6-6,4-7-8,4-4-16,6-1-53,6 5-68,11 2-69,10 8-125,16 0-197,13 5-407,9 2 0,2-5 0</inkml:trace>
  <inkml:trace contextRef="#ctx0" brushRef="#br0" timeOffset="220432.0351">10863 15715 1204,'0'-3'152,"0"0"0,0 1 11,0-1 33,0 6 19,0 6 19,3 13 10,6 13 4,1 11 0,-1 9-123,1 8-26,-7 2-4,-2-1-11,-1-10-31,0-12 4,0-10 10,0-15-4,-1-12-2,-1-10 0,1-8 1,-1-12 0,2-4-1,-1-9-3,2 1-6,5 5-25,7 4-36,4 2-24,9 6-25,5 2-27,3 2-40,-7 1-15,-8 0-1,-10 2 9,-4-1 13,-5 4 5,-3-2 9,-2-2 23,1 0 34,-4-2 52,-2 0 67,2 1 28,3 4-1,2 3-1,3 5 5,7 11 11,2 10 7,4 13 1,-1 13-8,1 13-21,-3 2-27,-6 3-12,-2 0 6,-2-6-5,-2-7-16,2-12-9,2-8 12,-2-13 26,0-11-2,0-5-1,3-7-5,1-7-1,7-6-1,1 0-2,4 1-1,3 3-6,1 3-21,6 5-30,-1 1-3,-2 7-3,0-2-5,-5 2 1,-8 0-8,0-2-20,-6-1-21,0-2-20,-2-1-11,-1-5-10,-1-2 0,0-3-4,-1-1 1,-5 3 0,-1-1 7,-4 6 29,-2 5 24,-3 3 29,1 9 13,2 6 8,4 10 4,4 5 3,1 7-6,8 0-53,7 3-91,10-7-163,9-8-359,6 1 0,8-11 0,2-10 0</inkml:trace>
  <inkml:trace contextRef="#ctx0" brushRef="#br0" timeOffset="221697.1927">11888 16128 1672,'0'0'122,"0"0"25,1 3 9,4 2 7,-1 6 2,4 1 2,0 8 1,2 2 1,-3-1 2,-2-3-107,0-2-6,-4-2 0,-1-5 15,0-5 2,0-1 9,0-8 10,0-3 16,0-9 6,0-5 7,0-8 11,0 0 13,0 3-11,0 1-24,4 9-7,4 5-9,9 7-13,10 1-17,9 1-5,4 0-7,1-1-20,-6 0-16,-4-3-23,-5 0-16,-8-2-20,-6 0-22,-4-3-5,-3 3-2,-3 2-2,-4-4-3,-5 2 4,-2 1 2,-5 0 14,-8 1 17,-2 4 21,1 3 25,5 3 4,0 6 3,9 7 5,3 2 4,2 10 4,4 4-3,4 0-3,2 0-4,6-3 0,7-3-23,8-6-29,10-6-47,-1-6-56,2-5-75,2-6-85,-2-8-97,-2-4-279,-18-2 0,-11-4 1573,-4-4-1277,-10 0 46,-14 1 53,15-2 72,-6 5 117,1 8 70,7 6 76,1 5 104,4 2 101,-1 4 52,2 4-58,-1 5-44,2 1-34,0 7-36,5 2-66,-2 1-18,-3 1-2,0-1-21,0 1 1,-3-7 12,0-3 9,0-7 1,0-5 0,0-3-4,0-7-4,0-7 0,0-5-2,3-7-5,1-4-3,5 2-18,2 3-20,3 6-9,2 8-7,-2 6 0,1 3-4,-6 6 0,0 3-2,1 4 0,-4 1 1,2 7 2,-4-1 4,-4-3 5,0-1 7,0-4 20,0-3 22,0-5 1,5-1 4,-2-6 2,7-5 0,10-7 0,4-9-1,10-4-8,1 0-16,-6 4-24,-6 9-19,-9 11-3,-8 6-1,-3 8-2,-4 7 2,1 5 0,0 5 0,0 5 6,0 1 13,0-3 4,0-2-19,0-2-74,1-9-108,10-5-160,-2-6-311,8-3 0,11-8 0</inkml:trace>
  <inkml:trace contextRef="#ctx0" brushRef="#br0" timeOffset="222131.975">13036 16058 2104,'-15'0'132,"-9"0"27,-11 0 19,-7 6 9,9 0 5,-3 7 2,11 2 0,8 3 6,11 2 14,2 0-96,4 0-22,7-2-23,2-4-14,-3-3-4,6-5 1,0-4 2,3-2 0,-5-2-6,7-7-23,-8 1-42,2-9-32,-1 0-43,-4-2-54,0 0-83,-1 3-29,-4 5 1,1 6 1,-1 3 8,-1 7 18,3 7 34,0 5 31,1 2 41,4 5 58,4 3 79,5 0-2,1-3-52,7-7-105,3-1-254,0-12 0,1-5 0,1-9 0</inkml:trace>
  <inkml:trace contextRef="#ctx0" brushRef="#br0" timeOffset="222336.8688">13174 16069 1287,'0'-3'75,"-1"3"47,1 0 22,0 0 21,1 3 24,-1 5 15,0 6 4,2 5 2,-1 4 0,2 3-76,2 0-15,1 0-94,-2-6-143,12-11-476,-9 3 0,3-8 0,6-4 0</inkml:trace>
  <inkml:trace contextRef="#ctx0" brushRef="#br0" timeOffset="222737.0749">13287 16069 1820,'0'4'82,"0"3"6,2 5 9,2 6 5,-1 2 30,6 5 2,5 4 5,-1 2 2,-2-5 0,-1 2-69,-5-7 1,-4-3 26,-1-7 1,0-7-3,0-5-27,0-9 3,0-5-1,0-11 0,0-4-4,4-3-3,2 1-21,2 4-36,3 10-15,4 8-9,-1 6-15,-2 7-15,3 6-5,-6 4-2,-3 6 4,3 6-5,-3 1-18,1 0-74,0-1-97,3-21-361,-1 16 0,2-9 0,-1-8 0</inkml:trace>
  <inkml:trace contextRef="#ctx0" brushRef="#br0" timeOffset="222934.9519">13582 16106 1602,'0'6'133,"0"5"5,0 2 3,4 9 2,0-4 2,-1 7-1,0-1-20,4-4-73,4-2-122,-2-11-439,0 4 0,0-6 0</inkml:trace>
  <inkml:trace contextRef="#ctx0" brushRef="#br0" timeOffset="223307.4475">13633 16095 635,'0'7'157,"2"7"38,-2 3 16,3 8 4,-1-1 2,1 5 0,1-3 4,-3 0 7,2-3 26,-3-9-70,0-3-35,0-7-31,0-6-15,5-6-5,-1-7-3,3-7-14,3-5-15,4-3-24,-2 7-42,3 4-56,0 8-9,-3 8-19,-3 4-16,1 9-3,4 5-26,-5 6-24,9 2-56,2-3-308,1 8 0,3-4 0,4-8 0</inkml:trace>
  <inkml:trace contextRef="#ctx0" brushRef="#br0" timeOffset="223751.9648">14001 16144 1746,'-14'0'169,"-7"0"34,-2 3 6,1 5 3,8 3 1,4 5 1,7 6 3,1-3-1,4-2 9,4-3-132,4-3-28,2-7-36,3-3-5,8-3-4,-5-4-11,-2-4-16,-2 2-13,0 0-2,-7 2-7,5 4-3,-1 10-5,-2 6 0,6 9 0,0 7 7,3 12 13,-4 3 22,-1 6 15,-7 3 11,-8 0 9,-12-2 6,-15-2 12,-10-4 13,-14-6 3,-12-9-2,-5-8-2,-1-13-5,2-3-39,12-12-104,17-11-164,24-23-528,13-3 0,24-16 0,21-9 0</inkml:trace>
  <inkml:trace contextRef="#ctx0" brushRef="#br0" timeOffset="224326.3786">14578 16158 1322,'0'0'127,"0"1"59,0-1 37,0 3 34,-3-3 23,2 5 21,-1 4 11,1 5 5,1 4 1,3 10-73,5 2-51,6 4-60,3 7-37,3-7-35,-3-5-24,-1-4-14,-2-10-10,2-9-6,5-4-2,-1-9-11,4-7-14,-5-3-26,-5-7-5,-6-1-3,-5 1 0,-1 5-11,-4 6-1,2 7 2,0 3 6,2 8 13,-2 3 26,3 5 41,5 0 35,6 2 14,3 0 14,4-4 17,-4-1 22,-1-5 7,-3-3 2,-3-9-2,-1-3-12,-4-9-16,1-2-31,-3-8-19,-3-3-39,-9 3-44,-1 1-48,-6 0-51,5 7-48,-1 4-63,3 9-117,33 0-475,-17 12 0,-1-1 0</inkml:trace>
  <inkml:trace contextRef="#ctx0" brushRef="#br0" timeOffset="224988.1035">15176 16195 1193,'-3'1'137,"-3"4"29,-5-2 36,-4 1 41,-4 3 34,-2-3 20,-2 2 6,3 3 9,10 4 6,1 1-94,6 2-34,3 4-28,2 0-32,-1 0-40,2-1-28,0-3-14,4-3 5,4-8-5,5-1-3,0-8-4,3-6-4,-2-9-6,-1 2-27,-4-8-43,-1 3-34,-4 2-39,-5 6-30,-2 5-5,0 9-3,1 5-1,-2 9-1,2 6 1,-1 3-46,0 9 19,6 0-23,5-5-64,1-3-6,9-7-9,2-12-4,1-6-9,0-10-12,-3-2 0,-8-11 607,-6-12-579,-6-10 93,-2-6 30,-4-14 50,0-2 94,1 2 33,-4 8 56,-1 12 65,3 14 54,2 9 17,4 14 1,0 4 19,0 7 21,0 5 22,0 7 22,4 11 5,4 11-47,1 7-61,1 10-44,1 6-8,1 0-51,-5 0-95,3-4-107,0-10-110,-3-21-87,4 0 0,2-15 0</inkml:trace>
  <inkml:trace contextRef="#ctx0" brushRef="#br0" timeOffset="225205.3255">15541 15988 1643,'0'1'161,"0"5"33,0 8 17,4 9 5,-4 7 3,0 12 1,0 4-1,0 8-5,0-1-45,3 1-232,21-7-617,-20-3 0,4-10 0,2-7 0</inkml:trace>
  <inkml:trace contextRef="#ctx0" brushRef="#br0" timeOffset="225516.239">16473 16256 1999,'-7'0'153,"-3"0"50,3 0 48,1 0 41,3 0 12,3 0 2,0 0 4,6 0 2,6 0 2,7 1-112,15 1-43,9-2-62,2 2-93,-2-2-123,-9-2-126,-2-1-188,-17 3-388,-6-2 0,-5 2 0,0-2 0</inkml:trace>
  <inkml:trace contextRef="#ctx0" brushRef="#br0" timeOffset="225688.5328">16488 16429 2342,'-8'7'130,"1"4"5,4 0 4,-4 1 7,17-6 3,7-3-8,14-2-51,13-1-117,33-4-622,-17 2 0,3-6 0</inkml:trace>
  <inkml:trace contextRef="#ctx0" brushRef="#br0" timeOffset="227339.2297">17951 15828 1146,'0'-9'80,"0"-2"1,0 2 28,1 2 40,-2 7 28,1 14 22,0 8 17,3 12 15,3 12 7,0 17-50,4 10-18,2 10-1,-3 5-27,-6 4-38,0-7-29,-3-3-20,0-14-18,0-13-15,0-11 3,0-17-3,-3-10-3,3-12-4,0-8-8,0-14-9,0-12-14,0-19-12,0-15-10,3-15-12,-3-13-32,0-8-33,0-7-15,3-1-9,-6-5 5,3 4 8,-3 8 16,0 14 15,0 15 12,-1 18 23,1 16 28,-3 12 29,4 9 13,-1 5 12,3 6 7,0 4 12,0-1 16,0 4 17,8 0 4,11 1-2,12 1-6,16 0 4,26 0 2,17 0 3,11-1-5,13-2-7,13 3-3,7-4-12,1 0 0,0 0-2,-7-2 0,-12 0-1,-19 1 0,-24-2-2,-12 2 0,-15 1-7,-11 0-14,-7 0-6,-8 0-10,-2 0-7,-9 0-4,-3 0 3,-5 0 4,-2 2-2,-6 5 3,-1 2 0,-3 5 0,-3 2-2,-2 3 3,6 2 2,2 9 2,4 9-4,2 10-4,2 13 3,0 10-1,3 11 1,3 6-3,-1 5 1,1 4-2,-3 2 1,-2-3 0,-1-1 0,0-4-1,0-8-2,0-9-1,0-5-2,0-12 3,0-12 0,0-9 4,0-11 0,0-14 1,0-7 5,-1-7 22,-4-6 12,-5-4 8,-5-2 0,-11 2 3,-10 0 0,-10 4-5,-13 2 1,-12 3-1,-15 3-5,-9 0-15,-6 0 2,-5 2 2,0-1 10,0 2 2,6 0 5,4 0 2,12-1 2,10 1 1,17-3 2,16 0-6,14 0-6,13 0-6,8 0-10,6 0-2,-1 0-4,1 0-1,0 0-3,0 0-4,0 0-4,0 0-1,-3 0-6,-3 0-4,-2 0-1,-1 0-2,2 4 0,0-1 1,-1 2 3,2-3 1,3-1 3,0-1 2,-3 0-1,5-1-1,1 1 1,-2 0 0,0-2 0,2 2-1,-1-3-6,1 3-9,-2 0-33,2 0-72,-1 0-82,2-2-141,4-8-591,4 3 0,0 2 0</inkml:trace>
  <inkml:trace contextRef="#ctx0" brushRef="#br0" timeOffset="228182.5955">18723 17159 1681,'1'0'131,"-1"0"18,0 0 6,2 1 1,-4-2 3,1 1 6,-6 1 10,-6 1 16,-2-1 15,-8 2-80,-4 0-24,2 1-15,1-3-2,6 0 0,1-1 0,8-1-4,4 1-6,2 0-16,0 0-18,3 0-14,0 1-10,0 2-2,0 2-4,-4 3-1,1 3 0,-1 2-3,-2-1-3,1 2 1,0-2 0,2-1-4,3-6 5,0 1 12,2-4 9,4 1 4,5-3 0,0 1-1,6 5 0,3 1-1,-4 3 5,-1 2 1,1 5-4,-2-6-14,2 1-7,-5-1-7,0 1-1,-5-1 0,-4 0 2,-2 1 2,-5 0-1,-4 0 4,-7 5-2,-1-5 4,-9-1 7,-2-2 11,-4-2 18,-3-3 17,1-4 0,1 0 1,4-4 0,7 1-6,11-6-14,4 2-34,5-2-40,2-2-59,2-1-121,8-2-202,-6 1-431,12-1 0,3-6 0,8-3 0</inkml:trace>
  <inkml:trace contextRef="#ctx0" brushRef="#br0" timeOffset="229117.3295">20049 15899 1454,'0'0'25,"0"0"2,0 0 1,0 0 3,-2 0 23,1 5 46,-4 5 55,0 5 45,-4 6 19,-6 9-9,-4 2 12,-2 5 6,-5 1 5,2 2-2,3-1-19,4 1-43,8-2-49,6-1-38,6-2-9,6-3-6,9-7-12,4-4 0,6-6-2,4-8 0,-2-3 3,-1-8-3,-2-1-5,-8-8-3,-7 0-9,-6-3-2,-3 0-1,-3 4-3,-4 0-2,-8 3-3,-9 2-6,-8 5 3,-6 0 2,1 2-3,5 3-4,5 0-4,12-1-3,4 1-3,5 0 2,1-1 1,2-2 11,0 0 4,0 0 7,0 0 0,0 0 4,0 1-2,0-2 1,0 1 0,0 0-4,0 0-1,0 0-11,0 0-12,0 0-8,0 0-2,0 0-3,0 0 1,0 0-5,0 0 4,0 0-4,0 0 4,0 0 1,0 0 4,0 0-1,0 0 4,0 0 1,0 0-1,0 0-5,0 0-31,0 0-56,0 0-87,0 0-144,18-5-591,-18 5 0,-2 2 0</inkml:trace>
  <inkml:trace contextRef="#ctx0" brushRef="#br0" timeOffset="229827.3789">16672 17790 1967,'0'1'138,"0"3"1,0-1 2,0-2 10,0 2 17,0 0 11,3 3 6,5-1 4,8 1 2,11-1-121,7-3-14,10-2-14,3 0-66,-4-2-120,-1-5-177,-19 6-304,-9-2 0,-8 0 0,-5 2 0</inkml:trace>
  <inkml:trace contextRef="#ctx0" brushRef="#br0" timeOffset="230033.1047">16742 17945 1884,'-7'7'144,"2"-1"18,1 1 9,1-1 16,6-3 10,3-3 6,7 3 1,7-1 1,9-2-6,8 0-149,8-2-96,5-1-179,-3-17-442,2 11 0,3-2 0</inkml:trace>
  <inkml:trace contextRef="#ctx0" brushRef="#br0" timeOffset="231604.4562">17916 17695 592,'2'0'99,"-1"0"40,2 0 31,1 0 26,-4 0 17,0 0 12,3 0 13,-3 0 10,0 0 15,-3 3-34,-4-3-30,-2 0-24,-5 0-24,-7 0-23,-3 0-16,-6 0-11,-1 0-11,1 0-10,0 0-15,9 0-22,5 0-13,9 0-18,0 0-6,7 0-2,-4 0-3,4 0 0,0 0 3,0 0 1,0 1 1,0 3 1,0-1-1,0 2 2,4 2 2,-4 1 1,0 2 2,0 3-1,0 0 1,0 6-1,-4 1 0,3 1 2,-4 1 1,-1-1-2,0-1-2,5-6 0,-1-5 1,2-2 3,0-6 15,2-1 2,4 0 1,4 0-1,7-1-1,4 1 3,5-3 0,1 2-1,-3 1-4,1-3-5,-2 3-14,-4 3-4,1 1-3,-3 3 0,-6 5-1,-3 2 1,-3 3 2,-4 1 0,-2 2 4,-4 0 2,-4 1-1,0-1 6,-8-1-3,0-1 6,-6-2 6,2-4 10,-6-2 6,3-2 5,-8-5-1,3-3 0,2 0-2,0-6-2,9 1 1,5-2-5,7-1-16,3 3-45,3 1-80,0 4-58,0-3-99,10-1-166,1 2-351,5-3 0,7-2 0</inkml:trace>
  <inkml:trace contextRef="#ctx0" brushRef="#br0" timeOffset="231990.3548">18118 17893 1853,'0'0'120,"0"-2"19,0 2 15,0-1 12,0 1 6,0 0-1,0-2 1,0 2-1,0 0 2,0 0-80,0 0-16,6 2-14,3 2-10,4 4-10,7 5-5,6 5 3,4 1 0,1 3-1,-1-5-13,4 0-38,-9-2-45,-6-3-42,-5-4-66,-4-5-74,-3 0-107,-4-22-234,-3 17 0,3-3 0</inkml:trace>
  <inkml:trace contextRef="#ctx0" brushRef="#br0" timeOffset="232258.4255">18358 17805 1568,'0'2'102,"-6"4"29,-1 8 26,-2 3 9,-6 5 5,-3 11 1,-8 1 1,2 4 3,-6-3 0,6 0-57,1-4-49,5-3-59,6-7-111,11-7-47,1-9-134,6-1-251,6-7 0,10-3 0,2-5 0</inkml:trace>
  <inkml:trace contextRef="#ctx0" brushRef="#br0" timeOffset="232778.1635">18894 17629 2000,'0'0'118,"-6"2"24,-3 1 15,-6 6 19,2 0 19,-7 11 13,3 3 7,3 9 4,-2 7 9,1 6-85,2 0-21,-1 3-20,5-4-10,3-2-15,3-3-12,3-7-8,0-7-3,3-4 6,2-9-2,5-7-4,8-5-8,6-7-1,2-7-6,-3-4-3,-7-2-4,-8 1-7,-5 1-4,-9 4-9,-14 4-4,-3 6-2,-10 2-4,-10 5-32,-1 5-51,1 3-49,3 4-92,13-1-165,2 1-405,3-3 0,8-2 0,-2-2 0</inkml:trace>
  <inkml:trace contextRef="#ctx0" brushRef="#br0" timeOffset="233353.3323">17155 18513 2695,'-3'-1'139,"0"0"9,3-1 3,-3 2-1,3-2 1,0 2 0,0 0 3,0 0 13,0 0 12,0 0-116,9 0-16,1 0-8,10 0-7,8 0-42,6-1-52,0-1-88,2-4-135,-9-9-466,-6 9 0,-3 1 0,-12 0 0</inkml:trace>
  <inkml:trace contextRef="#ctx0" brushRef="#br0" timeOffset="233616.2205">17201 18640 1423,'-9'8'71,"0"1"23,2 4 30,0 0 18,7-2 20,4-3 16,3 0 15,2-5 11,9-1 7,12-2-58,8 0-11,4-2-37,6-1-98,6-2-155,-10-36-464,0 29 0,-10 0 0,-4 0 0</inkml:trace>
  <inkml:trace contextRef="#ctx0" brushRef="#br0" timeOffset="235269.358">18104 18483 734,'-3'0'146,"3"1"65,-3 0 51,2 1 38,-2-2 27,-2 0 18,1 0 30,0 0 20,1 0 22,-1-2-85,4 1-41,0-2-64,0-1-51,6 0-36,5 0-26,6 1-18,6 0-32,9 1-20,1 4-26,-1 1-28,-2 0-19,-8 4-12,-2 1-4,-8 2-6,-3-2 0,-6 1 1,-3 2 2,-3 0 6,-6 4 2,-5 2 14,-7 4 17,-1-3 11,-1 0 6,0-5 4,10-1 1,6-4 5,3-2 3,8-3-1,3-3 6,6 0-4,3 0 2,6 0 0,2 0-2,-1 0-1,-3 0-4,-4 1-1,-1 3-9,-2 1-2,-5 2 0,0 5-2,-4 0 1,-1 0 1,-6 2 2,-1 0 1,-5 0 4,-4-1-4,-8 0 6,-4-4-2,-7-2-1,-1-5 0,0 0 0,1-5-6,7-2-20,10-4-71,7-2-77,5-6-112,8-1-124,5-19-406,4 25 0,8-1 0,8 0 0</inkml:trace>
  <inkml:trace contextRef="#ctx0" brushRef="#br0" timeOffset="235624.1749">18510 18592 2120,'0'5'124,"0"4"10,0 3 12,0 5 8,0 7 4,0 0 8,3 1 4,4-1 5,0-1 4,6-6-101,1-4-15,3-6-6,-4-4-10,4-3-7,-2-5-5,1-7-6,-3-1-4,-6-7-3,-3-2-5,-2-3-6,-9 1-4,-6 2-7,0 0-11,-7 2-15,-1 9-35,8 0-73,2 2-105,7 2-132,4 4-252,1-1 0,10 1 0</inkml:trace>
  <inkml:trace contextRef="#ctx0" brushRef="#br0" timeOffset="236053.2781">18956 18282 1624,'-6'-11'179,"-6"0"12,-1 1 6,-3-1 2,1 7 4,6 7 10,5 7 10,1 4 10,1 10 7,5 10-116,0 5-55,0 7-5,0 7 2,-3 2 2,3 1 1,-6-3-9,0-5-8,3-6-10,-3-9-6,2-4-3,-1-9 23,1-9 1,1-7-7,0-4-4,1-8-5,1-8 0,-1-10-4,2-7 0,0-8-2,0 5-6,0 5-29,5 3-8,1 11-10,5 9-27,10 3-54,9 4-77,7 1-126,31-7-491,-26 6 0,-1-2 0,-8-2 0</inkml:trace>
  <inkml:trace contextRef="#ctx0" brushRef="#br0" timeOffset="236320.1724">19338 18297 2496,'-1'-3'85,"-1"3"14,2 5 15,-1 10 14,1 8 5,0 16 2,0 11 4,0 8 2,1 2 2,2-2-72,2-4-11,-1-9-14,7-6-14,-5-10-11,1-7-3,5-8-13,-1-7-59,4-5-121,9-14-183,-8 0-297,-3-10 0,-4-5 0,-2-7 0</inkml:trace>
  <inkml:trace contextRef="#ctx0" brushRef="#br0" timeOffset="236501.3801">19221 18502 1552,'0'0'85,"1"0"-8,6-1-27,7-2-16,9-5-53,18-9-336,-5 4 0,2-3 0,-4-4 0</inkml:trace>
  <inkml:trace contextRef="#ctx0" brushRef="#br0" timeOffset="236980.1616">19358 18046 1688,'0'-2'65,"0"2"26,6 0 21,0-1 11,5-2 5,5 0 2,3 1 0,0-1 1,-2 1 1,-4 4-40,-3 3-23,-6 4-22,-2 3-14,-2 6 1,0 4 12,-3 1 15,-4 0 17,1-4 10,0-1 13,-2-3 6,2-3 25,2-4 24,1-2 15,3-4 0,0-2-13,1 0-15,6 0-18,6-2-10,4-4-16,6 1-21,1 0-68,-3-2-84,-5 3-83,-6-1-121,-3 0-108,-4-2-403,-1 4 0,0 1 0,-2-1 0</inkml:trace>
  <inkml:trace contextRef="#ctx0" brushRef="#br0" timeOffset="274035.7241">15739 3193 3300,'-9'0'13,"-4"2"0,3 9 1,3 10 0,8 18 1,9 18-2,3 24 4,6 13 2,-2 17 5,2 13-1,-4 13 14,-4 9 19,-10 9 29,1 8 16,-4 4 5,1 9 22,1-7 8,0-2 3,0-10-2,4-10-11,5-14-10,1-12-18,1-14-29,-2-11-14,-4-13-5,-3-15-18,-2-13-10,0-14 0,-2-13 2,4-12 0,-4-7-6,-1-8 0,1-2 3,1-3-1,-1-2-3,4 2 3,14-6 0,10 3-5,19-4-5,21 0 3,22-6 1,16 3 1,22-4-5,19 0 0,10 1 1,10 0-2,5 4 0,0 3 0,-6 6 1,-3 2 0,-8 4 0,-10-1-3,-12 3 1,-9-2 0,-4 1 1,-14-1 0,-8 0-3,-13-2 0,-12-2 0,-17 0 2,-9-1-3,-12 0 5,-8-1 0,-6-3 1,-9 0 2,-6-3 0,-1-8-2,-6-5-2,-5-6-1,-5-14-1,-6-6 2,-1-9-3,-2-8 1,4-11-3,3-6 0,5-11-3,2-11 2,6-13 6,1-10-3,5-12-2,3-12-2,3-13 0,3-10-1,7-5-2,1-5 0,-3 9-1,-3 12-2,-8 14-6,-4 14 1,-9 15 1,-7 10-3,-4 7 0,-1 6 1,-3 14 4,-1 7 0,4 13-1,4 11 3,1 15 1,2 9 1,0 7 0,0 7 1,-5 6 1,0 4-4,-4 2 1,-6 3-1,-4 0 2,-4 2 2,-4 1 4,-1 0 0,-3 2 2,-6-1 3,-8-1-2,-8-3 4,-10 2-1,-12-2-2,-10-2 1,-17 2-3,-12 2 0,-5 4-5,-9 3 1,-6 5-1,-2 5 1,-1 2-1,0 0 0,6-2-1,9-2 0,13-7 2,12-5 0,13-8 2,11-8-3,14-9-8,12-4-11,10-4-47,8 0-56,12 1-67,7 7-143,23 3-628,-4 13 0,6 2 0</inkml:trace>
  <inkml:trace contextRef="#ctx0" brushRef="#br0" timeOffset="275251.7675">17247 6096 1719,'1'0'109,"-1"3"21,0-3 26,-5 4 25,-4-3 22,-9 2 13,-4 0 10,-10 0 11,-5 6 5,-6 1-67,-2 3-35,6 1-21,1 1-24,8-4-25,12 2-20,8-6-10,4 1-8,2-5-7,4-2-9,0 2 4,0 2 3,0 4 6,0 2 1,0 7 2,0 7-4,-2-1-1,-3 7-4,1-2-2,1-1 5,1-1-5,1-7-6,1-6-3,1-4 22,1-6 9,5-3 6,10-2 0,10-5-1,4-2 1,6 1-3,-3 0 1,2 7 2,-5 7-4,-1 8-24,-3 6-9,-5 7-4,-5 7 5,-5 2 8,-8-3 13,-7 1 13,-8-5 10,-6-1 14,-10-2 18,-7-3 8,-3-4 4,-7-3 1,1-2 0,-5-4-10,4-5-15,-3 1-11,11-3-21,4-4-57,5 0-78,9 0-101,2 0-112,8-5-209,-8-2-466,-3-6 0,-8-5 0,-11-8 0</inkml:trace>
  <inkml:trace contextRef="#ctx0" brushRef="#br0" timeOffset="276271.7524">15545 3811 1486,'0'0'138,"-4"0"9,1 0 3,-3 0 5,-7 0 8,-5 0 11,-6 3 21,-9 8 19,-12 2 13,-1 8-98,-2 8-25,4 4-3,4 9 2,9 5 1,3 9 2,15 8-9,2 6-6,4 2-11,5 4-8,6-4-5,1-4 5,4-6 1,5-10 1,5-9 8,4-9-2,1-10 3,2-10-4,1-8-5,4-7-1,4-9-6,-2-8-8,-3-2-5,-6-9-5,-7-3-11,-8-1-4,-6 3-4,-8 6-10,-5 3-3,-10 5-5,-2 11 3,-11 1-2,-4 8-2,3 4-3,4 1-4,7 2-1,6 1-4,11-5 1,1 0 1,3-4 2,1-3-3,1 0 2,0 0-1,0 0 2,0 0 1,0 0-1,0 0 1,0 0-4,0 0-5,0 0-5,0 0-6,0 0-11,0 0-16,0 0-26,0 3-41,0-3-20,0 1-47,3 2-91,7-1-176,1 3-345,3 2 0,5-2 0,2-2 0</inkml:trace>
  <inkml:trace contextRef="#ctx0" brushRef="#br0" timeOffset="276945.7676">17256 6103 1822,'0'0'100,"0"0"14,0 0 12,0 0 7,0-4 1,0 4 3,0 0 0,0 0 0,0 0-6,0 0-162,0-7-133,27-6-391,-23 1 0,3-9 0,-2-8 0</inkml:trace>
  <inkml:trace contextRef="#ctx0" brushRef="#br0" timeOffset="278603.002">17216 2912 571,'0'0'110,"-3"0"26,-3 1 21,-3 0 26,-4 6 24,-1-1 15,-5 1 20,-2 1 20,-5-2 16,-1 2-51,0-1-42,-3 0-23,6-3-14,6 0-17,5-2-16,7 2-13,3-4-18,2 0-22,1 0-14,-3 0-13,2 0-3,1 0-5,0 0-6,0 1-9,0-1-6,0 4-3,0 1 0,-2 3 1,-1 4 1,-1 4 0,-3 4-1,-2 1 3,-1-1-1,2 1-1,1-6 0,1 0 1,4-6-4,0-3 4,2-1 7,4-4 8,2 0 1,6-1 2,7 0 1,5-2 1,2 0-1,3 1 0,-1 1 3,3-2-3,-4 5-8,3 3-5,-3 3-5,-2 4-1,-5 1-2,-7 4 0,-3-3 4,-7 2-1,-3-3 7,-3 1 10,-7 0 6,-3 1 6,-10 0 20,-8-3 10,-6 2 7,-5-1 6,-1-3 1,-2-2 6,5-1-5,3-2-7,8-4-6,8-2 0,9 0-16,3 0-7,6-1-5,3 1-3,-1 0-8,1 0-10,-2 0 2,4 0-3,-4 0-3,2 0-5,0 0-4,0 0-4,0 0-2,0 0-1,0 0 1,0 0 0,0 0-3,0 0 0,0 0-1,0 0 0,0 0-4,0 0-6,0 0 0,0 0 0,0 0 0,0-1-3,0 1-17,2 0-17,-2-2-16,1 1-27,5 1-31,2-2-38,1 2-60,6 0-102,6-3-181,-5 3-208,7 0 0,-3 0 0</inkml:trace>
  <inkml:trace contextRef="#ctx0" brushRef="#br0" timeOffset="279470.825">18735 4122 1296,'12'-1'-44,"12"-2"-206,-5 3 0,2-1 0,-8 2 0</inkml:trace>
  <inkml:trace contextRef="#ctx0" brushRef="#br0" timeOffset="280057.7693">19159 3863 718,'-6'0'86,"-5"0"39,-3 8 36,-7 1 31,-2 7 21,-3 5 22,-4 8 11,2 6 9,-4 9 13,6 6-43,5 7-33,5 3-33,5-2-30,8-2-27,3-7-19,0-9-18,11-6-6,-1-7-4,10-8-13,3-6-5,5-5 0,2-5-8,-1-3 0,-1-4-3,-5-3-3,-5-3 2,-8-2-3,-5-5-2,-3 3-1,-12-3-3,-4 5-3,-5-3 3,-9 8-6,-9 3 1,0 2-1,4 5-6,4 4-3,8 0-12,6 3-34,8-1-47,0-2-68,6-1-106,10-4-410,-7-2 0,-1-2 0,2-1 0</inkml:trace>
  <inkml:trace contextRef="#ctx0" brushRef="#br0" timeOffset="313385.2954">11155 3897 436,'0'0'70,"0"0"24,0 0 17,0 0 6,0 0 2,0 0-3,0 0-3,0 0 2,0 0 1,0 0-52,0 2-23,0-1-23,0 1-10,0 1 2,3-2 5,-3 2 11,1-3 8,4 4 6,2-1 4,6 1 13,1-1 19,7-1 20,4 1 20,2-1 14,5-2 1,5 0 3,0 0 1,6 0-5,3 0 1,3 0-12,2 0-13,9 0-18,5 0-22,1 0-17,6 0-5,2 0-7,-5 0-5,-3 0-1,-1 0-3,-7 0-2,-8 0-1,0-2-1,-12 0-6,-11 1-8,-6 0-22,-12 0-39,-6-1-50,-2 2-76,-2-4-118,-8 3-287,-11-2 0,-5 3 0</inkml:trace>
  <inkml:trace contextRef="#ctx0" brushRef="#br0" timeOffset="313882.3165">11298 3916 744,'0'0'28,"0"0"14,0 0 29,3 0 25,3 0 20,9 0 14,10 0 15,12 1 13,12-1 10,13 0-23,9 0 3,8 0-11,12-1-27,-4-2-24,4-1-21,-7-3-19,-14 1-49,-10-2-109,10-3-352,-37 5 0,-16 2 0</inkml:trace>
  <inkml:trace contextRef="#ctx0" brushRef="#br0" timeOffset="316614.423">1540 4418 433,'10'-1'5,"6"1"15,4-3 24,5 2 31,-2 1 27,-5-3 19,0 3 5,-2 0 8,-2 0 2,2 0 8,6 0 9,5 0-1,7-1-8,11 1-17,7-3-17,12 0-6,13-2 2,12-2 2,9-1-2,8-1-7,5-6-10,-2-1-11,-5 3-16,-2-4-14,-2 4-12,-4 2-10,-6 4-10,-2 0-7,-10 4-2,-9 2-3,-7-2-1,-8 3-3,-10 0 0,-11 0-2,-9 0 0,-11 0 5,-7 0 9,-4 0 9,-2 0 3,0 0 2,0 0-1,0 0 3,0 0 0,0 0 3,0 0 0,0 0-3,0 0-9,0 0-9,0 0-1,0 0-3,0 0 2,0 0 0,0 0 1,0 0 2,0 0 2,0 0 0,0 0-1,0-1 2,0 1-2,0 0 0,0-3-1,0 3-2,0 0-1,0 0-4,0 0-1,0 0-1,0-1 1,0 1-2,0-3 0,0 3 2,0 0-1,0 0 1,0-4-1,0 4 1,0-1-2,0-1-2,0 1-4,0 1-4,0 0-1,0 0-3,0-2-1,0 2-2,0 0-2,0 0-1,0 0-3,0 2-1,0-2 1,0 1 2,0-1 2,0 0 1,0 0 2,0 0 2,0 0 2,0 0 0,0 2 3,0-1 3,0-1 1,0 2 5,0 0-3,0-2 1,0 0-1,0 0 0,0 0 1,0 0-2,0 3 2,0-2 0,0 2-2,0-3-4,0 1-1,0 2-2,0-3-2,0 0-1,0 0 0,0 0 1,0 0 0,0 0 2,0 1 1,0 1 2,0-1 4,0-1 1,0 0 1,0 0 1,0 0-2,0 0-2,0 0 0,0 0-3,0 0 0,0 0-1,0 0-1,0 0-4,0 0-22,0 0-29,0 2-31,0-2-36,3 2-88,3-4-254,-6 7 0,3-3 0,0 0 0</inkml:trace>
  <inkml:trace contextRef="#ctx0" brushRef="#br0" timeOffset="327378.4217">4702 13211 670,'0'0'87,"0"0"25,2 0 29,-2 0 21,0 0 12,0 0 12,0 0 14,0 0 19,0 0 21,0 0-43,0 0-17,0 0-17,0 0-21,0 0-20,0 0-10,0 0-11,0 0-15,0 0-19,0 0-18,0 0-10,0 0-8,0 0 2,0 0 6,0 0 7,0 0 2,3-2 8,7 0 2,10-4 2,4-2-1,10-2-5,6 2-2,3-1-10,-2 2-11,5 2-8,0 2-1,0 0-2,3 1 1,2 1 4,-3 1-1,8 0 2,-4 1-1,-1 7 4,-4 3 4,1 4 1,-6 10-2,2 2-5,-5-1-1,2 3-4,2-4 0,-1-3 2,2-5-2,0-4 0,5-5-3,-2-7 0,6-1-1,2-3-1,4-6 0,4-2-1,2-3-2,0 0-3,-2 1-2,-3 2-3,-4 1-2,-2 5-2,-1 0-1,-4 2-1,2 3-1,-5 0-2,3 0 1,-5 1-2,1 3 1,-1 2 1,2 3 1,-4 3 0,6-1 0,-2 0 0,0 1 2,3-5 1,3 0 2,2-4 1,2-3 0,1 0-1,-1 0 0,0-3-2,4 3 1,2 0-1,1-2-1,4 0 1,1 1-1,0-2-2,0 2 1,2-2 2,4 1-2,4-1 4,5-2-3,6 2 2,4 1 0,1 0 0,3-2-3,-5 0 3,1 0-1,-6-3 0,-3-2 0,-5-2-1,-1-1 3,-5-2-2,-3 4 0,-6-2-1,-3 3 1,-8 2-1,-2 1-1,-10-2 0,-2 4 1,0-3 0,-6 2-2,-5 1 0,-1 1 0,-5-2 2,3 3 1,-2-1-2,-2 2 0,2-3 1,-1-1 0,1 3-1,1-3 2,-6 3 0,4-1 0,-1-3-2,1 1 0,2-1 3,1-1-2,-2 0-1,-2 0-1,-2 2 2,-2 2-3,-2-1 0,4 1 1,0 2-2,2-2 1,1 3-2,1-1 2,0 1 0,-3 0-4,3 0 2,-6 0-6,1-2-10,-3 0-9,-2 1-22,-2-1-28,-7-1-42,1 1-58,-2 0-70,-2 0-83,1-3-106,-2-11-206,0 11 0,-7 1 0,-4-2 0</inkml:trace>
  <inkml:trace contextRef="#ctx0" brushRef="#br0" timeOffset="659177.5281">5030 13271 561,'-3'12'5,"-1"3"0,1 3 1,0 2 1,-3-3 38,4-2 84,-1-5 41,-2-1 46,-1 0 25,-2-6 4,-3-1 11,-4-2 8,-3-2 10,-5 2 9,-2 0-28,-2 0-66,-3-3-26,0 0-41,-2-6-14,-1-2-4,1-4-3,-1-5 0,0-4 1,3-3 4,3 1 0,4-3-12,8 2-14,2-2-6,2 1-8,2 1-5,1-3-9,0-1-8,3 0-9,-1-4-17,6-5-7,-3-1-4,3 0 1,0 1 0,3 3-1,0 5-4,5 2 6,5 1-1,4-1-1,4 4 3,4-5-3,1 2 1,-2 0-2,-3 0 2,0 0-1,-1 0 3,-4 7 0,4 1-1,-1 1-1,4 4-2,2 3 3,9-1-5,8-1 7,9 1-8,11-8 2,10-2-3,14-7-1,13-6 3,5-1 2,7 0 2,-1 5 0,1 4 2,-7 2-5,3 6 3,7 2 4,6 1 1,7 2-3,7 3-2,3-1 1,2 1-2,-1 4-1,2 0 0,-3 2-1,-2 4 1,-1 1-1,-4 1-1,1-1 2,7 2-1,-1-2 1,7 1 0,2-2-3,2-1 2,1 3 0,3-5 0,-3 1-1,-2 5 2,-5-3-4,-7 3 5,-4 0-4,-9 3 1,-5 5 1,-8 4-1,-9 7 4,-6 3-5,-4 3 3,-1 1-1,-4 3 2,-3 0-4,-6 5 1,-9-1 4,-9 3 2,-9 3 4,-4 2-4,-8 0 5,1 2 0,3 3-1,-1-3 0,5 2 2,-2-4-3,-4-1-4,-4-1-1,-1-3-4,-13-1 3,-3-1 9,-9 0 3,-6-1 5,-1 2 3,-7-1-2,-4 4 6,0-1 1,-8-3-1,-3 2-1,-7 2-1,-5-1-11,-7 5-5,-7-2-2,-6 3-5,-4-2 0,-4 3-4,-5-7 1,-3 1 1,-4-6-2,0-1 2,-6-4 1,-5-3-1,-4-2 0,-7-2-1,-8-3 1,-10-3 0,-11-2 0,-6 0-1,-5-3-1,-4 2-1,-4-2-5,-2 3-17,-1-4-61,2 1-88,8-2-130,8-7-715,-1-2 0,-2-3 0,3-12 0</inkml:trace>
  <inkml:trace contextRef="#ctx0" brushRef="#br0" timeOffset="885874.5077">2009 9493 784,'0'0'70,"1"0"26,-1 0 21,0 0 24,2 0 27,-1 0 12,-1 0 5,2 0 0,-2 1 2,1-1-38,3 0-31,-1 0-21,5 0-16,1 0-11,11 0-15,5 0-5,8-1 1,8-3 9,7-3 2,3 1 1,2-2 0,0 0 0,-7 3-4,1 4-11,-8-2-7,-4 2-6,-8 1-4,0 0-4,-6 3-4,0 1 1,-3 6 1,0 2-1,-1 2 0,4-4-1,0-1 1,-3-3 4,6-6 1,3 0-2,9-8 1,9-5-3,8-5-3,3-4-1,1-2-2,-6 2-1,-10 4-7,-11 4-4,-6 3-4,-3 8-4,-9 0-2,6 3 0,-3 2 2,6 2 0,7 1 1,7 4 2,6 2 2,7 0 0,6-4 2,6-4 6,2 1-1,-2-4 4,-1 0-3,-3-4 1,-7 4-1,-3 0-1,-1 0-1,-6-3 0,3 0-2,-3-1-4,0 1 0,-4-1-4,-2 1 2,-1-1 0,-2 1-2,-3-2 0,0 5-1,-3-3-1,0 1-4,3 2-17,-4 0-34,1-2-98,12-5-222,-12-3-273,-6-4 0,-8-8 0,1-5 0</inkml:trace>
  <inkml:trace contextRef="#ctx0" brushRef="#br0" timeOffset="887584.2157">1963 7698 391,'2'-5'51,"-2"1"8,0 1 39,1-2 29,-1 2 18,0 0 12,-1 0 10,-1 3 16,-1-2 6,-7 2-27,-4-1-13,-2 1 5,-4 0-26,-6 1-23,-5 3-14,-4 3-9,-4 4-6,-1 4-15,0 2-5,3 3-6,5 3 1,5 3-6,3 0-6,0 3-5,3 1-2,1-1-2,-1 2 4,5-2 1,4 0 2,2-3-1,3 1-1,6-3-1,1 2-3,4 4-2,2 0-1,3 6-3,2 3-4,-1 3-4,-2 0 0,-4 4-2,-2-3 0,-2 3-4,-3 0 4,-3-2 5,-2-5 3,-8-3 1,-1-5 0,-1-4 1,-6-5 0,2 0 1,3-8-2,0-4-1,2-3-2,-1-5-5,2-2-4,4-2 2,2-3-3,6 3-6,0 1 0,4-2 0,0 6 0,0 2-3,0 4-1,0 7-1,0 5-1,0 8-1,0 3 2,0 6 4,0 5 0,-3 7-1,1 3-2,-1 2 2,0 2-1,0-2 0,3-2 2,-2-2 0,2-3 2,0-4 0,-1-3 2,-1-1-1,2-5 0,0-4 3,0-6-4,0-5 0,3-4-1,5-5-1,1-5 0,11-1-1,5-5 0,5 3 0,0-6 1,5 3-4,-2 0 1,2-3-9,-5 0-15,0-2-25,-1-2-40,-1-1-42,-2-3-36,1 1-35,-3 0-42,1-1-88,-6-7-174,-3 14 0,-5 1 0,-2 1 0</inkml:trace>
  <inkml:trace contextRef="#ctx0" brushRef="#br0" timeOffset="906572.8074">1903 11279 750,'0'0'57,"0"0"6,1 0 4,-1 0 5,2 0 2,-2 0 3,2 0 4,-2 0 7,0 0 9,0 0-37,1 2-2,-1-2 4,0 0 0,2 0-1,-1 1 9,1-1 1,7 0-1,-2 0-1,5 0-4,5 0 3,-4 0-6,5 0-4,-3 0-3,5 0 2,-5-1 7,1 1 2,0-3 3,3 3-4,2-1-2,5-1-11,1 2-3,3 0-5,3 0-1,2 0-4,-1 0-20,4 0-5,0 3-2,1 0 1,3 0-1,0-2 0,5 3 3,-5-4 2,3 0 1,-7 4 3,-2 4 0,-3-2 0,2 5-1,-4 1-2,5 1-1,2-1 0,1 3 0,6-4-3,-3-3 2,0-1 0,0-7 2,-2 0 4,-4 0-2,2-3 2,-4-2 1,0 1-4,0-1-1,-1-3 1,1 1-4,0 2-2,0-1-4,1 3-2,1 0-2,0-1-3,2 0 0,-1 1 1,2 2 1,2-2-1,-2 1 1,6 0 0,-3-1 0,5 3-2,-2-4 2,5 1-1,-2 0-3,0-2 1,0-4-4,2 1-2,-1-1 1,-2-3-1,0 1-2,-5 3 2,0-2-1,-3 0 1,-1 6-1,-2-2 2,-1 4 1,2-1 1,-2 2-1,1-1 3,2 1-1,5-2 0,-2-1-2,1-2-2,5 2 3,1 0-1,-6-3-2,0 3 2,0 0-2,-1-2-1,-2 2 0,6 0 2,-1 1-8,1 0 4,2 2-1,1 0-1,-6 1 3,0 0-1,-5 0 1,-2 0 1,-5 0-1,-1 1 1,-4 2 5,1 1 0,-3 1 1,-1 1 0,-1 1-1,-1 0 1,-1-2 0,1 1-1,0-3 0,-1 0 0,0 0 3,0-1-1,2 1 0,-2-2-1,-1 2 0,0-1 0,-2-1 0,3 0 2,0 0-2,0 2 1,2 0 0,6-3 0,-6 2-1,8-2 3,-5 0-2,0 1 1,0-1-2,0 1 2,-3-1-2,0 0 1,3 0-3,-6 2 0,2-2 0,-1 1-1,-4 2 2,2-2-1,1 2 3,3 1-2,0-1 1,0 2 0,2 0 1,-2-4-1,-3 3 1,3-1 0,-2-3-2,0 4 2,0-1-1,-1-3-1,-3 3-2,1 0 0,-2-2 0,-2 2-4,-1-2-2,1 2-2,-4 0-8,-1-2-2,-1 2-2,-2-2-3,-1 3 1,1-1-1,-3-3-2,-1 3 5,3 0 3,1 0 4,2-1 9,0 1-1,4 0 4,-4-3 2,7 3 4,2-3 2,2 1 3,4-1 0,0-1-2,3 1-1,0 0-1,1 0 3,2 0-2,5 0 2,-3 0-3,4 0-1,3 0 1,-1-3-1,-1 3 1,3 0 0,0-3 0,1-2 0,-2 1 0,0 1-1,-1-2 3,-2 0-1,-1 1 1,-7-3-1,-1 3 1,-2 1-2,-2 0 2,-3-3-2,2 5 2,-2-2-1,-4-1-4,-2 4-1,-1 0-4,-4 0 4,-1-1-2,-2 2-1,0-2 1,-2 1-1,2 0 0,2 0 1,-2 0 2,6 0 3,0 0 2,2 1-1,5-1 0,1 4 0,1-1 0,6 1 0,0-1 1,3-1-1,6 0 1,1 0-2,0-1 2,-1 2-2,1 1 0,0-1 1,3-2-1,4 2 0,-2-1 1,3 1-1,3-3-1,-1 3 3,1-3-4,-3 0 2,1 0 0,0-3 1,-4 3 0,-3 0 3,0 0-4,0 0 1,-1 0 1,0 0-2,2 0 2,-1 0-1,-3 0 0,-3 0-2,-1 0 2,-6 0-3,-1 0 3,-4 0 0,-4 0-2,-3 0 2,-4 0-1,-1 0 1,-3-3-1,-3 3-2,0 0 0,3 0 0,-3 0-4,0 0-1,0 0 0,3 0 0,0 0 0,2 0 1,2 0 0,-1 0 2,3 0-1,0 0 3,1 0 3,6 0 2,3 0 0,1 3 0,3-3 0,4 3 0,3-3-1,-2 5 1,4-3 0,2 1-3,2-2 0,2 2 0,-2-3-1,5-3 2,2 3 0,3 0-1,0 0 1,4 0 0,0 0-1,4 0 0,0 0 1,2-1-2,1 0 3,-1-1-2,-2 0 0,0-3-1,1 2 1,0-3 1,-1 3-1,3-4 0,-1 4-1,-1 2 1,2-1-2,-2 2 0,-3-1 0,2 1 1,1 0 0,-7 0-2,0 0 0,-3 0 2,2 0-2,-5 0 3,1 0-1,0 0 2,2 0-1,0 0-1,3 0-1,0 0 3,2 0 0,1 0-1,-7 0 1,1 0-1,-1 0 0,-1 0-1,-2 0 0,-2 0 1,2 0 0,2 0 1,-1 0-3,3 0 3,-5 0-2,3 0 0,-2 0 0,0 0-1,-2 0 0,4 0 1,0 0 0,0 0-3,-2 0 4,1 0-2,0 0 1,-3 0 1,-1 0 0,0 0 3,-1-1-1,-2-1 0,1-1 2,-3-1-2,5 1 0,-1-1-1,-2 0 0,-2 0 0,1-2 2,0 2-4,-1-3 2,-3 3-2,-2-2-3,1 3 4,-1 1-2,3 1 2,-1-2-1,-2 1-2,1 2 1,1 0-1,-5-1-1,5 1 3,-3 0-2,-4 0 0,4-3 0,-3 3-1,-3-1 1,1 1 1,-6 0-2,3 0 1,-3 0 0,-4 0 0,1 0 3,-4 0 0,-1 0 2,-2 0 1,-2 0 0,-1 0 0,0 0-1,4 0-2,-1 0 2,5 0-2,-1 0-3,-1 0 1,6 0-1,-3 0-2,3 0 0,1 0-2,4 0 3,-1 0-1,4 0-2,0 0-10,1 0-23,3 0-67,6-3-113,14-7-385,-6 3 0,6-3 0,1-6 0</inkml:trace>
  <inkml:trace contextRef="#ctx0" brushRef="#br0" timeOffset="973654.6145">928 10597 737,'3'0'1,"-3"0"8,0 2 17,0 1 20,3 2 30,-3 2 20,0-2 15,0 2 16,3-3 30,0 1 23,2-3 17,5 3 10,8-2-4,6-1-11,8-2-18,10 0-11,12-4-9,9-2-11,8-1-26,10-4-19,5 0-16,0 0-16,-2 4-3,-7 2-5,-6 2-5,-5 3-2,-8 8 0,-6-1-5,0 6-1,-1-4 0,-2 2 3,3-4 0,1-2-8,0-4-2,1-1-3,-3 0-4,3-3-1,-6-2 5,2 0 8,-3-2 3,-2 6 12,-3-2 14,1 3 6,0 7 2,0 4-3,7 0 1,4 6-1,6 1-3,1-4-2,0-8-1,-2-1-13,-5-5-14,-4-3-7,-5-1-5,-6-3 2,-4 6-2,-5-3-2,-6 1-6,-3 3-5,-1 0-6,-2 0-5,-1 0-2,-3 0 1,-3 0-1,-4 0-3,-4 0 1,-1 0-2,-2 0 4,0 0-8,0 0-2,0 0-3,0 0-7,1 0-2,-1 0-1,0 0-7,0 0-11,0 0-20,0 0-35,0 0-36,2 0-14,-2 0-7,3 0 3,3 0-3,-2 0-23,5 3-34,-1-3-58,1 0-72,10-3-332,-6 3 0,-3 0 0,-1-1 0</inkml:trace>
  <inkml:trace contextRef="#ctx0" brushRef="#br0" timeOffset="974889.7017">10955 10193 325,'3'-3'49,"0"3"19,0 0 7,1 0 12,-1 0 9,5 0 7,-1 0 10,1 3 12,1-1 20,6 2-20,3 0-2,0 0-5,8-1 17,5 0 17,10-2 5,9-1 3,11 0-3,10 0-6,9-1-15,10 0-4,12-4-5,16 1-6,7-4-16,8 1-24,8 0-10,0-4-8,5 0-8,0-1-1,-5 0 0,-1-2 0,-9 3-8,-4-1-5,-1 3-10,-8 1-2,-1 4-4,-3 1 0,-10 1-3,-6 2-4,-10 0-2,-8-3-8,-8 3-2,-11 0-4,-15-4 1,-6 2-2,-13 0 1,-11-2-2,-10 4-11,-3 0-27,-3 0-70,0 0-75,0-2-53,2 2-70,-7-2-276,-2 2 0,-11 2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3:17:19.882"/>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definitions>
  <inkml:trace contextRef="#ctx0" brushRef="#br0">3387 1768 1922,'0'0'68,"0"0"7,0 0 26,0 0 28,0 2 21,0 2 25,0 2 20,0 6 16,0 10 8,0 12-33,0 11 8,1 16 1,-1 15-19,2 10-24,-2 6-19,1-2-22,-1-4-21,0-10-13,0-15-7,0-11-25,0-16-14,0-12-5,0-11-59,-3-10-136,6-6-272,-10-12-376,1-15 0,-3-11 0,-2-15 0</inkml:trace>
  <inkml:trace contextRef="#ctx0" brushRef="#br0" timeOffset="308.4403">3086 1719 2494,'-3'0'89,"0"2"34,2 3 18,-1-3 25,11 0 20,6 2 12,15-4 4,12 0 2,16 0-2,14 0-71,5-3-53,2-1-90,-1-2-103,-10-1-170,-17-2-475,-18 9 0,-16 2 0,-11 5 0</inkml:trace>
  <inkml:trace contextRef="#ctx0" brushRef="#br0" timeOffset="683.9866">3790 2141 3114,'-22'18'46,"-5"7"4,-2 7 6,-1 11 5,15-1 2,12 0 9,6-1 13,14-4 14,11-3 27,11-8-27,5-11-2,4-10-4,-3-3-4,-7-12-4,-5-5-12,-6-8-22,-9-6-24,-9-5-28,-7-1-32,-10-5-15,-6 6-4,-7 7-4,-1 5-4,-7 8-4,1 10-12,4 7-32,4 6-58,10 2-138,3-8-379,12 4 0,8-4 0,16-10 0</inkml:trace>
  <inkml:trace contextRef="#ctx0" brushRef="#br0" timeOffset="950.9699">4171 1768 1934,'0'2'78,"2"6"29,2 15 12,3 10 6,3 13 0,3 18 0,-2 13 4,-2 4 0,-3 1-10,-2-7-35,-4-12-62,0-15-78,0-12-52,3-16-144,-3-28-284,3 8 0,-3-9 0</inkml:trace>
  <inkml:trace contextRef="#ctx0" brushRef="#br0" timeOffset="1428.9033">4156 2295 1072,'-3'-4'101,"1"1"0,1-2 16,8-1 2,16-2-5,19-1 14,17-2 3,20-1 0,6-2-4,-2 4-97,-20 0-67,-20 3 12,-24 7-6,-16 0 12,-9 0 29,-10 0-2,-5 0 13,-1 0 36,-4 5 26,-2-1 32,6 4 50,3 2 15,4 6 15,3 8-11,1 5-22,4 5-11,4 0-15,0-2-34,6-3-22,1-7-2,7-5 0,1-10-22,6-3-24,3-11-12,-1-5-30,1-7-39,-2-3-36,-5-9-45,-8-3-24,1 7-17,-7 2-16,0 12-2,0 6 0,0 10 13,0 5 28,0 7 37,2 4 34,1 3 40,9 2 19,6-2-93,2-12-315,8 4 0,2-7 0</inkml:trace>
  <inkml:trace contextRef="#ctx0" brushRef="#br0" timeOffset="1697.795">4832 1789 1768,'-2'-15'180,"-1"0"-4,0 2 7,1 3 17,6 13 18,2 22 6,7 16 1,-2 14-1,4 20 2,-2 10-144,-4 7-31,-1 1 0,-4-6-15,-2-9-33,-2-10-90,6-17-216,-6-8-388,3-16 0,-3-10 0,6-12 0</inkml:trace>
  <inkml:trace contextRef="#ctx0" brushRef="#br0" timeOffset="2212.7612">6129 2317 3044,'-5'-3'103,"-7"1"3,-3 1 1,-10 1 4,-6 6 2,3 6 1,1 5 1,1 12 4,11 5 5,6 0-99,3 2-10,5-5-5,4-2 2,2-4 0,5-8 8,0-6 3,7-7 3,1-4-1,0-6-5,0-6 10,-1-4 2,-4-7 0,-3-3-4,-3-3-16,-4 5-24,-3 2-54,0 10-56,3 4-4,0 6-2,4 7-4,2 3-9,6 7 0,5 2 0,7 3-87,6 0-93,12-8-243,-9 1 0,0-7 0</inkml:trace>
  <inkml:trace contextRef="#ctx0" brushRef="#br0" timeOffset="2769.2469">6389 2279 628,'-3'-11'115,"0"-1"-1,0 3 11,0 1 35,5 11 41,-1 14 12,2 7 5,3 7 2,1 9 2,1 0-93,-2 1-21,-3-4 8,-1-6 5,-1-9 8,-1-5-8,0-8 3,0-6 2,-3-7 0,-1-7-1,1-9 0,-4-7-3,4-8-13,6-6-19,7 1-47,14 5-31,7 5-20,10 9-15,10 10-26,3 3-29,0-1-33,-2 3 2,-15-2 8,-10-1 7,-13 1 5,-11 4-1,-9-7 5,-3 1 11,-3-3 30,0-1 39,-9-1 39,1 4 5,2 3-6,2 7-3,2 1 0,2 9 14,3 14 1,3 7 1,1 9-3,4 8-12,1 7-9,7-8-9,6 0-18,4-6-67,9-11-109,34-17-445,-22-1 0,3-11 0,8-8 0</inkml:trace>
  <inkml:trace contextRef="#ctx0" brushRef="#br0" timeOffset="3147.919">7018 2288 2537,'-7'2'161,"-8"-2"17,-2 5 9,-4 8 6,9 2 3,3 8 2,3 1 2,4 4-4,2-5 1,2 0-136,4-3-28,3 0-11,3-8-9,6-4-5,6-4-5,-6-2-1,2-5-13,-5-8-23,0-4-26,-6-2-19,-3-9-35,-6 2-17,3-3-10,-6 5-102,3 3-47,0 4 3,3 10 12,-3 6 30,0 9 27,0 7 21,7 6-28,2 6-37,11-21-52,6 25 0,12-5 0,8-7 0</inkml:trace>
  <inkml:trace contextRef="#ctx0" brushRef="#br0" timeOffset="3844.0018">7902 1942 1010,'-2'-11'112,"0"0"66,-1-1 56,2-2 30,-1 1-5,4 8 4,-1 5 5,7 9 2,7 18 1,2 16-66,5 22-45,1 16-66,-5 8-63,-6 0-66,-5-8-28,-2-14-11,-4-13-13,-1-17 0,-1-16-56,1-10-67,-3-11-61,-3-11-24,-3-6 12,-9-4 70,-2-7 81,0-1 49,0 3 56,4 6 32,8 5 79,4 4 70,3 5 71,4 3 28,12 0-4,5 0-28,11-2-48,10 4-40,1-7-50,-6 6-45,-4 1-27,-11 1-2,-12 3-8,-2 8-6,-2 4 0,-4 5-4,4 9 0,-1-1-2,4-1 9,1-4 24,1-4 26,3-9 8,0-5-2,-2-9 2,2-7-11,-2-6-27,-4-8-53,-4-5-56,0-4-19,-6-6-21,-6 2-33,-2 5-23,-5 6-6,-1 15-82,-5-32-190,4 51 0,4 5 0,8 2 0</inkml:trace>
  <inkml:trace contextRef="#ctx0" brushRef="#br0" timeOffset="4374.6801">8660 2022 2382,'2'-15'79,"-2"-2"29,0-2 20,1-1 19,-2 4-6,2 9 4,2 6 2,4 9 4,4 17 3,1 18-56,5 20-21,-8 16-28,-1 11-20,-5 0-17,-3-6 7,0-14-5,0-13-1,0-15 0,0-15 7,0-11 4,0-10-3,0-6 1,0-13-2,3-6-2,1-5-6,5-5-1,6 0-6,6 3-6,1 6-18,4 8-9,-4 5-13,-3 7-14,2 4-35,-4 6-20,-3 3 1,-3 4-1,-7 1 3,-7 5 4,-7 3 6,-7-6-1,-7 2-31,-6-6-54,0-6-35,9-16-294,12 2 0,7-8 0,19-14 0</inkml:trace>
  <inkml:trace contextRef="#ctx0" brushRef="#br0" timeOffset="4685.9057">8964 2395 1169,'0'-1'97,"0"1"36,2 0 28,1 1 27,4 1 12,3 2 6,10-3 0,-2 1 6,5 0 4,1-8-84,-6-2-11,-3-4-34,-6-3-27,-6-4-27,-6 4-12,-6 1-6,-8-1 0,-2 7-7,-7 4 0,-1 5 4,1 8 2,3 8-3,6 9 1,5 6 0,9 7-13,3-1-29,15 2-107,63-11-499,-34 0 0,8-8 0,19-9 0</inkml:trace>
  <inkml:trace contextRef="#ctx0" brushRef="#br0" timeOffset="5037.5691">10022 2127 486,'0'-9'164,"0"-2"98,0 2 46,0-2 16,0 5 9,0 5 16,1 6 9,5 11 4,2 14 5,-1 12-108,4 13-51,-2 12-96,-3 3-47,-3-2-16,-3-5-7,0-10-24,0-12-31,0-10-38,0-14-187,0-38-514,0 18 0,0-6 0,-3-11 0</inkml:trace>
  <inkml:trace contextRef="#ctx0" brushRef="#br0" timeOffset="5348.145">9962 2461 2052,'0'0'124,"0"0"3,3 0 27,3-1 5,10-2 3,13 1 0,11-5-1,10 2-13,1 0-29,-9 0-123,-12 4-39,-10 1-10,-11 0-31,-4 0-6,-5 0 4,1 3 5,-1 2 8,0 6 17,0 7 27,0 6 27,2 4 15,-1 4 9,2 0 3,3 2-2,0-2-29,2-8-144,-2-7-388,1-7 0,0-6 0,3-10 0</inkml:trace>
  <inkml:trace contextRef="#ctx0" brushRef="#br0" timeOffset="5643.9232">10470 2043 2056,'2'6'102,"2"11"18,2 12 8,5 14 5,2 12 2,2 11 0,-4 9 2,1-3-2,-3-2-8,-2-9-89,-4-10-88,11-14-218,-10-11-317,1-14 0,-1-8 0,3-11 0</inkml:trace>
  <inkml:trace contextRef="#ctx0" brushRef="#br0" timeOffset="5969.853">10696 2455 2456,'0'0'34,"0"0"24,6 0 5,3 0 1,3 0 1,7-4-21,5-3-79,-2-4-82,3-8-409,-14 0 0,-5 1 0,-8-2 1902,-6 1-1537,-9 4 34,-1 0 9,-2 7 56,-6 9 51,1 10 28,-1 13 31,6 3 84,4 10 84,9 3 84,3 4-66,4-3-41,8-4-36,11-3-97,12-8-185,8-17-401,16-2 0</inkml:trace>
  <inkml:trace contextRef="#ctx0" brushRef="#br0" timeOffset="6379.8426">11075 2060 1996,'0'0'28,"2"2"14,2 11 32,4 11 19,-1 15 3,1 14 3,4 15 3,-2 4 1,-2 3 2,1-5-13,-5-7-20,0-10-6,-3-14 7,-1-13 6,-3-12 7,0-8-1,-9-12-1,-3-9-1,-7-7 1,-5-5 0,2-1 2,-2 5-5,3 9-40,0 11-24,9 8-9,1 10-3,7 8-1,2 6-10,4 3-32,5 2-56,14-2-141,9-15-464,14 5 0,18-11 0</inkml:trace>
  <inkml:trace contextRef="#ctx0" brushRef="#br0" timeOffset="6735.7241">11933 2448 3457,'-3'0'54,"0"0"24,0 0 30,3 0 14,-3 0 5,3 0 3,3 0 0,-3 0 12,3 0 7,8 0-26,9 2-16,14-1-21,8-1-31,7 1-16,1-3-26,-6-4-33,-10-3-62,-4 1-111,-7-5-128,-9-1-95,-4 1-56,2 3-211,-10 5 0,-2 3 0,-5 4 0</inkml:trace>
  <inkml:trace contextRef="#ctx0" brushRef="#br0" timeOffset="6968.4738">11985 2639 2950,'0'3'97,"0"-2"1,0 2 20,4-1 19,5 1 7,5-3 4,12 0-2,12 0-7,10 0-34,5-3-166,4-6-240,-13 1-443,-6-1 0,-11-2 0</inkml:trace>
  <inkml:trace contextRef="#ctx0" brushRef="#br0" timeOffset="7837.8697">12876 2239 2563,'-3'3'65,"-1"-3"5,1 3 20,-2-3 36,5 2 25,0-2 9,0 0 29,3 0 27,3 0 10,14-5-46,7-3-10,7-3-4,6 1-22,-4-4-39,-1 6-32,-10 4-21,-4 7-40,-6 3-42,-3 6-15,-6 2-15,-4 6 3,-7 6 5,-7 0-2,-7 2 10,-4 1 6,-2-3 13,1-2 11,11-4 12,7-6 0,5-5 12,4-3 4,3-1-3,6-3 5,8 1-6,3-1 2,5 3-3,-5 1 1,2 5 1,-7 3 3,-9 5-4,-3 3-8,-2 3 0,-9 3 8,-6-1 4,-8 0 5,-8 1 7,-11-3 1,-2-4 5,-2-7-1,5-5-12,10-4-73,12-13-211,8-19-600,18-1 0,15-9 0</inkml:trace>
  <inkml:trace contextRef="#ctx0" brushRef="#br0" timeOffset="8173.1367">13404 2387 2138,'-10'14'178,"1"6"14,-2 7 4,-2 6 4,8-6 4,10 1 1,7-5 9,3-4 6,11-5 7,4-6-132,1-6-40,-2-4-11,-2-8-4,-2-2-5,-9-7-5,-6-5-5,-2-4-13,-12-3-10,-4-2-7,-12 2-3,-7 2-5,-2 9-7,-2 3-34,4 14-87,13 3-210,4 8-393,4-1 0,9 0 0</inkml:trace>
  <inkml:trace contextRef="#ctx0" brushRef="#br0" timeOffset="8443.8083">13809 2092 2341,'2'-8'107,"-2"1"1,1 5 10,4 2 10,1 17 1,4 17 7,3 10 1,-3 16-2,2 11 0,-4 4-109,1 0-2,-4-5-26,-1-10-47,-3-14-104,8-16-167,-10-10-280,-1-15 0,-1-10 0</inkml:trace>
  <inkml:trace contextRef="#ctx0" brushRef="#br0" timeOffset="8617.0522">13775 2394 2241,'3'-2'41,"4"2"3,13-3 1,18 3-21,17-7-102,34-18-385,-5 14 0,1-1 0,-13-5 0</inkml:trace>
  <inkml:trace contextRef="#ctx0" brushRef="#br0" timeOffset="9138.5104">14211 2248 2470,'0'0'59,"0"0"10,0 1 5,0 1 8,5-1 25,4 3 4,6-4 2,9 3 0,4-3-2,2 1-77,-4 2-32,-2 0-48,-4 2-66,-5 1-43,-9 5-29,-2 1-2,-2 5 12,-8 4 20,-4 4 12,-3 4 30,0 0 50,-4 5 47,6-10 68,7-2 45,4-10 51,3-4 7,3-7-8,2 1-16,2-2-9,4-2-10,-1 2-21,1 0-10,0 3-8,0 4-15,-1 3-50,0 7-7,-2 5-6,-5 4-3,-3 1 6,-9 2 16,-4-1 31,-4-5 15,-8-2 13,-10-7 15,-2-8 11,3-4 0,4-7-21,5-5-76,9-9-156,8-30-586,12 9 0,13-9 0</inkml:trace>
  <inkml:trace contextRef="#ctx0" brushRef="#br0" timeOffset="9466.1661">14673 2369 2436,'-7'11'206,"-6"4"21,-1 11 10,0 3 8,9 2 3,5 3 5,13 0 2,11-5-1,4-2 5,7-7-143,1-7-55,-3-9-18,-4-4-13,-5-11-19,-3-6-45,-9-5-40,-6-11-17,-3-5-4,-8-5-10,-10-3-11,-4 1-10,-8 10-25,-3 12-22,3 11-71,10 9-135,0 11-279,8 1 0,8 0 0,11-6 0</inkml:trace>
  <inkml:trace contextRef="#ctx0" brushRef="#br0" timeOffset="9731.0996">15274 2145 3048,'0'-4'125,"0"1"6,0 0 4,0 6 3,0 4 7,1 15 2,1 13 2,1 10 3,0 8 0,6 5-136,0 2-27,-2-3-44,4-10-65,-2-10-131,0-13-178,-6-6-265,-1-11 0,-2-7 0,-5-8 0</inkml:trace>
  <inkml:trace contextRef="#ctx0" brushRef="#br0" timeOffset="9913.8622">15128 2354 2009,'0'0'81,"1"0"12,8 0 1,6 3 6,11-3 2,16 0 3,15 0-21,17 0-203,-2-3-390,-1-5 0,-8-4 0,-12-8 0</inkml:trace>
  <inkml:trace contextRef="#ctx0" brushRef="#br0" timeOffset="10293.112">15516 2121 2979,'-5'0'51,"2"0"-6,3 0 17,-1 0 19,11 0 0,11 0 15,14 2 3,7-1 1,11-1-1,-4 0-34,-5 2-38,-8-5-25,-8 1-45,-14-1-29,-5-1-18,-4 3-13,-3 0 4,-4 8 17,-3 9 14,-2 5 9,-2 14 31,-3 9 41,-3 11 31,1-2 15,5-1 18,3-3 2,3-4-10,1-13-23,2-4-79,11-13-253,-8-3-356,0-10 0,14-4 0,3-12 0</inkml:trace>
  <inkml:trace contextRef="#ctx0" brushRef="#br0" timeOffset="10731.5625">15980 2133 2016,'0'-5'156,"-3"0"22,3 0 17,0-4 2,3 1 7,5-1 3,8-2 2,8 0 0,9 1-1,4-2-123,2 3-35,-3 5-28,-6 3-20,-6 8-10,-8 8-10,-6 6 0,-5 11-4,-2 11 1,-14 1 4,-1 4 9,-13 2 11,-7 2 17,-6-6 12,5-5 20,5-3 10,13-13 9,9-8 19,4-8 37,5-4 17,10-5-3,6 0-9,11 0-13,15-1-9,13-1-11,4 0-32,3 1-76,-5-1-105,-7 2-198,-16-4-620,-15 4 0,-12-2 0</inkml:trace>
  <inkml:trace contextRef="#ctx0" brushRef="#br0" timeOffset="11528.0153">12062 3569 2022,'-3'6'123,"3"-1"26,-1-1 31,-1 4 26,2-8 29,0 0 24,0 3 7,0-3 15,0 1 7,3 1-90,11 1-21,6 2-23,13-2-32,12-3-26,9 0-36,3-8-77,-6-4-104,-4 0-199,-13-28-551,-13 26 0,-12 3 0,-9 4 0</inkml:trace>
  <inkml:trace contextRef="#ctx0" brushRef="#br0" timeOffset="11732.9225">12109 3721 2331,'-19'9'121,"-1"3"19,3 0 18,-1 1 3,18-6 20,12-6 5,12-1 2,14 0 2,14-4-31,16-3-184,9-1-195,0-3-494,-6-1 0,-14 1 0</inkml:trace>
  <inkml:trace contextRef="#ctx0" brushRef="#br0" timeOffset="12718.1229">13383 3420 1504,'0'0'106,"0"-1"32,0-2 26,0 0 31,0-4 38,0 0 28,0 0 22,0 2 1,0 2-2,0 3-50,0 1-11,0 10-17,0 9-21,0 13-29,4 13-33,-3 9-25,2 4-18,-1-1 2,-1-6 1,-1-4-11,0-10-30,0-9-14,0-3-10,0-9-38,2-5-108,5-5-193,0-28-592,7 17 0,9-7 0,7-11 0</inkml:trace>
  <inkml:trace contextRef="#ctx0" brushRef="#br0" timeOffset="13244.1204">13678 3473 2508,'0'-2'132,"0"2"17,0-3 8,0 1 9,5-2 6,3-2 1,8-2 2,8-2 4,6 2-1,4 0-93,-3 5-38,-2 0-19,-8 6-5,-5 8-13,-5 1-10,-8 8 2,-2 3 0,-5 6-4,-4 0 6,-5 1-3,-4 0 3,-5-1 3,2-6 0,5-6 13,7-5 14,4-7-1,4-2-6,3-3 2,3 0-8,6-3 1,7 3 0,4 0-2,3 3-2,-4 4-9,-4 4-13,-6 4-2,-2 9 5,-3 1 0,-7 1 5,0 1 2,-11-1 5,-2-2 8,-8-4 3,-9-1 3,-10-9 2,0 1 1,-4-6-15,3-2-52,8-6-127,38-8-714,-13-4 0,10-9 0</inkml:trace>
  <inkml:trace contextRef="#ctx0" brushRef="#br0" timeOffset="13717.0235">14126 3485 2020,'-3'-2'124,"3"-4"3,-4 0 9,8-3 8,9-2 7,1-1 11,6 3 4,11-2 5,-1 2 4,4 5-88,-1 3-36,-1 4-2,-5 5-10,-1 6-9,-6 8-10,-6 9-13,-4 8 0,-6 5-1,-12 4 0,-12 2 4,-17 3 0,-3-3 6,-15-4 15,9-10 22,11-7 36,14-11 21,11-8-5,10-7-1,7-6-4,8-4 0,11-4-1,8-2-8,16-2-17,0 0-33,5 4-51,-2-1-63,-2 4-65,-6 7-131,5-2-166,-19 3-322,0 0 0,-3 0 0,1-1 0</inkml:trace>
  <inkml:trace contextRef="#ctx0" brushRef="#br0" timeOffset="14157.924">14949 3156 2486,'-17'-1'86,"-2"1"22,-1 4 16,-1 6 12,9 6 13,6 9 12,3 11 9,3 3 0,1 9 2,1 3-74,4 4-15,-5 6-12,4 2-13,-2-2-10,-2-5-14,1-6-10,-2-6-4,0-8 0,0-8 22,0-10 42,0-8 6,0-6-6,0-11-2,0-6-2,0-10-1,0-12-5,3-6-9,1-3-7,6 4-37,7 8-74,9 11-73,10 4-118,39 0-666,-26 5 0,5-2 0,-3-3 0</inkml:trace>
  <inkml:trace contextRef="#ctx0" brushRef="#br0" timeOffset="14491.2856">15477 3152 2051,'0'-3'96,"0"3"59,0 3 40,0 8 25,0 10 11,0 12 6,0 13 10,0 8 16,0 8 22,-3 1-74,3 3 2,-3-3-52,3-5-39,0-3-21,3-14-10,0-3-5,4-10-6,4-9-10,5-12-29,7-2-51,2-10-69,5-7-91,4-10-177,-4-43-563,-9 28 0,-8-6 0</inkml:trace>
  <inkml:trace contextRef="#ctx0" brushRef="#br0" timeOffset="14690.9653">15268 3352 984,'7'-4'-1,"13"-5"-15,10-4-36,7-8-131,4 4 0,6-1 0</inkml:trace>
  <inkml:trace contextRef="#ctx0" brushRef="#br0" timeOffset="15199.3652">15519 2985 1998,'0'0'117,"0"0"3,0 0 9,0 0 11,2 0 17,5 0 7,3 0 3,6 0-1,6 0 1,5 0-99,-3 0-19,-1 3-5,-2 1-8,-5 0-16,0 1-21,-3-4-24,-2 1-15,-1-2-5,-4 0-10,-3 0 5,-2 2 24,-2 6 26,-9 3 12,1 9 18,-7-1 14,-2 6 20,2-2 14,5-1 7,7-5 19,2 0-3,2-2-11,3-5-26,7-1-5,0-2-11,4-3-5,5-4-4,1 0-4,1 0-33,0 0-104,3-4-164,-5-14-500,-1 14 0,-7-2 0</inkml:trace>
  <inkml:trace contextRef="#ctx0" brushRef="#br0" timeOffset="15899.8779">15462 3101 430,'0'0'46,"0"0"9,0 2 18,1 3 19,1 1 16,2 3 22,-2-1 22,1 0 42,0-1 51,-3-2-8,0-1-11,0-2-5,3-2-17,-3 0-17,3 0-17,-2-2-20,4-4-23,-2-1-42,0 0-49,0-1-25,-3 6-7,0-3 5,0 5 7,0 5 11,0 1 12,0 7 19,0 6 11,-3 9 11,0 10 13,-3 6 8,0 7 7,-3 6-6,5 0-11,0 0-3,3-4-10,6-9-22,5-4-6,0-11-9,11-6-10,5-7-15,4-9-37,-2-6-57,3-2-156,-8-22-566,-7 9 0,-5-6 0,-4-2 0</inkml:trace>
  <inkml:trace contextRef="#ctx0" brushRef="#br0" timeOffset="16232.1563">15304 3344 2763,'0'-3'133,"-3"3"2,3-3 1,-3 3 7,6-3 24,3 3 26,9 0 17,6 0 8,12 0 2,6 0-112,2 0-19,1 0-6,-8 0-13,-5 0-62,-6 0-88,-4 0-125,-7-1-140,-4-14-464,-5 12 0,-2-1 0,1-1 0</inkml:trace>
  <inkml:trace contextRef="#ctx0" brushRef="#br0" timeOffset="47850.8403">4704 4780 918,'0'-7'164,"0"0"45,0 2 33,0-6 29,0 2 17,0 2 20,0 0 13,0 2 8,0 0 0,0 3-109,0 1-54,0 4-39,0 12-31,0 10-26,0 19-13,0 19-7,1 15-3,-1 11-3,0 4 4,2-1 1,-2-4 0,0-7-6,0-10 0,0-11-5,0-13-4,0-10-10,0-14-10,0-7-3,0-6-2,0-4 1,0-3 1,0-2-14,0 1-45,0-4-44,0 2-83,0-4-190,0-2-426,0-4 0,0-2 0,0-6 0</inkml:trace>
  <inkml:trace contextRef="#ctx0" brushRef="#br0" timeOffset="48383.4218">5557 4761 763,'0'-7'123,"-9"2"27,-6-3 55,-5 3 37,-13 1 25,-7 4 12,-6 5 4,-2 4 6,3 6 3,3 7-85,10 10-27,7 3-26,8 11-45,5 8-31,8 9-21,2 6-10,5 4-3,4-1-3,1-4 2,0-9-4,-2-6 1,0-10 2,-2-9-3,-4-5-4,0-7-1,0-8 2,0-3 24,0-7 5,0-2 0,0-4-4,-7-8-1,7-2-6,-3-5-6,0-6-6,6 0-19,9 4-33,6 1-78,14 1-110,20-1-230,1 1-346,4 2 0,3-4 0,-5-1 0</inkml:trace>
  <inkml:trace contextRef="#ctx0" brushRef="#br0" timeOffset="48699.662">5951 4867 2004,'0'-2'64,"0"2"43,0 11 36,0 12 17,-1 16 22,-5 22 12,-6 17 4,-2 9 0,2 3 3,3-5-36,5-8-29,4-11-40,3-13-37,0-11-15,7-9-19,-1-9-13,5-9-4,2-8-65,10-8-224,-2-12-450,0-5 0,-3-3 0,-3-7 0</inkml:trace>
  <inkml:trace contextRef="#ctx0" brushRef="#br0" timeOffset="48938.0945">5897 5318 1564,'-6'-3'83,"-2"0"4,2-1 38,1 1 56,5 2 15,0 2 12,7 2 8,7 1 5,8-1 1,11-1-65,18-1-24,4-1-66,18-1-299,-11-3-413,-5-6 0,-12 0 0,-4-7 0</inkml:trace>
  <inkml:trace contextRef="#ctx0" brushRef="#br0" timeOffset="49293.0316">7855 5281 3420,'12'0'10,"9"-2"0,13 1-1,16-2-3,5-2-9,6-3-12,1 0-48,-8 0-130,-14-8-443,-15 11 0,-13 3 0,-9 2 0</inkml:trace>
  <inkml:trace contextRef="#ctx0" brushRef="#br0" timeOffset="49479.5773">7929 5500 2864,'3'3'21,"10"0"0,7-1-7,13-1-46,15-1-105,27-10-413,-4 5 0,6-4 0,5-1 0</inkml:trace>
  <inkml:trace contextRef="#ctx0" brushRef="#br0" timeOffset="49972.4412">9998 5063 1516,'-6'-2'127,"-11"2"40,-7 0 38,-8 0 30,-5 5 13,-4 6 9,5 9 7,6 9 2,9 13 3,13 4-98,7 6-22,7-3-38,12-5-36,6-7-23,2-10 0,9-9 8,2-11 4,-3-5 1,0-10 3,-3-6-1,-1-5-5,-4-5-3,-5-8 3,-9-4-8,-6-3-16,-4-1-17,-10 0-11,-4 4-21,-5 5-42,4 9-37,-7 12-71,9 6-113,10 4-201,-3 11-271,8 4 0,10 0 0</inkml:trace>
  <inkml:trace contextRef="#ctx0" brushRef="#br0" timeOffset="50163.7203">10384 5273 3379,'0'0'38,"0"0"2,0-2-3,0 2-16,3 0-75,9-5-219,0-7-364,8-4 0,8-9 0,9-9 0</inkml:trace>
  <inkml:trace contextRef="#ctx0" brushRef="#br0" timeOffset="50683.8184">10746 4916 1672,'-4'0'102,"4"0"33,-1 0 8,-1 0 10,5 0 8,8 0 6,9 0 3,13 0 3,8 0 2,8 2-48,2 4-52,-7 3-35,-9 7-9,-11 6-9,-12 2-11,-8 3-3,-10 4-2,-11 1-1,-10 3-1,-7 0-2,-10 1 4,7-6 2,8-5 3,11-5 4,11-12 0,3-1 4,11-4 2,0-1 1,8-2 0,6 3 2,7 3-2,9 3 0,-1 4 1,-1 4 0,-7 2 8,-10 3 0,-7-1 10,-8 2 5,-6-1 4,-13-3 4,-6 0 2,-7 0-1,-10-3-3,-1-2-11,4-2-20,6-6-42,6-3-132,28-14-634,-11 1 0,10-9 0,10-8 0</inkml:trace>
  <inkml:trace contextRef="#ctx0" brushRef="#br0" timeOffset="51094.646">11475 5073 2039,'-20'12'98,"-2"5"25,-5 7 35,2 10 11,11-2 14,8 3 2,5-1 0,7 0 3,5-4 1,5-2-64,9-4-30,8-8-25,4-5-30,6-8-11,2-3-13,2-10 0,-3-4 0,-6-6 0,-4-7 0,-15-2 2,-7-5-2,-13 1-1,-14-1-5,-15 0-6,-8 7-5,-8 5-9,-4 8-12,3 7-22,14 4-56,8 3-98,15 0-61,10-2-108,7 4-236,9-2 0,12 0 0,18-4 0</inkml:trace>
  <inkml:trace contextRef="#ctx0" brushRef="#br0" timeOffset="51743.441">12435 4855 1301,'0'0'181,"0"-5"34,0 4 9,-5-1 2,-8 1 3,-7 4 3,-11 3 10,-9 3 5,-1 3 5,-3 2-113,10-1-64,10-3-35,9-3-5,7-2-1,2-2-4,6-1-4,0 0-9,0 2-2,0-1-4,0 3-2,0 5 1,0 0-1,0 7 1,0 2-1,0 2 4,0 1 6,-1 2 1,-2-1 0,-2 0 1,2-2 2,1-1-2,1-6 6,4-2 8,3-7 5,7-3 1,12-2-1,9-2-2,8-2-1,2 3-5,3 0-4,-11 1 1,-4 6-3,-5 3-11,-10 7 1,-7 5 15,-6 4 15,-5 3 16,-9 1 13,-7 1 23,-10-2 14,-7-3 16,-3-1 9,-3-7 13,-4-3-4,4-3-15,-2-6-18,3-2-19,1-3-44,8-4-90,6-5-116,9-5-235,5-5-638,7-6 0,0-6 0</inkml:trace>
  <inkml:trace contextRef="#ctx0" brushRef="#br0" timeOffset="52938.5953">12866 5056 2267,'-2'-5'107,"1"3"-3,-2-2-5,1 1 3,-2 3 12,3 3 19,1 3 17,0 11 8,4 10 9,3 4-96,2 13-7,5-3 2,-2 2 9,-4-6-1,-5-6-4,0-5 0,-3-10 16,0-5 18,0-4 6,0-6-3,0-2 3,0-6 2,-3-7-4,3-11-3,0-7-8,0-11-21,3-5-34,5-2-25,5 3-12,4 6-3,10 8-4,5 11 0,4 7-1,4 10 0,4 8 3,-1 10 4,-4 5-1,-7 9 3,-8 7 1,-10 5 4,-4-1 4,-9 0 9,-1-5 13,0-7 18,0-9 26,0-5 39,0-7 97,0-4 1,0-3-9,0-11 0,6-6 1,8-9-7,2-11-25,13-1-21,9 0-33,4 6-48,-3 8-86,-1 12-14,-7 10 14,-4 1-8,-7 10-8,-4 4-8,1 3 18,-7 3 6,-3 4 12,0 5 21,-4 8 3,-2 4 10,-1 6-3,-3 2 7,-1-1 8,-2-5 10,1-4 0,1-7 1,1-8 2,3-6 6,0-5 16,0-7 3,0-2-4,0 1-1,0-2-4,0 0-6,0 0-4,0 0-4,0 0-10,0 0-21,0 0-25,0 0-32,0 0-45,0 0-36,0 0-36,0 0-52,0 0-26,-3 0-18,3 0-19,-3 0-33,3 1-32,0 0-11,-2 1 16,1 0-16,1-2-23,-2 0-54,2-4-131,-1 3-266,-2-3 0,1-4 0,1-4 0</inkml:trace>
  <inkml:trace contextRef="#ctx0" brushRef="#br0" timeOffset="58328.4927">6328 4464 850,'-2'-1'82,"2"1"33,-1 0 33,1 0 27,0 0 17,0 0 12,0 0 6,0 0 4,0 0 0,0 0-58,0 0-24,0 0-26,3 3-18,10 4-17,4 5-1,10 12-8,10 5 1,5 3 5,1 11 14,0 6 13,-4 6 16,-4 11 1,-11 11 0,-12 8 1,-6 7-12,-12 12-1,-6-2-4,-9 0-6,-2-1-10,-13-2 8,-4-5-8,-6-4-4,0-6-15,-7-4-9,2-12-2,0-8-3,4-11-2,5-9-5,6-8-15,12-10-68,3-8-89,7-4-183,1-37-562,-1 25 0,-11-5 0,-12-3 0</inkml:trace>
  <inkml:trace contextRef="#ctx0" brushRef="#br0" timeOffset="59024.7709">4319 4572 521,'-5'-5'84,"-1"5"35,0-2 28,-3 4 22,0 4 34,1 9 31,1 3 36,-7 6 28,-1 5 26,-9 3-50,-9 7 3,-12 9-22,-7 12-16,-6 15-12,1 14-32,4 13-31,17 10-34,12 6-31,15 8-20,15-2-27,15-4-16,13-5-33,9-12-51,12-14-85,13-16-250,-1-12-384,8-18 0,6-15 0</inkml:trace>
  <inkml:trace contextRef="#ctx0" brushRef="#br0" timeOffset="59892.7705">7086 4275 2024,'0'0'72,"0"0"36,0-1 10,3-1 5,-2-2 6,5-4 4,6 0 2,5-6 1,1 1-1,5 1-52,-1 6-20,-1-1-37,2 7-10,1 0-6,-2 7-6,-3 3-4,-3 7-3,-5 5 3,-5 6 3,-2 4 10,-4 0 19,-4 4 15,-7-3 16,-6 3 13,-8-1 21,-8-2 12,-3-4 8,8-6 16,6-4 15,7-7 7,7-5-4,8-5-7,0 1-15,0-3-14,5-3-21,7 3-10,3-5-6,12 3-27,11 0-30,8-1-59,3 1-80,6-1-79,-2-1-180,-6-32-511,-7 30 0,-11 1 0,-5 1 0</inkml:trace>
  <inkml:trace contextRef="#ctx0" brushRef="#br0" timeOffset="60530.2663">9754 4650 892,'0'0'94,"0"-2"5,0 2 13,0 0 28,-3 7 28,0 6 31,-6 10 19,-5 12 13,-2 12 16,-7 16-67,-2 14-8,-7 14 3,-6 14-9,-4 10-28,0 10-28,6 8-27,14-2-17,15 0-18,27-11-34,21-16-40,25-15-76,18-22-156,26-24-375,6-14 0,13-18 0,7-15 0</inkml:trace>
  <inkml:trace contextRef="#ctx0" brushRef="#br0" timeOffset="61262.7355">13960 4666 1712,'0'-1'35,"-2"-1"9,2 4 6,-1 1 25,2 8 16,-1 8 7,6 10 7,7 10 12,8 9 6,10 10-28,7 12 6,7 8-3,-4 8-3,-8 7-23,-14 3-15,-10 1-5,-22 5-4,-13-2-11,-13-2-9,-11-6-23,-7-7-28,6-13-34,6-18-89,13-25-436,13-9 0,10-20 0,12-20 0</inkml:trace>
  <inkml:trace contextRef="#ctx0" brushRef="#br0" timeOffset="61964.1501">14369 4605 2270,'0'-3'104,"0"0"4,8-4 3,1-1 4,8-2 0,8 1 1,5-1-1,2 0-1,-5 6-2,-2-1-91,-4 5-13,-2 8-5,-5 3-4,-3 8-3,-3 6-2,-4 6 3,-3 4 6,-6 0 29,-6 1 28,-4-1 18,-9 1 17,-5-2 11,-1-3 4,5 0 2,2-9 0,9 0-3,7-7-7,5-3-25,0-4-19,2-2-17,5-3-10,6 1-7,8-2-4,11 3 0,7-3 0,2 1-3,-1-2 3,0 1-1,-3-2-3,-5 0-4,-4 0-7,-6 0-8,-7 0-7,-6 0-13,-5 0-6,0 0 2,-2 1 0,-2 2-1,4-1 0,-2-1 3,0 2-1,-2-1-11,0 0-12,2-1-22,-1-1-57,1 2-82,0-2-122,0-24-376,-3 23 0,1 2 0,1-2 0</inkml:trace>
  <inkml:trace contextRef="#ctx0" brushRef="#br0" timeOffset="62895.1795">4955 7157 1010,'0'-11'28,"0"-3"23,0-4 20,0-3 33,0 2 66,0 4 48,0 3 44,0 1 8,0 3-2,0 5-15,0 3-10,0 12-18,3 13-12,-1 16-30,3 17-56,0 17-41,-2 9-38,-2 4-6,-1 1 1,0-4-3,0-10 1,0-7-6,0-12-6,0-15-3,0-10-3,0-13-18,0-10-63,2-2-176,-1-31-530,4 7 0,1-14 0,11-14 0</inkml:trace>
  <inkml:trace contextRef="#ctx0" brushRef="#br0" timeOffset="63355.542">5539 6956 1597,'-8'-12'109,"-1"2"32,-9 0 24,-6 2 25,-3 5 17,-3 14 10,-2 5 3,7 7 0,8 9 6,7 7-70,7 11-26,3 2-27,0 7-22,3 6-21,0 6-17,-2-2-8,7 1-6,-4-5 2,1-5-6,-2-9-2,-2-11-2,-1-8 44,0-12 45,0-8 11,-1-6-2,-1-12 3,-2-6-2,-1-8-6,4-12-13,1-4-23,9-1-19,6 3-79,12 8-96,9 6-95,12 7-164,14-4-488,-1 7 0,3 0 0,-4 0 0</inkml:trace>
  <inkml:trace contextRef="#ctx0" brushRef="#br0" timeOffset="63672.2119">5945 7068 1905,'0'-9'87,"0"4"15,0 2 38,0 9 29,0 16 24,0 19 11,0 14 6,0 19 2,-5 10 0,-5 3-93,4 1 7,0-9-14,3-9-36,3-12-29,8-16-21,6-9-7,8-9-6,5-11 2,11-8-12,3-9-73,8-10-219,-10-5-437,-3-8 0,-12-5 0,-13-1 0</inkml:trace>
  <inkml:trace contextRef="#ctx0" brushRef="#br0" timeOffset="63861.665">5880 7486 2536,'0'-3'46,"2"-2"1,5-2-4,13-6-22,11 0-56,16-7-129,9-6-334,3 1 0,-8 1 0,-12-2 0</inkml:trace>
  <inkml:trace contextRef="#ctx0" brushRef="#br0" timeOffset="64241.7338">6094 6890 1341,'3'-10'142,"-3"-5"23,6-4 17,5-3 14,1 4 3,7 4 2,5 2-2,5 2 0,0 6-5,1 2-109,-5 9-32,-4 8-24,-4 5-17,-11 6-7,0 9 22,-10 0 30,-9 4 26,-5-1 23,-3 2 15,-1-2 1,1-5 6,8-3 4,9-8 3,2-7 2,10-3-25,10-3-29,12-4-30,14-2-83,16-2-132,14-13-699,-2 2 0,-4 2 0,0-3 0</inkml:trace>
  <inkml:trace contextRef="#ctx0" brushRef="#br0" timeOffset="64615.53">7850 7279 1812,'6'2'14,"8"-1"10,13 3 16,11-3 13,13 1 5,12-4 1,9-3 0,-1-5-6,-2 2-33,-7-3-116,-13-4-323,-20 12 0,-17 4 0,-7 1 0</inkml:trace>
  <inkml:trace contextRef="#ctx0" brushRef="#br0" timeOffset="65054.6978">8023 7545 2551,'-4'1'111,"1"2"-1,0 0 4,0 1 6,6-2 22,0 0 11,13-2 1,10 0 5,17-3-1,15 0-87,11 1-22,2-1 0,-1-1-2,-3 0-7,-9 3-21,-12 0-9,-9 0-3,-17 1-2,-5-2 0,-12 2-1,-2-1 1,1 1-3,-2 0-1,0 0 0,0 0-3,0 0-5,0 0-4,0 1-14,0 2-16,0-1-18,0 3-21,0 1-18,0-2-44,0-2-78,1 0-142,-1-1-246,0-1 0,0-1 0</inkml:trace>
  <inkml:trace contextRef="#ctx0" brushRef="#br0" timeOffset="67760.6238">9874 7168 2026,'-6'0'82,"-1"0"21,-7 0 33,-4 6 27,-3 5 15,-4 8 13,-2 9 8,1 10 3,0 5 5,7 10-69,9-2-9,10 0-21,13-4-29,11-8-25,7-10-7,9-9 4,6-12 20,-1-11 7,0-10 0,-5-11 3,-10-8-2,-3-4 0,-6-7-1,-8 0-2,-8 0-11,-7 2-19,-8 4-39,-7 6-19,-3 9-25,-2 8-28,-3 9-34,4 5-61,7 8-140,11-2-531,1 6 0,4 2 0,4 0 0</inkml:trace>
  <inkml:trace contextRef="#ctx0" brushRef="#br0" timeOffset="67933.8563">10192 7299 2410,'0'0'125,"0"0"1,0 0-1,0 0-13,0-3-72,9-4-240,-8 0-347,5-8 0,6-7 0,7-9 0</inkml:trace>
  <inkml:trace contextRef="#ctx0" brushRef="#br0" timeOffset="68448.2314">10464 6993 2105,'0'0'50,"0"0"3,0 0 7,3 0 19,6 0 26,11 0 7,8 0 4,11 0 2,4 0-4,2 2-49,-9 5-2,-9 6-3,-8 3-8,-10 7-20,-5 9-26,-9-1-6,-10 6-2,-9 1-2,-10 2 6,-6-5 0,1-3 0,10-3 2,10-10-6,13-6 13,6-9 3,8-4 2,8 0 1,-1-2-1,8 2-3,5 0 0,-2 4-1,-2 1-1,-3 5 9,-6 7-9,-7 5-4,-4 7-1,-7-1 1,-6 2 3,-6-1 2,-3 0 1,-5-7 2,-1-2-1,6-4 1,2-8-18,9-4-52,4-7-166,2-22-412,5 8 0,6-6 0,9-11 0</inkml:trace>
  <inkml:trace contextRef="#ctx0" brushRef="#br0" timeOffset="68826.0029">11107 7175 2007,'-17'15'71,"-4"6"10,-6 8 11,0 10 17,11-2 5,9 3 8,10-8 12,9-3 14,7-5 18,6-8-46,7-5-1,5-6-6,2-7-10,-3-6-16,-2-6-4,-7-8-8,-8-7-12,-5-5-15,-8-5-18,-11-1-14,-10 0-13,-9 2-6,-9 9-10,-14 8-11,-1 13-18,2 8-27,8 5-47,14 6-91,12-2-99,15-5-318,13 1 0,16-3 0,15-4 0</inkml:trace>
  <inkml:trace contextRef="#ctx0" brushRef="#br0" timeOffset="69168.7386">11637 7057 2136,'-23'0'101,"-9"5"11,-7 4 8,-3 6 7,12-1 7,9 11 6,9-4 2,9 1 6,4-1 6,10 0-71,7-2-22,9 1-9,4-2-8,6 2-6,2 0-6,-8-2-7,-5 2 0,-8 1 0,-11-2 4,-3 2 5,-12 0 2,-12-2 0,-10 5 1,-6-2-2,-15-2-19,3 1-71,3-5-187,1-9-483,5-5 0,6-3 0</inkml:trace>
  <inkml:trace contextRef="#ctx0" brushRef="#br0" timeOffset="69568.1977">12109 7040 1535,'0'-3'187,"0"-1"-1,0 3 4,0 0 5,4 7 1,9 11 1,9 11 2,13 4 0,14 8 3,7 1-161,6 0-32,-2-7-8,-6-1-51,-15-8-109,0-11-173,-22 2-227,-11-4 0,-5-8 0,-5 0 0</inkml:trace>
  <inkml:trace contextRef="#ctx0" brushRef="#br0" timeOffset="69805.8535">12339 7057 2090,'-1'0'41,"-1"7"11,-2 7 9,-4 8 9,-3 10 8,-3 11 3,-10 6 3,-1 8-1,-2-5-1,2 1-48,7-7-83,12-12-115,3-23-344,12 5 0,9-14 0,13-8 0</inkml:trace>
  <inkml:trace contextRef="#ctx0" brushRef="#br0" timeOffset="70156.7334">12772 7134 1839,'-8'10'94,"-4"3"19,1 8 19,-4 8 10,10 2 8,2 1 4,8-3 1,4-1 6,6-6 5,4-7-50,3-5-26,5-6-18,-5-8-16,-2-3-10,-4-6-6,-2-3-11,-10-7-9,-1 0-9,-7-2-11,-10-2-9,-5 1-24,-1 4-45,-5 2-96,9 2-162,2 10-255,7 8 0,7 3 0,7 5 0</inkml:trace>
  <inkml:trace contextRef="#ctx0" brushRef="#br0" timeOffset="70320.526">13086 7195 1886,'1'0'58,"4"-3"1,-5 1-26,6-5-103,1-19-323,-1 12 0,3-7 0,8-1 0</inkml:trace>
  <inkml:trace contextRef="#ctx0" brushRef="#br0" timeOffset="70828.0054">13326 6943 1900,'2'-2'128,"-2"-3"5,4 2 4,7-3 2,4 0 1,12 4 3,12-1 3,11 2-2,1 1-2,-1 1-110,-8 7-20,-15 2-4,-11 6-1,-13 4-2,-3 5 0,-7 3-2,-17 3 1,-6 5 4,-10-1 4,-4 0 3,6-6-1,11-7 3,13-5 4,8-7 10,6-5 9,6-1 1,5-4-1,7 2-4,6-4-1,12 2 1,0 3-2,2 3-3,-7 3-6,-7 7-11,-8 6-7,-8 0-2,-8 3 1,-13-1 3,-8 2 2,-8-4 0,-8 1 1,-4-5-1,5-4-4,6-3-7,9-7-35,10-3-98,19-16-584,-1 0 0,17-12 0,13-9 0</inkml:trace>
  <inkml:trace contextRef="#ctx0" brushRef="#br0" timeOffset="71168.3517">13931 7054 2044,'-15'7'116,"-3"9"10,-7 5 10,1 9 8,8 3 7,9 3 4,6-1 6,11-2 6,7-2 5,10-7-87,6-6-21,12-6-7,5-6-8,1-6-9,-2-6-5,-3-5-5,-9-7-4,-7-4-4,-16-7-6,-8-3-6,-15-3-9,-20 0-19,-14-1-20,-4 7-22,-13 8-25,2 4-53,18 9-107,11-1-108,16 3-221,17 4 0,17-1 0</inkml:trace>
  <inkml:trace contextRef="#ctx0" brushRef="#br0" timeOffset="72007.0459">14660 6824 1232,'0'2'192,"0"-2"12,0 0 6,-3 1 5,-8-2 5,-2 3 7,-10 2 6,-9 4 6,-2 1 6,-2 0-145,-1 2-42,7 0-10,6-3-8,8 1-5,5-2-2,5 0-7,2-2-5,1 3-6,3-1-6,-5 5-2,2 1-2,-3 8-1,-1 4 1,-8 1 0,-2 3-2,-2 0 0,5 0 3,2-4 1,8-5 8,2-6 4,8-2 5,7-6 1,10-3-1,4-1 1,11-2-1,1-2 2,0 2-4,-3 4-3,2 1-6,-4 3-6,-1 4-7,-1 7 0,-3 3 0,-9 5 0,-7-3 7,-9 5 24,-5 0 30,-10-1 34,-8-3 35,-4-3 22,-7-6 21,-3 0 16,-2-4 12,1-3 19,-6-4 15,4-1-1,-6-3-3,3-1-25,-4 0-29,0 0-17,6-1-20,0 2-18,6 2-4,7-1-24,8 1-30,6 1-16,9-3-35,-1-1-13,2 0-11,2 0 1,-2 0-2,0 0-3,1 0-10,-1 0 8,0 0 8,0 0-24,0 0-45,0 0-33,3 0-42,-3 0-61,0 0-56,3 0-49,-3 2-87,4-2-157,-1-27-386,0 26 0,-3-5 0</inkml:trace>
  <inkml:trace contextRef="#ctx0" brushRef="#br0" timeOffset="72635.6625">8195 8708 3047,'0'3'43,"0"-3"-3,0 1 6,1-1 4,2 3 3,11 2 4,9-1 3,20 3-2,19-6 0,15 1-48,10-2-50,-3 0-122,-3-8-502,-32 6 0,-19 0 0</inkml:trace>
  <inkml:trace contextRef="#ctx0" brushRef="#br0" timeOffset="72867.3221">8317 8986 2908,'4'4'30,"7"2"2,10-2 2,9 3-1,8-1-39,19-3-143,5-19-427,2 16 0,2-4 0,0 1 0</inkml:trace>
  <inkml:trace contextRef="#ctx0" brushRef="#br0" timeOffset="84761.1334">10219 8518 1452,'0'0'134,"-3"0"36,-1-2 16,-3 0 13,0-2 18,1-4 16,-3 2 12,6 2 9,-3-2 7,4 2-75,-1 3-40,2-1-25,-1 0-10,-4 2-10,-4 0-17,1-2-15,-5 2-8,-1 2 1,1 0 3,-4 6-1,-2 4 5,0 7-2,-6 8-1,2 9 2,2 1 6,8 8-2,6 0 4,8 1-11,9-1-5,7-1-4,6-11-12,4-2-4,4-6 0,1-8-4,-2-5 1,0-7-4,-1-3-3,-2-4 2,-1-10-5,0-6-1,2-7-6,-5-10-3,-3-8-8,-9-7-2,-4 1-2,-9-4 2,-6 4 1,-9 5 0,-5 8 0,-8 5-2,-6 11 3,0 6-3,0 6 2,6 6-1,7 0-8,4 2-17,10 6-40,4 2-60,3 2-80,3 5-171,3-18-591,0 18 0,6-3 0,6-7 0</inkml:trace>
  <inkml:trace contextRef="#ctx0" brushRef="#br0" timeOffset="85015.0448">10621 8698 3203,'0'0'233,"0"-2"20,0-2 9,0-2 3,0 3 1,0-4-1,0 2 0,0-2-20,0 0-78,0-1-311,3-4-221,3-21-618,1 22 0,4-1 0</inkml:trace>
  <inkml:trace contextRef="#ctx0" brushRef="#br0" timeOffset="85570.7423">11104 8479 1901,'-12'13'122,"-2"5"41,-2 11 17,-4 6 15,7 8 16,3 0 6,9 5 10,-1-2 11,8-3 6,8-4-84,3-8-20,5-6-30,10-7-7,1-8-7,-2-6-14,3-7-5,2-7-8,3-6-14,-6-7-5,0-2-10,-12-7-10,-4 0-13,-11-2-12,-9-3-8,-7 1-3,-7 2-1,1 5-4,-6 4 4,-1 11-2,4 5-3,-4 5-2,2 5-12,4 4-37,0 2-43,6-4-77,5 5-158,0-3-447,1-1 0,5-2 0,-3-4 0</inkml:trace>
  <inkml:trace contextRef="#ctx0" brushRef="#br0" timeOffset="86222.1412">11968 8435 908,'1'-3'97,"1"-2"34,-2 2 21,1-1 4,-4 2 9,-6 1 30,-5-1 17,-11-1 18,-5 2 13,-5 0-52,-2 3-21,4 6-30,5 4-15,9 9 1,5 9 3,8 3-26,5 7-15,1-5-15,4 5-14,5-7-15,2-4-7,4-5-2,6-7 0,1-10-4,0-5-10,2-9-3,1-7-2,-4-8-4,-6-2 0,2-10 0,-11 3-8,-3 2-4,-2 7-25,-1 7-1,0 9 1,0 9 8,0 12 4,0 9 8,0 10 2,0 12 1,0 13 7,0 1 1,0 6 19,0-4-6,0-6-14,0-13-39,0-9-69,4-13-143,-1-44-460,0 20 0,7-9 0,5-13 0</inkml:trace>
  <inkml:trace contextRef="#ctx0" brushRef="#br0" timeOffset="86798.2484">12315 8352 1973,'3'-3'69,"5"-6"17,5-2 13,10 0 24,13 0 19,14 1 6,2 7 2,4-1 1,-11 8 3,-7 5-51,-16 8-15,-13 5-16,-7 4-13,-4 3-26,-10 1-14,-16 3-6,-12 3-3,-15-1-2,-5-1-2,6-5-2,13-5-2,15-9 1,19-6 2,10-6 5,4-3-2,13 0 4,11-3 7,9 3 1,7 0 1,7 0-1,-3 0 4,-9 9-2,-8 3-2,-5 4-2,-13 5 0,-8 1-4,-2 2 1,-10 1 13,-7-2 1,-8 4 1,-10-2 1,-7-2 0,-7-3 2,-1-2 0,-2-7-3,3-5-20,7-5-39,7-2-82,11-8-159,12-17-451,1 11 0,16-4 0,5-10 0</inkml:trace>
  <inkml:trace contextRef="#ctx0" brushRef="#br0" timeOffset="87197.6026">13134 8403 1831,'-14'7'87,"-8"4"27,-10 7 32,-6 8 32,4 5 22,4 6 10,12 4 4,12 3 6,6 1 6,8-3-38,6-7-7,9-3-8,2-10-20,8-9-24,2-7-20,1-8-11,-1-8-2,-7-9-8,-5-7-13,-9-8-27,-10-12-28,-8 0-35,-9-3-21,-3 1-12,-2 7-12,-5 7-21,2 12-28,9 10-34,1 6-65,6 5-122,2-10-420,3 12 0,3-1 0,7-3 0</inkml:trace>
  <inkml:trace contextRef="#ctx0" brushRef="#br0" timeOffset="87644.2759">13518 8372 2074,'-3'0'123,"3"0"28,0 0 20,0 0 18,0-3 3,6-1 6,8 0 5,10-5 7,16 1 7,8-1-95,5 2-29,1 4-29,-6 3-21,-14 7-15,-8 10-4,-15 6-4,-11 9-5,-11 7-8,-16 10-3,-15 2 0,-8 5 3,-6-4-2,4-3 4,16-11-2,10-11 0,14-9 16,9-7 17,3-6 10,9-3-1,10-2 6,16 0-8,12-2-14,19-3-49,8 1-50,-3 0-116,21-4-255,-32 5-319,-12-4 0,-14-1 0,3-3 0</inkml:trace>
  <inkml:trace contextRef="#ctx0" brushRef="#br0" timeOffset="88042.0758">14440 8277 2191,'-12'0'97,"-3"0"16,-12 0 12,-6 5 11,-4 3 6,-4 8 6,3 3 6,5 5 1,10 1 5,12-4-73,7-1-21,7-3-14,6-2-8,7 1-3,7 0-1,9 1-6,8 1-6,1 1 1,-5 4-6,-6-2-1,-7 6-2,-9 0 2,-9-1-5,-6 0-4,-11-1-4,-6-2 0,-17-1 1,-4-2-2,-15-3-31,0-3-104,-4-11-642,4 1 0,5-6 0</inkml:trace>
  <inkml:trace contextRef="#ctx0" brushRef="#br0" timeOffset="89051.002">14815 8368 1464,'0'0'57,"0"0"22,0 1 25,0-1 23,0-1 17,0 5 12,0-1 9,3 3 15,-2 3 12,4 4-38,-1 5 4,4 1-15,-2 13-26,0 3-23,0 3-14,1 3-12,-2 0-8,1-8-13,-2-3-15,1-8-13,-2-6-4,-1-6 0,-2-5 1,0-4 1,0-4-1,-2-4 2,-1-7 3,-3-9 3,0-11 4,1-11 4,2-6-3,2-6-2,5 3 0,7 5 1,1 11-3,7 12 3,8 8-4,2 8-3,3 7-1,1 8-3,-5 6-2,-1 7-4,-4 4 0,-6 11-3,-1 5-1,-5 4-6,-4-5 0,-2 1 2,-1-8-5,-4-8 9,0-7 46,0-5 13,0-7 4,0-4 3,-4-7 9,2-8 4,2-9 0,-3-9-2,6-11 3,6-4-10,6 2-46,9 4-14,3 10-7,0 8-4,-1 9-8,-6 8-1,-2 4-2,-5 5 1,5 6-3,-5 4 7,0 5-4,-1 7 1,-3 5 1,-2 2 0,1 4 1,-5 4 0,0-2-4,0-3 0,-1-1-44,1-4-70,2-7-123,18-9-662,-16-4 0,0-6 0,2-4 0</inkml:trace>
  <inkml:trace contextRef="#ctx0" brushRef="#br0" timeOffset="90131.9698">15609 7796 836,'0'-3'174,"0"-5"50,0 2 36,0-3 28,0-3 12,0 1 12,3 2 3,8 0 2,-4 0 0,10 2-111,2-2-62,5 3-50,-1 0-37,0 3-26,1 2-16,0 1-16,-2 4-8,-2 4-4,-4 7-2,-8 2 1,-3 12 0,-10 3 3,-6 2 0,-5 2 7,-2 0 15,-9-1 22,1-5 16,1-4 12,5-6 5,3-3 1,7-6 4,1 0 11,6-8 6,-3 0-5,3-3 14,0 0 1,3 0 4,-3-1 5,6 1-2,-3-2-2,3 1-4,1-1-11,7 2-4,2 0 1,3 0-30,5 0-13,4 0-8,8 0-11,8 0-1,8 0 2,2 0-2,-4 0-1,-7 0-1,-15 0-2,-5 0 3,-11 0-5,-5 0-5,-2 0-5,-1 0-2,-1 0-1,0 0 1,0 0-2,0 0 2,0 0-3,0 0-1,0 0 0,0 0 0,0 0 0,0 0 0,0 0 0,0 0 0,0 0-2,0 0-2,0 0 0,0 0 2,0 0 0,0 0-1,0 0 3,0 0 0,0 0 0,0 2 0,0-2 0,0 1 0,0-1 0,0 0 3,0 0-2,0 2 3,0-2-7,0 0 2,0 1 0,0-1-1,0 0 0,0 0-2,0 0-2,0 1-8,0-1-24,0 0-41,0 2-68,0-2-79,0 0-216,0-17-509,0 16 0,-1-2 0,-8 1 0</inkml:trace>
  <inkml:trace contextRef="#ctx0" brushRef="#br0" timeOffset="91538.3123">5238 8468 626,'1'-5'112,"1"-2"22,-1-3 22,1-1 21,-1-3 36,1 5 34,-2 0 36,0 1 25,0 3 8,0 3-84,0-1-28,0 3-25,0 0-19,0-2-19,0 2-35,1 2-27,-1-1-22,0 2-2,2 3 27,-1 5 16,1 4 7,-2 7 17,1 7 13,-1 13 7,0 9 3,2 11-5,1 4-14,2 6-23,2-1-33,2-3-18,-3-5-6,0-6-14,-4-10-15,-1-4-9,-1-6-3,-1-5-4,-1-6 2,-1-3-2,0-4-1,-2-9-6,2-1-13,2-6-29,1 2-55,0-5-83,0 3-162,0-23-553,1 13 0,1-10 0,3-5 0</inkml:trace>
  <inkml:trace contextRef="#ctx0" brushRef="#br0" timeOffset="92089.1913">6165 8389 1311,'-6'-6'167,"-8"-1"26,-5-1 23,-10-3 22,-6 3 13,-3 5 5,0 1 4,0 7 5,8 3 7,3 13-123,8 7-38,8 10-20,5 10-19,4 8-16,2 2-5,3 4-6,2-2 3,-1-2-4,3-1-4,-3-4-2,-1-5-3,-3 1-7,0-6-2,-2-4-7,1-3-6,1-9 13,-4-8-1,1-7-1,-2-9 0,0-12-1,-1-9-2,0-8 3,5-8-3,2-8 0,8 2-4,11 5-9,6 6-7,9 11-16,8 5-55,5 6-95,8-1-177,-4-4-445,1 3 0,-6-2 0,1-4 0</inkml:trace>
  <inkml:trace contextRef="#ctx0" brushRef="#br0" timeOffset="92409.5756">6621 8392 1988,'0'3'126,"0"9"44,0 13 20,-3 11 12,0 11 16,-5 19 6,-2 4 4,1 3 2,3-3 4,3-7-72,1-5-54,5-12-40,5-7-17,2-8-14,10-6-13,5-7-8,5-7-10,5-5-44,1-3-72,4-10-168,-3-31-493,-10 19 0,-10-4 0,-4-5 0</inkml:trace>
  <inkml:trace contextRef="#ctx0" brushRef="#br0" timeOffset="93088.0806">6849 8148 1705,'0'-1'171,"0"-3"17,-1 0 10,1-2 7,0-3 8,4-2 4,6-1 2,7-2-1,5 2 0,6 4-132,1 5-40,-2 0-16,-5 7-11,-5 4-7,-3 3-7,-5 7-2,-3 7-1,-6 4 4,-6 1 9,-7 3 9,-9 5 19,-5-1 12,-8-2 13,5 0 6,8-10 3,8-7 16,9-4 23,5-9 14,0-4-2,8-1-10,13 0-14,8 0-14,13 0-14,10 0-5,0 0-11,-3-1-31,-11 1-51,-11 0-51,-10 0-53,-11-2-45,-3 2-51,-3 0-115,6-3-499,-9 2 0,-3-1 0,-6 2 0</inkml:trace>
  <inkml:trace contextRef="#ctx0" brushRef="#br0" timeOffset="93447.2138">6514 8736 2432,'-4'2'78,"4"0"36,-3-1 18,3 1 13,3-2 18,10 0 5,11 0 3,14 0 0,11 0-2,9 0-66,6 0-65,-2 0-181,-9-11-605,-10 10 0,-11-4 0,-8 3 0</inkml:trace>
  <inkml:trace contextRef="#ctx0" brushRef="#br0" timeOffset="122411.2569">3477 8492 2073,'0'0'153,"0"0"11,0 0 13,0-2 27,0 7 25,-3 7 9,0 12 4,-1 16 5,1 21 17,-2 18-107,5 16-20,0 20-4,0 20 5,0 8-11,0 9-1,0 7 17,-3 1 19,-3-3 2,-3-4-14,0-5-16,0-5-5,-1-8-8,7-7-7,0-7-3,1-8-17,1-9-28,2-8-20,-4-13-4,1-9-3,1-13 2,-5-9-5,1-9 1,1-6-9,0-8-11,0-3-10,3-3 2,-1-5-6,1-2-1,1-4-2,0-6-4,0 0 12,0-2-1,0-3-2,0-1-2,0 1 3,0 1 1,0-4 1,0 4 0,0-1 8,0-1 0,0 1 0,0-1 0,0 0 16,0 0 13,0 0 10,0 0 8,-2-1 8,2-2 4,0-2-9,0 1 3,0-1-7,0 1-1,0 1-16,0 0-13,0 2-10,0 1-8,0-1-3,0 1 0,0 0-3,0-2-8,0 0-8,0-1-29,0 1-66,0-1-52,0 3-78,0 0-123,0-3-208,0 1-616,2-8 0,1-4 0,6-6 0</inkml:trace>
  <inkml:trace contextRef="#ctx0" brushRef="#br0" timeOffset="123946.4528">16845 7502 375,'1'0'-3,"-1"0"1,0 0 28,2 0 64,-4 0 47,4 0 28,-2 0 43,-2 0 30,1 0 19,-2 0 16,1 0 5,-1 0 0,1 0-29,1 0-62,1 0-49,0 0-25,0 0-45,0 0-27,0 0-15,0 0-6,0 0 2,0 0 5,0 0 5,0 1 15,-3 2 6,2 2 0,1 4 2,-2 4-1,2 7-4,0 5-5,0 5-8,0 8-5,0 6-4,0 11-9,-1 4 3,2 11 6,-1 5 4,0 8 9,0 7 13,0 3 9,0 12 9,0 2 5,0 8 3,0 2-5,0 4-7,0 2-6,0 5-5,0 1-8,0-1-13,0 2-13,3-2-7,-3-5-8,3-1-5,-6-1 3,-1-4 0,-10-5-5,-5-2 0,-11-8 0,-7 0-4,0-6 2,-4-7 2,7-6 1,3-10 1,10-13-4,2-9-1,8-11 6,2-11-2,5-9-3,2-5 3,2-7 3,0-2-5,0-3-20,0-3-38,0 0-41,0 0-87,5-5-179,-5 0-411,1-2 0,-1-5 0</inkml:trace>
  <inkml:trace contextRef="#ctx0" brushRef="#br0" timeOffset="127179.4904">5454 10228 2579,'-1'-9'85,"-2"-3"7,-1 1 6,1-4 13,3 4 18,0 5 9,0-1 12,3 2 5,-3 0 4,0 2-71,0 3-1,0 0 36,0 15 11,0 11 9,0 19-7,0 17-7,0 18-9,0 9-7,4 5 0,-4-6 3,3-9-15,0-13-42,0-18-17,-2-16-19,1-13-5,-2-9-2,0-6-23,3-8-69,-1-8-93,2-12-173,8-18-590,-4-1 0,4-1 0,3 1 0</inkml:trace>
  <inkml:trace contextRef="#ctx0" brushRef="#br0" timeOffset="127774.6061">5837 10239 2482,'0'-3'103,"0"2"10,0 0 10,0-2 14,0 2 9,0-1 12,3 1 12,12-2 14,7 1 7,13-1-83,10 1-17,6 2-10,-5 2-9,-6 7-15,-10 4-7,-9 2-13,-10 7-9,-8-1-13,-9 6-4,-14 2-6,-11 5 3,-12 4 0,-8 4 0,-1-4-1,11-6 1,14-7 6,11-9-3,13-7 0,4-8 0,8-1 1,3 0-1,6-1-2,6 1 1,5 0-3,1 2-1,0 4-3,-6 8-2,-2 5-3,-6 6-1,-3 5 0,-10-2 2,-6 2 8,-10 2 2,-7-4 6,-12-2 3,-8-2-2,-7-4 1,-4-4-1,3-8-22,6-4-59,10-6-116,20-10-238,6-7-366,12-10 0,15-12 0</inkml:trace>
  <inkml:trace contextRef="#ctx0" brushRef="#br0" timeOffset="128261.7419">6320 10297 1766,'0'-3'140,"0"0"10,0-3 12,6-1 7,3-3 7,6-2 5,6 2 4,6 3 4,0 2 3,3 3-116,-5 5-22,2 8-8,-2 8-12,-1 3-6,-9 8-6,2 6-4,-11 5-1,-2 2 13,-11 4 1,-13 5 6,-7 2 4,-10-1 8,-6-7 15,7-5 21,7-10 24,10-12 15,7-9-2,9-6-14,1-8-4,2-8-7,8-2-6,7-4-8,11-6-16,7 3-21,7 6-28,-1 3-17,1 6-20,-4 5-38,-2 3-47,-4 5-34,-5 3-69,-1-2-90,-8-5-521,-8 3 0,-5-1 0</inkml:trace>
  <inkml:trace contextRef="#ctx0" brushRef="#br0" timeOffset="129560.0381">7223 10023 1100,'-3'-2'84,"0"0"17,-5 0 21,-1-1 16,-1 3 21,-7-3 18,2 3 9,-3 0 5,0 4 4,4 4-46,2 4-10,5 3-1,-2 9-3,7 3 7,-1 7-1,0 4 2,-3 5 1,2 9 4,-5 4-6,3 0-13,0-1-11,3-3-13,3-7-15,0-12-24,0-2-12,0-13 19,0-4 8,0-9-3,0-5 0,0-7-1,-4-8-1,-2-9-1,-2-5-1,2-10 0,3 4-9,1 6-39,2 6-19,5 11 0,9 5-2,8 7-2,8-1-16,12 1-33,3 1-70,3-2-77,-1-2-133,-2-8-582,-7 2 0,-5-4 0,-6-3 0</inkml:trace>
  <inkml:trace contextRef="#ctx0" brushRef="#br0" timeOffset="129853.6492">7494 10063 2458,'0'-6'110,"0"6"20,-2 0 25,2 8 26,0 11 19,2 18 5,-2 13 2,0 14 1,0 11 0,0 4-109,0 1 1,0-7-18,1-13-26,4-8-23,4-17-13,6-7-1,6-13-2,3-10-11,6-10-57,6-7-76,2-11-155,-1-27-524,-5 13 0,-14-3 0,-8 2 0</inkml:trace>
  <inkml:trace contextRef="#ctx0" brushRef="#br0" timeOffset="130043.4197">7370 10278 2568,'0'0'42,"2"0"3,7-2 1,9-3-1,10-3-9,15-9-38,14-5-133,6-18-394,-7 3 0,-8 0 0</inkml:trace>
  <inkml:trace contextRef="#ctx0" brushRef="#br0" timeOffset="130403.7896">7601 9707 2428,'1'-5'161,"-1"2"15,3-3 18,3-2 13,3-5 8,7 4 3,3-4 0,5 2-1,-2 3-4,0 1-130,-5 5-35,0 6-12,-5 9-17,-6 6-12,-3 8-8,-1 6-2,-2 6 0,-2-2 3,-4 1 4,4-5 1,1-1 3,-2-7-3,6-7 1,6 0-1,6-7 3,17-3-33,13-5-98,27-3-281,0-8-380,5 1 0,-5-5 0,1 2 0</inkml:trace>
  <inkml:trace contextRef="#ctx0" brushRef="#br0" timeOffset="130833.6619">8743 10246 1558,'1'0'86,"2"0"51,5 0 35,5 2 21,10-1 11,7-1 2,9 2 2,9-2 1,10 0 2,3 0-53,2 0-43,0 0-90,-1-2-139,9-2-559,-27 3 0,-4-1 0,-20 1 0</inkml:trace>
  <inkml:trace contextRef="#ctx0" brushRef="#br0" timeOffset="131076.5757">8931 10493 3001,'-3'4'35,"-2"0"6,2 0 8,2 1 7,13-1 5,13-3 2,12-2 1,20-3 0,16-5-2,10-2-57,6-1-95,13-5-592,-23 5 0,-13 3 0,-17 4 0</inkml:trace>
  <inkml:trace contextRef="#ctx0" brushRef="#br0" timeOffset="137192.9476">10836 10046 781,'0'0'113,"0"-1"26,0 1 19,0 0 9,0 0 11,0 0 9,0 0 14,0 0 21,0 0 23,1 0-73,1-2-21,1 2-21,2-3-11,2 3 0,2-7-5,-1 2-4,2-2-11,3 1-17,7 0-20,3 1-7,4 0-3,4 3-4,0 2-6,2 4-9,-6 9-4,-2 5 0,-2 5-1,-2 8 0,-5 4-2,1 1 0,-7 2 9,-6-2 16,-4 1 14,-8-2 5,-10 2-1,-9-3-1,-8 1-4,-10-7-1,-2-1-2,5-7-6,0-6-19,8-7-42,4-2-49,6-8-44,4-6-76,8-6-115,10-13-501,6 2 0,12-4 0,11-2 0</inkml:trace>
  <inkml:trace contextRef="#ctx0" brushRef="#br0" timeOffset="137495.6701">11433 9969 1447,'-9'0'76,"-6"2"18,-10 9 34,-9 6 38,0 8 29,4 9 22,6 9 7,13 0 4,8 3 3,8-1-33,7-2-40,9-5-18,3-7-33,7-6-36,2-6-27,2-9-25,-6-5-45,-2-2-94,6-7-244,-18 0-282,-2 0 0,-5-4 0,-2-1 0</inkml:trace>
  <inkml:trace contextRef="#ctx0" brushRef="#br0" timeOffset="138199.7234">10827 10660 1646,'1'0'73,"1"0"3,4 0 2,8 0 3,7 0 5,12 0 22,15 0 26,19-3 16,15-1 7,14-1-65,6 0-4,5 2-2,-6 0-3,-5 1-18,-8 0-48,-15 2-97,-14-7-152,-14 0-309,-22 2 0,-14 2 0,-8 2 0</inkml:trace>
  <inkml:trace contextRef="#ctx0" brushRef="#br0" timeOffset="138510.1214">10979 10732 1742,'3'0'26,"10"0"0,10 0 2,10-3 0,9 3 0,14-3 2,6-1-6,7 0-26,6-3-88,2-10-278,-2 12 0,-7 1 0</inkml:trace>
  <inkml:trace contextRef="#ctx0" brushRef="#br0" timeOffset="138702.6341">11462 10694 2238,'0'0'-28,"10"-1"-116,6-3-269,6 4 0,2-8 0,8-5 0</inkml:trace>
  <inkml:trace contextRef="#ctx0" brushRef="#br0" timeOffset="140921.7607">9460 8986 192,'0'-1'62,"0"-2"12,0 2 5,0-1 3,0 2 1,0 0 1,0 0 0,0 0-1,0 0-1,0 0-43,0 0-18,0 0-12,0 0-3,0 0 1,-1 0 7,-3 0 13,1 0 15,-4 2 11,0-1 3,4 2 0,-3 0 3,-3 2 0,3-2-1,-3 4-2,-3 0-8,-2 2-10,-2 3-16,-4 2 2,-6 3 11,-2 1 13,-5 4 8,-4 4 4,-1 1 1,2 4-1,1 5-3,2-2 0,6 0 0,3 0-11,4-2-12,0-8-16,5 3-7,-1-3-5,-2-1-1,1 0 0,1 1 1,-3-3 1,-1 0-3,3-3 2,2-1 0,-4-1 1,5-2 0,0 0 0,-1-1-1,-1-1 1,-1 1-1,-5 2-2,1 3 1,-4 3-2,0 0-1,-1 1-2,7-2-12,3-1-32,5-5-64,8-7-78,6-5-203,-3 1 0,4-5 0,-1 0 0</inkml:trace>
  <inkml:trace contextRef="#ctx0" brushRef="#br0" timeOffset="142202.7227">7736 9070 143,'4'-5'54,"-1"2"10,1 0 11,-1 0 14,-3 3 12,3 0 19,1-3 12,2 3 4,0 0 3,2 0-38,3 0 0,0 0-5,1-2-9,5 2-7,7 0-11,0 2-12,10-2-4,4 3 0,6 3 7,1 0 4,5 0-1,1 2 4,0 4 8,-1-1 0,4 0-1,-2 4-4,4-3-7,3-2 2,1 4-6,0 0-6,2 0-6,-1 0-6,0-1-8,-1 2 2,-3-3-1,-1 3 4,0-1-1,-4 1-4,2-3 1,-5 5-2,0-3-3,-1 1-2,-1-1-1,-1 3-7,0-3 1,-1-1-2,-6 0 0,-4 0 4,-2-3 5,0 2 0,-5-2 4,-5-3 0,-2-1 1,-6 0 0,-2 1 0,-3-3-3,-3 0-1,-1-2-5,3 3-7,-1-2-1,-2 0-4,3 1 2,1-2-1,-1 1 0,-1-3-1,2 3 0,1-1-1,-3-1 1,1 2-2,-2 0-2,-1-3-1,-3 4-3,0-3 0,0 2 0,-1-2 1,-1-1 1,1 2 8,-2-2 14,0 0 14,0 0 5,0 0 2,3 0 0,-3 0-1,0 0-1,0 0-1,0 0 0,0 0-10,0 0-14,0 0-17,0 0-51,4 0-135,-1-43-572,-3 39 0,0-1 0,-7-3 0</inkml:trace>
  <inkml:trace contextRef="#ctx0" brushRef="#br0" timeOffset="145219.6777">8537 12326 2979,'-4'0'65,"3"2"1,-4 1 0,2-2 4,3 1 10,-1 1 20,1 2 22,3 0 14,8 2 13,13-1-57,12-2 1,15 0 1,12-6-1,-1-3-5,-2 0-28,-12 0-57,-13-2-77,-14 3-106,-3 1-184,-14 1-383,-2 2 0,-4-1 0,-5 1 0</inkml:trace>
  <inkml:trace contextRef="#ctx0" brushRef="#br0" timeOffset="145464.1815">8505 12579 3076,'0'8'27,"-2"1"5,4 5 2,6-2 2,16 0 3,9-7 3,16-2 5,13-1 2,6-5 0,0-4-24,0 1-82,3-3-256,-21 0-304,-8 2 0,-9 0 0,-1 0 0</inkml:trace>
  <inkml:trace contextRef="#ctx0" brushRef="#br0" timeOffset="145910.0402">10076 11940 1510,'0'-3'188,"0"-1"10,-3 0 2,3 1 4,0 6 10,0 12 5,0 13 6,3 13 0,0 15 2,2 8-125,1 4-60,-5-2-11,2-7-1,-2-7-4,-1-12-10,-1-8-31,5-7-84,9-15-211,3-4-336,4-5 0,10-12 0,1-9 0</inkml:trace>
  <inkml:trace contextRef="#ctx0" brushRef="#br0" timeOffset="146459.8089">10344 12053 1419,'-9'-7'99,"3"0"39,0 0 24,0 0 15,6 3 14,3 1 12,3-2 18,12 0 19,6-5 16,12 3-56,8-1-31,4 0-38,0 5-25,-5 3-14,-9 4-12,-12 6-13,-8 4-16,-10 4-20,-5 10-16,-11 1-8,-8 6-4,-8 3 0,-5 1 3,-2-3 0,8-8-2,7-7 4,16-7 1,2-7 6,8-4 0,8-2 2,4-1 0,4 2 1,12-1-2,-4 7 1,3-1 0,-5 6 0,-2 5-6,-5 4-2,-7 0-1,-7 3 2,-7-1 3,-9 1 1,-8 0-1,-8-4-2,-7-1 2,-7-3-3,-4-4-1,0-4-10,4-5-17,8-3-39,8-6-67,10-9-109,19-8-553,1 0 0,7-7 0,8-3 0</inkml:trace>
  <inkml:trace contextRef="#ctx0" brushRef="#br0" timeOffset="146977.8822">10921 12073 2130,'0'-1'91,"0"0"13,0-2 11,0-2 11,0-5 16,7 0 15,3-3 20,7 0 8,5 0 3,3 5-69,5 3-17,-2 2-17,1 6-8,1 6-13,0 6-16,-5 9-16,-2 8-19,-9 7-8,-6 2-1,-5 5 0,-7 2 6,-12-4 13,-12 1 2,-9-4 6,-13-4 19,-1-3 15,-3-10 4,7-5 5,13-7 17,10-7 12,11-2-5,9-3-12,8-2-5,9 0-3,8-4-18,10 0-14,8-2-6,9 0-4,5 3-21,-3 1-35,-2 2-37,-4 0-32,-6 2-35,-7 2-51,-13 0-103,9-2-583,-21 4 0,0 3 0,-6-2 0</inkml:trace>
  <inkml:trace contextRef="#ctx0" brushRef="#br0" timeOffset="147376.7647">11614 12012 2724,'-2'-8'113,"0"-2"-2,2 0 1,-2 5 1,6 2 0,7 15 3,10 8-3,12 11 0,14 10 0,10 7-92,5 1-35,-7-3-22,-5-2-50,-16-10-65,-8-4-122,-12-17-367,-5 6 0,-9-7 0,3-4 0</inkml:trace>
  <inkml:trace contextRef="#ctx0" brushRef="#br0" timeOffset="147641.6969">11951 11968 2084,'-3'-3'63,"-4"3"19,-4 3 19,-1 9 18,-8 13 5,-1 17 6,-4 12 1,2 9 1,0 3 2,7 0-56,4-11-8,4-6-26,0-14-70,3-10-132,2-17-463,3 2 0,0-9 0,3-5 0</inkml:trace>
  <inkml:trace contextRef="#ctx0" brushRef="#br0" timeOffset="148072.2276">12330 12027 1864,'-7'0'151,"-4"10"31,-2 3 19,-8 8 16,5 6 9,2 13 6,4 2 3,6 1 6,4 1 10,7-1-111,5-9-12,4-2-12,4-8-8,4-10-3,-1-8-4,3-5-6,1-10-2,-2-8-5,4-7-11,-5-8-13,-7-7-22,-9-6-19,-6-5-12,-9 5-13,-5 0-5,-6 10-1,-2 11-8,-3 14-30,-1 4-32,5 12-53,1 2-80,12 4-145,2-17-471,4 20 0,4-1 0,2-2 0</inkml:trace>
  <inkml:trace contextRef="#ctx0" brushRef="#br0" timeOffset="148271.4146">12688 12187 2091,'3'0'117,"0"0"27,0 0 13,1-7 8,0-1 1,-1-4-1,0-5-23,0-4-56,3 1-124,9-6-601,-6 8 0,3 0 0</inkml:trace>
  <inkml:trace contextRef="#ctx0" brushRef="#br0" timeOffset="148706.8133">13119 11909 2148,'-3'0'132,"-3"2"32,-4 3 14,-1 8 17,-2 5 6,-1 10 7,4 10 8,3 3 12,2 5 14,5-3-94,6 1-29,7-8-24,7-4-3,3-8-7,9-7 5,-2-12 0,3-3-9,1-12-12,6-7-12,-2-8-2,-4-5-6,-4-11-6,-15-1-11,-7-3-4,-14 2-17,-11 1-7,-13 6 2,-4 7-6,-4 8-18,5 10-35,3 8-34,9 3-47,7 5-75,8 1-118,6-6-520,0 7 0,9-1 0,10-6 0</inkml:trace>
  <inkml:trace contextRef="#ctx0" brushRef="#br0" timeOffset="149182.0927">13686 11821 2224,'-18'-7'130,"-6"3"10,-8-1 8,-2 2 9,7 5 10,7 5 6,4 7 7,11 0 3,2 7 4,3 1-106,3 0-19,2-3-10,8 2-4,2-4-8,8-3-9,1-6-1,-3-3-5,0-4-2,-3-2-2,-5-7-3,1-1 1,-4-3-2,-3-5 1,-4 1-1,0 5-6,-3 4-1,0 3 0,0 8 5,0 10 4,0 11 3,-3 16 0,3 11 0,-3 9-1,0 2-2,-2-2 7,0-7-4,4-11 0,-2-8-33,0-9-38,3-12-82,9-7-215,2-8-433,9-12 0,8-9 0</inkml:trace>
  <inkml:trace contextRef="#ctx0" brushRef="#br0" timeOffset="149767.8062">13977 11798 1894,'0'-1'42,"0"1"31,0-1 29,0 1 23,0 0 49,4 0 20,6-2 9,11-2 6,11-1 5,10-1-27,11-1-11,-2 2-31,0 2-29,-6 6-24,-13-2-48,-12 9-20,-12 4-6,-5 4-4,-7 2-4,-6 4-1,-10 1 2,-6 0 2,-7 1 1,2-1 1,0-4-2,11-1 2,9-6-11,5-5-1,5-2 1,1-3 3,3-2 3,5 1-2,11-1 0,5-2 3,9 2 0,7 2-4,-4 4 12,-4 4 2,-11 3 5,-6 4 8,-10 5 8,-10 3 9,-5 2 8,-10 1 6,-5-2 5,-9-6 4,4-3 0,-1-6-2,8-6-20,6-3-50,4-7-76,7-5-90,3-8-137,8-12-567,5-1 0,16-5 0,5-2 0</inkml:trace>
  <inkml:trace contextRef="#ctx0" brushRef="#br0" timeOffset="150151.8312">14741 11847 1916,'-7'4'138,"-6"5"31,-6 6 28,1 6 15,3-1 11,6 10 8,2-1 6,7-1 10,7 1 12,5-5-92,6-2-29,7-10-24,8-5-26,2-7-13,0-9-7,-1-3-8,-10-8-5,-6-4-5,-9-5-11,-12-3-10,-11-2-12,-8 1-12,-14 2-14,5 4-16,-2 7-44,8 5-40,7 5-55,15 6-112,5 1-172,2 5-278,6-1 0,10-1 0,9-1 0</inkml:trace>
  <inkml:trace contextRef="#ctx0" brushRef="#br0" timeOffset="150638.51">15069 11727 1575,'0'0'178,"2"0"32,-2 0 20,0 0 12,4-2 1,3-1 3,7 2 0,6-4 2,10-1 2,1 0-138,4 2-36,-2 1-30,-3 2-21,-4 5-12,-7 6 0,-7 7-1,-6 7 0,-2 7-2,-8 5 1,-6 3 5,-10 1 14,-3 0 20,-4-5 16,2-6 8,5-5 0,10-9 8,1-5 17,1-6 5,8-3-3,0-2-3,0-3-18,0 0-22,8-3-14,-2 3-9,3-1-2,9 4-9,3-1-20,8 2-25,7 3-53,9-1-50,4 3-51,6 1-76,12-3-245,-20-2-289,-8 2 0,-1-3 0,-11-4 0</inkml:trace>
  <inkml:trace contextRef="#ctx0" brushRef="#br0" timeOffset="151202.0762">15885 11577 2374,'-16'-1'46,"-3"0"6,-6 3 20,-6 4 20,12 6 16,2 6 15,5 4 14,7 1 4,3 2 12,4-1-35,8 1-4,3-2-7,7 0-17,2-1-19,7 0-15,-5-3-15,0 2-12,-1 0-7,-2-3-8,-6 3 2,-6 0 12,-2 0 28,-5-2 26,-4 3 23,-10-1 26,-3 0 30,-7 0 23,-11-3 24,-5-2 25,-3-4 42,4 0 32,-6-8-19,3-1-23,7-3-16,4 0-24,8 0-30,9 0-18,8 0-16,2 0-27,4 0-43,-2 0-46,-2 0-30,-1 0-32,0 0-91,0 0-76,-2 0-97,1 0-137,0-1-283,-12 1-475,-8-2 0,-10 1 0,-19 1 0</inkml:trace>
  <inkml:trace contextRef="#ctx0" brushRef="#br0" timeOffset="151992.8375">8147 13803 2700,'0'0'90,"0"0"13,0 0 6,0 0 7,7 0 0,2 0 4,14-1 0,16-2 0,20-5 2,15 2-76,14-3-13,3-1-18,-9 3-28,-17 4-79,-23 2-86,-13-1-171,-20 5-286,-8 0 0,-4-3 0,-7 3 0</inkml:trace>
  <inkml:trace contextRef="#ctx0" brushRef="#br0" timeOffset="152197.3056">8303 13948 1877,'-16'12'143,"2"0"9,1 2 20,3 1 18,12-4 10,9-7 9,13 1 5,13-3-1,14-2-6,19-5-146,9-4-89,7-2-146,-4-12-513,-6 5 0,-11-6 0,-14-7 0</inkml:trace>
  <inkml:trace contextRef="#ctx0" brushRef="#br0" timeOffset="155926.7225">10058 13378 2334,'0'-2'126,"0"-1"27,-2 2 26,2-4 27,0 0 16,-1 2 10,1 2 3,0 1 3,0-3-2,0 3-91,0 0-31,0 3-14,0 6-15,0 8-18,0 20-11,1 13-4,1 13 8,1 12-1,0 0 5,0 3 1,-3-6-4,0-6-11,0-9-9,0-16-10,0-12-1,0-9-6,0-6-5,0-6-6,0-5-45,0-3-66,0-5-86,0-4-159,0-20-585,0 14 0,3-5 0</inkml:trace>
  <inkml:trace contextRef="#ctx0" brushRef="#br0" timeOffset="156683.4014">10613 13457 913,'-3'0'112,"-1"0"41,1 0 49,0 0 27,0-4 22,0 1 19,1-2 22,2-5 19,0 0 15,0 1-56,3-3-26,2 1-26,8-2-25,5 0-21,12-6-19,11 0-17,6-1-21,5 1-19,1 2-15,-3 8-18,-7 3-15,-7 7-15,-6 11-22,-7 5-4,-11 11-4,-1 9-3,-8 7 0,-8 10 3,-9 5 2,-7 2 6,-6-1 4,-10 1 8,-4-7 0,-4 1 1,1-9-1,4-8 4,7-7 8,11-9 9,6-8 16,7-8-3,7-4-3,-1-5-8,2-8-3,-2-2-3,10-6 0,6-4 1,6 0-13,5 3-15,5 2-19,4 7-1,0 7 0,3 4 3,0 10 1,3 9 0,3 3 0,-2 6-2,-4 3-2,-9-6-22,-6-5-25,-3-1-77,-5-7-85,-4-7-226,-5-2-486,-1-3 0,1-5 0</inkml:trace>
  <inkml:trace contextRef="#ctx0" brushRef="#br0" timeOffset="156921.8254">11569 13712 2672,'0'-6'185,"0"-2"44,-3-3 19,3-4 11,0 3 4,0 1 1,0 0-1,0 2-19,0 4-67,0-1-230,3 0-248,0-4-589,0-6 0,10-4 0</inkml:trace>
  <inkml:trace contextRef="#ctx0" brushRef="#br0" timeOffset="157504.9444">11982 13346 2420,'0'-3'162,"0"-1"26,0-1 20,0-1 19,0-1 10,3 0 3,4-2 5,0 0 3,11-3 5,8 1-129,5 1-27,4-2-24,4 7-21,4-2-19,0 7-8,-2-2-7,2 8-7,-2 4-11,-8 5-8,-8 5-5,-8 8-2,-13 4 0,-5 4 10,-15 8 6,-10 4 13,-13 7 6,-12 4 7,-9 0 12,5-7 6,7-7 2,16-10 4,12-11 21,15-10 26,3-11-5,5-3-12,7-7-5,7-6-6,6-4-2,9-2-5,7-1 1,0 4-6,4 2-26,3 4-37,-1 5-26,2 3-27,-1 7-47,-7 3-86,-9 3-74,-4-1-156,-11-19-528,-6 18 0,-1-5 0,-4-2 0</inkml:trace>
  <inkml:trace contextRef="#ctx0" brushRef="#br0" timeOffset="157944.4789">12664 13266 2277,'-4'-10'253,"1"5"37,1-5 12,-1 3 3,2 0 5,2 6 6,-1 0 13,3 1 11,8 1 3,8 2-183,14 0-66,17-1-36,10 1-11,3-1-1,1-4-7,-13 2-8,-12 0-19,-19 0-13,-9 0-4,-9 0 0,-2 4 0,-3 9-2,-2 9 0,-3 11-1,-2 16 4,-2 9 0,0 2 9,5 4 2,-1-2 1,4-4-1,-2-9-3,4-6 0,1-8-25,-2-7-88,3-9-140,8-8-286,-10-5-390,0-3 0,4-8 0,4-10 0</inkml:trace>
  <inkml:trace contextRef="#ctx0" brushRef="#br0" timeOffset="158475.1032">13656 13355 1720,'-8'-16'107,"-8"-2"24,-8-6 34,-11-1 19,-6 6 36,-7 12 28,0 2 21,-3 11 6,5 10 8,6 5-84,9 4-18,11 7-21,10-3-30,3-3-13,14-4-38,3-1-22,10-1-25,4-3-5,10-5-6,1-4-1,1-4-4,-3-5-2,-4-7-3,-7-2-5,-7-4 2,-4-3-2,-7-3 2,0 0 1,-4 1-4,3 6-6,-3 3 0,0 6 0,0 5-1,3 10-1,4 9-1,-4 14-4,-3 8 2,1 11 3,-1 2 0,0 1 4,2-3-2,3-5-32,-1-9-75,2-7-156,1-18-590,3-2 0,3-9 0,7-13 0</inkml:trace>
  <inkml:trace contextRef="#ctx0" brushRef="#br0" timeOffset="159087.9437">13927 13211 2602,'-3'-6'89,"0"1"11,1-1 20,-1 1 13,3-1 1,6 2 1,6 0 2,11-4 2,13 2 6,15 0-59,11 1-26,1 3-10,-4 1-22,-17 5-12,-10 6 0,-16 4-3,-12 7 1,-11 10-1,-13 6-6,-10 6-3,-7 3 2,-7-2 7,5-4 8,10-8 2,10-5 21,11-10 31,7-8 17,2-5 14,7-4 7,11 0 1,5-1-4,10-2-6,3 3-8,1 3-2,-4 3-24,-6 8-27,-4 7-20,-10 8-12,-7 2-8,-6 4 1,-7-1 2,-10-1 14,-4-4 18,-10-2 19,-9-6 14,-2-4 10,-1-6 6,-8-5-2,8-3 3,2-1-5,2-5-20,8-1-49,7 0-104,5 1-159,11-5-280,-1 5-477,2-6 0,5 0 0,1-8 0</inkml:trace>
  <inkml:trace contextRef="#ctx0" brushRef="#br0" timeOffset="160102.2607">14685 13253 2430,'-1'-2'132,"1"-3"3,0 2 2,0-1 7,-2 6 4,2 4 5,5 8 5,1 8 2,1 9-1,7 10-121,-4 5-12,3 3 0,-6-2-2,-3-5-8,-2-6-1,-2-9 39,1-12 55,-1-6 12,0-6 3,-1-6 2,-1-7 3,-2-9-3,-3-10 2,0-8 0,4-11-2,0 0-44,6 0-59,4 4-14,0 8-2,3 7-5,3 7-3,1 9 1,3 9-1,1 2 1,1 8-1,0 5-3,2 8 3,-2 6-2,-4 7-1,-2 5 3,-2-3-1,-4 1 0,-1-4-3,-3-5 2,0-4 2,-3-6 6,0-8 8,0-4 1,2-5 2,-2-7 2,-2-13 0,2-10 1,0-8 0,4-11 0,7 0-1,5 2-5,8 6-11,5 10-1,-4 8-2,-1 11-1,-5 8-1,-1 2 0,-6 6 3,6 1-4,-5 4 2,5 6 0,-1 4 0,-5 5 0,-1 3 2,-4 4 3,-3 7 8,-2 2 3,-1 4 0,1 3 5,-2 0-2,3-1 1,-1-1 0,1-3 1,0-6-5,0-6-43,2-6-111,-5-6-100,3-9-771,-3-6 0,3-7 0,0-10 0</inkml:trace>
  <inkml:trace contextRef="#ctx0" brushRef="#br0" timeOffset="161111.8701">15382 12833 1244,'-3'0'159,"3"0"37,-3-1 36,-1-4 21,4-1 16,0-2 7,0-1 6,0 2 10,4-1 7,-1-1-103,1-1-40,9 0-32,1-1-35,8 0-18,0 2-14,4-3-8,-4 3-6,-2-2-11,-1 6-7,-1 1-10,-1 1-7,-1 5-5,0 2 0,-1 5-2,-5 8 0,-4 9-2,-3 10 5,-4 6 18,-7 3 26,-6 1 28,-2-4 28,-8-4 24,-4-5 16,-1-5 10,5-6 10,3-8 30,6-2 51,6-8-4,3-1-21,6-3-29,-3-7-24,3-2-24,-4 0-22,11-3-13,-1-2-5,4 1-28,7 3-63,1 2-12,0 4-4,7-1 3,1 5-6,4 0 3,3 4 4,-1 1 1,-1 2-4,-7 0-4,0 3 12,-7-2-1,-4-3-1,-3 2-4,-6-5 3,-1 1-2,0-2 10,-3-1 4,0 0 7,0 0 6,0 0 5,0 0 1,0 0 7,0 0 16,0 0-1,0 0 1,0 0-13,0 0 0,0 0-9,0 0-9,0 0-6,0 0-6,0 0-21,0 0-13,0 1 8,0 1 5,0-1 0,0 1-8,0 0-5,0 0-12,0-1-35,0 1-52,0 0-33,0 1-49,0 0-66,0 0-130,0-2-224,-3-2-495,2-5 0,-8-4 0,-5-4 0</inkml:trace>
  <inkml:trace contextRef="#ctx0" brushRef="#br0" timeOffset="162902.0957">3027 13678 1197,'3'-12'128,"-3"-4"71,0 1 28,2 0 6,-2 9 14,0 9 21,0 9 16,0 7 10,0 10 11,0 17-71,0 12-51,0 9-71,0 7-28,0 2-8,-2-1-13,-1-9-22,2-12-11,-2-14 31,1-15 19,-1-13 4,2-12 0,1-12 2,0-12 2,4-10 3,2-11-2,2-10 3,7-5-8,6-8-42,3 1-34,3 3-10,-6 11-10,-1 12-6,-1 22 0,-4 12-2,2 11 2,7 12-2,-1 10 5,4 9-1,0 7 5,-3 6 3,-3 3 5,-8 1 3,-5-1-29,-5-4-46,-3-3-36,-3-6-70,-3-8-113,-2-10-76,2-15-404,-10-5 0,1-11 0,-3-11 0,-3-2 3428,-4-12-3035,6-3 69,3 3 67,6 6 68,4 2 66,6 15 44,6 2 95,8 0 142,6 2 98,8 1 84,5 2-55,6 1-67,-6 2-62,-1 6-38,-9 6-18,-4 7-11,-1 5-25,-3 8-29,2 5-19,-2 3-13,-2 3-9,-5-1 1,-4-3 2,-2-5 7,-2-10 30,-2-5 16,-2-11 8,-2-7 2,-3-8 2,0-9 2,3-9 1,3-8-4,4-5-3,10 2-11,18 1-30,7 8-15,12 2-10,9 7-3,1 3-1,-2 3 2,-12 3-14,-11 3-3,-15 2-23,-7-1-34,-11 2-16,0-2-5,-5-1 2,-3-2 7,-8-1 9,-6 2 13,-3 0 19,-2 4 9,2 3 31,2 9 42,5 8 17,8 7 4,0 7 2,7 10-8,5 0-12,7 5-23,9 1-38,5-5-47,11 2-79,5-12-172,2-41-457</inkml:trace>
  <inkml:trace contextRef="#ctx0" brushRef="#br0" timeOffset="163286.2836">4129 13972 2116,'-14'0'172,"-5"0"27,-4 0 26,-4 10 13,9 3 4,3 8 0,6 6 4,4 1 2,7-3 0,4-3-129,5-1-37,0-6-25,5-5-20,0-4-7,-1-3 0,0-8 0,-3-5-3,2-6 1,-5-6-7,0-2-30,-6-3-55,-1 5-61,-1 7-21,3 8-4,-1 7-3,3 4-1,2 11 0,3 5-4,3 7-48,2 7-15,6 3-51,-1-4-293,3 1 0,3-8 0</inkml:trace>
  <inkml:trace contextRef="#ctx0" brushRef="#br0" timeOffset="163944.972">4714 13543 2057,'2'6'119,"1"5"24,6 9 23,3 12 13,1 11 5,7 12 4,-1 9 2,-2 7 2,0 0-17,-5-1-129,-5-9-49,-4-5-38,-3-15-24,0-12-31,-3-19-33,-1-9-65,-5-12-40,-4-13-47,-6-8 18,-2-1 73,3-1 75,0 11 84,9 5 20,6 7 22,1 5 41,4 3 79,7 1 60,9-2 64,10 0 13,10 0-36,7-2-50,-1 2-70,-8 2-20,-11 2-2,-8 7-12,-5 3-18,-4 4-22,-2 6-20,0 1-13,4 3-2,1 1 0,-2-5 1,1-1 9,-1-8 39,-1-6 5,-2-3 1,0-9 1,0-9-3,-3-6 2,-2-5-32,-2-7-24,-5 0-12,-3-2-15,-6 5-62,-3 5-31,-3 8-44,3 8-111,1-2-430,4 23 0,6 2 0,4 4 0</inkml:trace>
  <inkml:trace contextRef="#ctx0" brushRef="#br0" timeOffset="164478.3916">5710 13583 1930,'-3'-6'137,"2"-3"31,-2 2-4,1 0 10,4 4 18,4 13 19,5 9 12,8 13 7,2 14 2,3 17-86,-4 4-43,-5 5-28,-9 1 5,-3-6-8,-3-10-18,0-11-17,-2-17 30,4-11-4,-2-13 0,0-9-4,1-8-7,4-8-1,1-6-3,7-3-1,4-2-1,2 7-8,4 6-43,-2 6-6,0 5-5,-1 7-2,-8 8-2,-4 4-6,-3 8 2,-6 1 0,-8 12-2,-3-1 6,-9 4 0,-2-4-30,-1-5-2,6-8-22,4-10-57,9-9-112,32-19-557,-17-7 0,8-13 0,14-11 0</inkml:trace>
  <inkml:trace contextRef="#ctx0" brushRef="#br0" timeOffset="164814.1462">6118 13860 2678,'0'2'78,"-3"2"13,3 1 14,-1 1 8,2-4 8,-1-1 19,6-1 4,0 0 2,5-3 2,1-3-85,0-6-15,-6-2-37,-3-3-28,-5 4-15,-5-1-5,-7 4-17,-5 7 4,-2 6 6,-9 9 10,6 13 19,-1 7 15,9 5 27,4 4 12,9 0 8,7-6-4,10-5-1,7-5-17,4-5-47,12-6-73,23-10-279,-15-6-293,5-7 0,-1-8 0</inkml:trace>
  <inkml:trace contextRef="#ctx0" brushRef="#br0" timeOffset="165525.293">6570 13467 1776,'0'1'90,"1"7"36,3 12 26,1 12 13,0 14 3,1 14 1,0 10 3,-3 5-2,1-3 0,-2 0-56,-1-9-45,-1-11-56,0-11-61,0-11-35,0-14-110,0-8-99,0-19-255,-1 1 0,-10-6 0,1-11 1916,-7-2-1533,2 10 96,-1-7 57,5 6 40,5 7 42,3 8 37,3-2 26,0 5 113,11 0 99,8-3-17,9-2-107,9 2-96,8-4-52,-6 1-36,-9 4-21,-7 0-3,-11 2-6,-6 2-3,-5 0-2,2 6-5,-1 3 1,-1 7 0,-1 8 1,0 5 1,3 3 0,-3 2 1,3-2-10,1-3-42,1-3-113,31-14-384,-28-4 0</inkml:trace>
  <inkml:trace contextRef="#ctx0" brushRef="#br0" timeOffset="165801.2926">6919 13539 2052,'0'-2'94,"1"2"46,-1 6 39,5 11 22,2 12 7,7 14 4,-2 14 0,6 7 2,-6 5 2,-2-4-61,-2 0-62,-2-8-91,-4-7-114,5-11-162,0-24-444,-1 1 0,4-13 0,-1-10 0</inkml:trace>
  <inkml:trace contextRef="#ctx0" brushRef="#br0" timeOffset="166135.9311">7083 13989 3274,'3'0'80,"1"0"14,7 0 15,1 0 14,6-2 4,3-3 4,0-5-4,-3-2-36,-4-5-44,-4 0-96,-5 0-64,-5 0-37,-11 4-17,-2 0-4,-3 3 15,-3 5 34,-7 3 37,10 7 60,1 9 59,7 8 49,5 0 36,3 12 23,6-3 3,8 4-11,4-4-19,12-3-50,6-8-82,12-6-149,17-12-597,-13-6 0,-3-15 0,-6-6 0</inkml:trace>
  <inkml:trace contextRef="#ctx0" brushRef="#br0" timeOffset="166522.069">7420 13511 2197,'0'0'121,"3"3"19,0 9 21,3 9 16,3 12 7,4 16 1,3 13 1,-4 3 3,-2 1-1,-4-3-101,-4-2-18,-1-12-17,-2-9-12,1-9 31,-2-10 1,-1-10 7,-6-9 1,-7 1 3,-5-8 1,-8 3-1,-7-3 4,-6 3 7,-6 4-5,7 5-47,5 5-10,10 8-14,18 5-11,11 0-14,14 3-36,18-3-64,14-5-136,10-16-656,12 2 0,-2-7 0,-6-10 0</inkml:trace>
  <inkml:trace contextRef="#ctx0" brushRef="#br0" timeOffset="187198.5699">3920 14909 708,'4'-8'117,"1"-3"33,2 1 59,-1-4 43,-4 6 19,-2 5 5,0 0 1,0 1-1,0 2 2,3-1-74,-3 4-20,0 3-4,0 8-26,0 18-3,0 17 6,-6 23 18,-5 20 9,2 19 5,3 5 0,-2 2 1,7-5-15,1-16-29,0-13-30,0-19-36,1-18-26,-1-12-23,0-13-6,0-10-4,-3-3-44,-2-7-78,-3-4-102,-1-4-215,3-46-516,-1 35 0,5-4 0,8-5 0</inkml:trace>
  <inkml:trace contextRef="#ctx0" brushRef="#br0" timeOffset="187780.2187">4568 14959 1777,'0'3'63,"0"8"50,3 9 41,2 18 20,1 17 6,0 17 3,7 11 4,-7 8 0,-1-3 0,-4-8-22,2-10-24,-4-14-32,1-16-22,0-13 27,0-11 4,1-10-2,-1-9-3,0-8 1,5-10 0,5-5-3,9-3-10,6-2-21,10 5-18,4 6-47,3 6-12,-3 8-6,-6 2-9,-3 10-1,-7 5-1,-8 10-2,-8-1-2,-4 7 2,-9 5 5,-10-1 4,-13 2 6,-10-2 6,-12-2 7,-5-7 1,6-7 1,6-10-15,12-2-90,17-9-149,15-8-180,10-3-369,17-12 0,19-7 0,12-3 0</inkml:trace>
  <inkml:trace contextRef="#ctx0" brushRef="#br0" timeOffset="188106.823">5155 15480 2785,'-2'6'148,"-1"0"11,-4 10 13,1 6 10,3 7 11,3 6-2,0 1 10,8 0 0,5-4 1,2-3-112,5-10-29,4-4-8,0-11-12,-1-8-13,1-10-15,-2-8-12,-8-5-43,-6-8-18,-5 1-2,-11-1-1,-9 4-7,-7 4-3,-1 7-6,-6 6-19,6 7-53,10 4-116,12 2-484,-2 7 0,8-1 0,11-3 0</inkml:trace>
  <inkml:trace contextRef="#ctx0" brushRef="#br0" timeOffset="188335.3136">5727 15441 3417,'3'0'26,"6"0"10,0 4 9,9 5 7,1 7 0,3 8 3,5 6-2,8 8-5,2 1-20,-1 3-72,2-6-124,4-10-552,-13 1 0,-10-9 0</inkml:trace>
  <inkml:trace contextRef="#ctx0" brushRef="#br0" timeOffset="188552.7554">5974 15407 2382,'-5'0'216,"-4"2"21,-3 11 19,-6 10 5,0 14 1,-9 15-1,-2 12-5,1 4-34,4-1-54,5-4-250,11-14-236,5-13-506,3-11 0,1-16 0,11-9 0</inkml:trace>
  <inkml:trace contextRef="#ctx0" brushRef="#br0" timeOffset="188897.5429">7919 15504 3989,'0'-2'121,"0"2"3,0 2 3,5-2 1,10 4 1,15-1 0,14-3-8,17 0-25,9-3-62,-1-1-192,-13-3-174,-1-4-569,-28 7 0,-13-1 0,-10 4 0</inkml:trace>
  <inkml:trace contextRef="#ctx0" brushRef="#br0" timeOffset="189112.5411">8073 15704 2591,'-3'5'127,"3"2"7,-2 2 4,1-2 7,5-1 6,6 0 4,9-6 0,13 2-32,10-2-64,14-2-243,7-12-534,5 6 0,4 2 0,0-6 0</inkml:trace>
  <inkml:trace contextRef="#ctx0" brushRef="#br0" timeOffset="189606.8884">10208 15119 1923,'4'0'161,"-4"0"2,0 0 4,0 0 33,0 4 30,0 9 19,0 8 13,0 14 11,5 14 2,1 13-140,0 4-16,-1 6-3,0-5-2,-5-7-33,0-10-23,0-11-15,0-12-11,3-10-13,-3-9-42,0-2-90,0-6-175,0-35-551,0 21 0,0-9 0,7-9 0</inkml:trace>
  <inkml:trace contextRef="#ctx0" brushRef="#br0" timeOffset="189806.0845">10559 15416 3007,'1'-11'87,"2"-3"5,1-4 1,-1-1-2,1 2-39,3 5-150,-4-18-566,2 25 0,0-2 0,4 1 0</inkml:trace>
  <inkml:trace contextRef="#ctx0" brushRef="#br0" timeOffset="190508.1522">11370 15049 2044,'-7'0'108,"-6"2"19,-4 4 21,-10 0 19,-8 1 11,-1 2 2,-2-2 1,3 0 0,4 0 1,4 1-67,4 0-37,2 1-18,4-1-16,0 0-20,3 1-8,-3 2-3,7-2-1,-4 5 1,7 0 4,-2 3-1,6 0 5,3 1 3,0-1 0,0 2 5,3-2-3,0-2 2,6 0 13,4-4 11,9-4 8,5-3 7,6 0-5,6-2-1,-3-2-5,-2 1-4,3-1 5,-7 4-4,-3 3-13,-6-1-9,-1 5-12,-10 3-4,-3 2 16,-4 5 3,-6 0 12,-7 5 9,-10 2 8,-5 4 11,-10-1 7,-7-2-1,-3 0 2,-5-5 0,-1-5-18,1-4-9,10-9-30,6-3-59,12-6-96,10-5-108,6-6-236,5-3-449,2-2 0,8-4 0,2-3 0</inkml:trace>
  <inkml:trace contextRef="#ctx0" brushRef="#br0" timeOffset="191620.4369">11857 15247 2290,'0'-2'162,"0"2"6,0 0 0,0 0 2,0 0 2,0-1 3,0 1 10,0-1 7,0 1 0,0-2-134,0 2-16,0 2 4,2 2 6,1 8 10,3 4 5,2 4 5,-1 7 4,4 2-1,-4 3 4,-4 1-2,0-3-9,-3 0-13,0-4-5,0-5-11,3-6-5,-3-2-6,0-6-5,0-3 1,0-3 0,0-2 4,0-6 0,-3-7 3,0-7 0,-3-7 0,2-9-1,-1-2-5,4-4-9,-4-3-3,5 2-5,0 1-2,5 7 0,-1 4 1,7 12-2,4 6 2,5 9 0,3 4 5,8 1-1,5 5-1,3 3 1,0 4-6,-6 6-1,-4 2 0,-11 5 0,-6 2-2,-9 5 5,-3-2-5,-3 1 4,1-5 2,1-2-2,-3-6 18,0-6 34,3-6 18,-1-3 0,2-8 4,0-8-5,0-10-1,3-4-2,6-11-5,5-2 0,5-2-11,8 3-39,5 5-21,0 9-1,-2 5-3,-3 9-2,-7 7 0,-3 2 0,-4 8 1,-2 5-1,-5 3-1,4 6 6,-4 7 2,-2 5 0,-4 2 3,0 7 0,1 0 3,-2 0-1,1 2-1,1-4-14,1 0-39,1-5-69,2-4-92,4-6-188,2-15-630,-1 0 0,0-8 0,8-11 0</inkml:trace>
  <inkml:trace contextRef="#ctx0" brushRef="#br0" timeOffset="192336.7377">12688 14705 1983,'0'-2'143,"-1"-4"37,1 2 28,0-1 11,0-1 13,0-1 20,1 1 15,2-1 4,3 1 3,8 0-107,1-2-33,6 2-39,1 0-30,3 2-22,0 3-30,1 0-45,-1 2-24,-4 3-11,-4 3-3,-5 4 0,-8 1 9,-2 8 21,-5 0 20,-7 3 25,-7 1 31,-6 5 35,-11 0 11,-6 2 8,7-2 1,2-2-1,10-5-9,12-7-11,1-6 6,8-2 12,0-6-8,0-1-8,8-1-4,-5-2 3,3-1 0,4 0 2,4-1-5,1 3-5,4-3-22,0 4-28,8-1-1,1 2-4,9 0 4,3 2-4,-1 2-1,-1 2-1,-6 0 1,-5-1-1,-11-1-1,-4 1-10,-7-2-25,-2 0-35,-3 0-44,0 0-72,3 0-171,-3-15-619,0 15 0,-3-1 0,-6-5 0</inkml:trace>
  <inkml:trace contextRef="#ctx0" brushRef="#br0" timeOffset="201695.8402">18440 3895 878,'-3'-13'31,"0"-1"20,0-3 10,-2 0 6,4 0 12,-2 2 12,0-2 19,-4 2 50,2 1 41,-1 0-2,3 8-26,3 2-17,0 2 0,3 4-3,3 5-7,4 1-5,-1 4-4,8 3-30,-7-1-30,3 3 13,-3-1 20,-1 5 22,-3 3 13,0 9 16,-4 6 9,2 14 4,-3 11-8,-1 11-7,6 11-8,2 11-14,1 7-14,8 6-19,-1 1-20,1 8-14,-2 5-8,-2 0-7,0 5-9,-2 4-9,-2 4 3,4 2 1,-3 2-2,1 0-6,-4 0-1,6-11-11,-2 3 4,-2-5-2,5-2 1,-2-2 3,0 4-5,-2 2 4,-1 4 0,0 3 2,-6 4 0,0 2 3,-3 2-6,3-2 2,-3-1-2,2-2-3,-1-4-3,1 0-10,-1 0-1,-1 6-2,2 4-1,-4 8 1,-4 2-2,-1 3-3,-5 4 0,-2-1-1,-1 5 0,0-4 2,3 1-1,2-6-2,-3 2-2,2-3 4,0-2-1,0-2 2,0 4-2,-2 0 0,-3 1 2,2 2 4,1 0-2,1-1 2,-1 1 2,6-6-1,4 0-1,2-4-2,-1-4-1,4-4 3,-1-2 0,-1-3-6,0 2 4,0-3-4,0-1 4,-1 0 0,1 0 2,-2-2 0,-1-4 4,3-4-2,-1 1 1,1-1 7,0-6-6,0-1 4,1-3-1,2-4-7,-1 3 14,1-2 15,1 1 14,-2-4 39,0 3 16,0-7 10,-2-1 13,0 0 16,0-4 1,0-1 12,0 0-11,0-1-15,0-1-11,0 1-35,0-1-5,0-3-4,0-5 2,0 1-17,0-5-7,0-2-4,0 1-6,0-2 1,0-1-4,0-3-4,0-5-14,0-2-11,0-4-11,0-2 0,-2 2 0,-2-1 0,0 0 0,-4 0 0,4-7 0,-6-9 0,6-8 0,1-10 0,2-11 0,-2-9 0,1-9-64,1-7-150,-2-10-105,-1-9-176,4-25-924,0-7 0,0-26 0,2-31 0</inkml:trace>
  <inkml:trace contextRef="#ctx0" brushRef="#br0" timeOffset="203200.9079">19501 4766 2907,'0'-5'89,"0"5"13,0-4 5,0 1 10,0 3-1,0-1-4,0 1-2,0-3 4,0 7 17,0 8-40,0 8-3,0 15-8,0 15 0,0 9-7,-5 6 2,-1-1 5,2-3 4,-3-13-4,0-10 36,4-14-6,-1-12-16,1-12 0,0-9-4,-1-10-4,-2-9-5,2-8-2,0-12-5,2-12-3,1-3-56,5 5-20,3 7-6,3 13-4,-1 13-2,9 13-2,-2 6 6,4 6 1,1 7 2,1 6 4,-2 7 3,-1 11 0,1 9 2,4 5 6,3 5 4,6 0 2,1-4 3,-6-6-2,-1-9 5,-10-9 36,-7-8 38,-4-11 0,-1-8 3,-1-12 1,-1-7-10,-3-14-7,2-11-38,-4-9-24,-3-7-30,-2 1-49,3 2-58,-2 11-28,3 13-100,0 13-57,6 13-65,-3 7-122,3-4-382,0 9 0,9 0 0,9-2 0</inkml:trace>
  <inkml:trace contextRef="#ctx0" brushRef="#br0" timeOffset="204301.0052">20158 4630 1691,'-1'4'99,"-1"2"8,1 1 6,-2 0 4,1-2 10,2-2 14,-1-2 22,1 2 33,0-1 38,-2-2-58,1 6 18,-4-3 10,-1 3 22,3 2 13,-4 6-4,2-2-8,0 5-16,4-1-34,-2 0-40,3-4-35,3-3-20,-3-4-16,0 0-24,0-5-13,0 0-6,0 0-8,0 1-3,1-1 2,3 3 5,3 0-1,2 4-4,3 0 0,2 3-2,-6-2-4,0-1 3,-5-3 5,0-1 2,-3 0 0,3-3-1,-1-3 1,1 3-3,2-6-3,-4 0-8,1 0-2,-2-2-2,0-1-7,0 3-7,0 0-2,0 0-5,0 1 2,0 2 1,0 0 0,0-1 7,0 2 2,0 0 1,0-1 0,0 3-32,0-2-41,0 1-62,0 0-61,0-2-95,0-4-84,-2 0-55,1-4-26,-6-3-11,1-1 15,0 1 91,2 5 115,-2 4 138,6 1 118,-2 1 149,2 0 135,0 1 91,0-1 39,0 0 10,0 1-4,0 2-30,0 5-44,0 6-62,0 7-46,0 11-53,0 11-47,0 8-33,0 0-12,0 0 4,4-2-5,0-10-26,-1-9-23,4-7-6,6-13-5,1-6-2,5-6-6,3-6-4,4-10-11,-5-4-28,-2-4-44,-4-5-31,-4 1-31,-8-1-22,-1 4-14,-2 3-11,-4 6-49,0 7-82,4 5-183,-3 6-378,1-1 0,2 4 0,8 0 0</inkml:trace>
  <inkml:trace contextRef="#ctx0" brushRef="#br0" timeOffset="204926.7075">20440 4766 2238,'0'6'98,"0"4"14,0 8 16,1 6 21,1 2 9,5 8 7,-1-2 4,-1 5 6,-1-5 9,1-3-52,-5-6-11,0-6 26,0-8 7,0-6-18,2-3-9,-2-10-5,0-5-2,0-12-5,1-8-18,5-6-35,1-5-33,6 4-52,4 9-32,2 8-11,0 8-7,-1 13-8,0 4-5,-1 9-4,-1 6 12,-4 5 15,-3 3 16,-4 6 11,-3 0 13,-1-3 5,-1-1 17,0-5 38,0-9 36,0-4 11,0-6 3,0-9 8,3-5 3,1-12 2,8-5-4,4-8-22,6-2-17,2 6-52,-3 7-48,-6 10-10,-1 9 1,-10 11-8,1 5-3,-1 10-1,1 5-1,0 7 25,-1 7 5,0 1-1,2 1-27,0-3-66,1-3-133,-3-17-545,0 2 0,2-13 0,4-6 0</inkml:trace>
  <inkml:trace contextRef="#ctx0" brushRef="#br0" timeOffset="205384.5156">20947 4526 1676,'0'-5'118,"0"0"50,0 2 35,1 6 18,9 9 13,3 15 8,2 14 3,5 8 1,-3 9-2,-4 5-104,-4 3-15,-5-2-47,0-6-35,-4-8-16,2-9-11,-2-12 1,0-11 6,0-10-1,0-6 2,0-12-4,5-9 4,1-5-5,4-3-13,2 1-1,3 8 5,-1 5-10,-4 7-11,0 6-3,1 2 1,-3 7 5,-2 3-5,-4 8 8,-1 5 13,-7 5 4,-5 5-10,-7-2-4,-2-1-21,1-5-16,1-10-51,8-9-126,14-14-540,-1-3 0,11-15 0,12-11 0</inkml:trace>
  <inkml:trace contextRef="#ctx0" brushRef="#br0" timeOffset="206014.1418">21356 4881 2827,'-4'0'55,"2"0"24,1 1 34,-1-1 6,2-1 11,3 1 10,4 0 3,3 0 3,0-3-4,4-1-50,-8-5-20,-2-1-25,-2-4-34,-5 2-5,-5 1-11,-7 2-13,2 3-1,-10 3-3,1 6 5,2 8 14,3 3 1,8 5 2,3 6-3,5 3-1,2-6 2,8 1-7,8-3-10,6-6-22,5-2-29,2-4-54,3-5-36,-7-6-14,-4-5 1,-8-8 0,-8-3 0,-2-5 15,-4 0 37,0 3 60,-1 6 30,2 4 70,-1 8 72,2 6 29,-1 6 6,6 5 0,-1 5-1,1 6-6,3 3-27,-5 2-36,-3 0-2,-1-4-19,-1-5-25,0-1 35,0-8 49,0-5 18,0-7 18,0-7 12,-3-13 4,2-9-2,1-7-5,0-9-20,3 1-36,6 7-99,9 8-115,6 7-101,19 10-277,-3 6-394,6 2 0,8 2 0</inkml:trace>
  <inkml:trace contextRef="#ctx0" brushRef="#br0" timeOffset="206360.1608">22194 4864 3608,'-6'7'124,"-1"4"10,-4 3 12,2 6 6,3 4 4,6 3 6,0-3 2,6 5 6,3 0-6,2-7-102,1-5-17,1-3-4,2-10-9,-1-4-16,3-7-17,-4-9-24,1-4-27,-10-9-34,-2-6-18,-2-5 0,-5 1-10,1 3-16,-3 9-28,0 8-43,1 9-145,0-15-425,0 26 0,6 2 0</inkml:trace>
  <inkml:trace contextRef="#ctx0" brushRef="#br0" timeOffset="206766.7116">22584 4496 2589,'-11'-7'95,"-3"2"28,-2 2 24,-2 9 33,15 16 29,0 17 11,9 9 1,2 15 1,5 5 0,0 3-85,4-4 1,-3-7-9,-6-3-13,-3-8-24,-3-6-26,-2-5-8,-2-2 3,2-7 2,2-8 15,-4-8 9,1-8-12,-3-7-15,2-12-11,-1-9-14,3-13-22,0-3-17,5-6-21,8 8-39,10 5-74,5 11-87,14 4-174,11-13-527,7 20 0,8 0 0</inkml:trace>
  <inkml:trace contextRef="#ctx0" brushRef="#br0" timeOffset="207280.4836">23197 4633 2010,'0'-10'179,"-2"3"-3,2-3 10,0 3 18,2 9 13,2 10 30,6 11 18,1 15 5,1 10 1,-1 13-142,-4 6-33,-4 5 6,-1-6-9,-2-5-19,-2-15-12,2-13-20,2-11-12,-2-12-6,3-8 0,1-12 0,5-8-10,3-7-16,6-4-8,-2-1 1,1 5-7,0 5-11,0 10-10,-5 3-3,0 7-8,-5 11-8,2 3 4,-1 4 7,-4 5 7,-2 10-1,-1 0 6,-4 1 0,-6 3 4,-3-7 3,-7-1 9,-3-8-1,-5-6-9,6-10-48,5-5-155,13-59-536,3 37 0,16-9 0,21-10 0</inkml:trace>
  <inkml:trace contextRef="#ctx0" brushRef="#br0" timeOffset="207582.65">23683 4971 2873,'-3'7'159,"-3"8"31,-4 8 6,0 6 5,7 6 4,0 2 5,6 1 0,10-2 3,4-6-1,3-8-106,-2-6-41,1-9-28,2-6-6,-5-7-4,-5-12-8,-5-4-8,-1-8-18,-10-11-14,-6-3-20,1 4-80,4 8-61,-7 11-117,8 5-559,1 16 0,2 7 0,1 0 0</inkml:trace>
  <inkml:trace contextRef="#ctx0" brushRef="#br0" timeOffset="207820.9296">23950 5017 3282,'0'-1'117,"0"-2"12,4 1 8,2 4 4,5 5 6,2 4 4,6 9-1,-1 7 2,3 4 0,5 1-93,4 4-52,2-3-65,-1-3-106,-1-11-158,-4-9-494,-9-4 0,-6-6 0</inkml:trace>
  <inkml:trace contextRef="#ctx0" brushRef="#br0" timeOffset="208040.3427">24203 4981 1766,'-4'-2'165,"-4"1"27,-1 8 23,-6 8 10,0 9 5,-4 11 2,-1 8 2,-1 3 1,4-3 1,2-4-120,3-3-49,6-11-53,3-8-115,6-10-267,-3-4-323,6-6 0,2-9 0,10-12 0</inkml:trace>
  <inkml:trace contextRef="#ctx0" brushRef="#br0" timeOffset="208364.8234">24169 5061 2990,'0'0'77,"1"0"21,4 0 10,8 0 1,2 0 1,9 0-14,5-1-22,-4-3-14,-4-3-36,-2-5-65,-9-1-46,-7-6-20,-1 2-6,-6 3 17,-7-1 17,-5 1 22,-4 7 32,-7 2 18,-1 10 39,5 9 28,1 5 9,7 6 2,5 8-13,7-1-52,3-2-76,6-5-150,6-29-408,7 16 0,7-8 0</inkml:trace>
  <inkml:trace contextRef="#ctx0" brushRef="#br0" timeOffset="208747.0298">24315 4932 1909,'0'8'65,"0"4"21,0 1 17,0 6 7,3-3 5,3 0 4,4-3-1,4 3 3,5-7 0,-2 3-48,-1-1-15,0-1-20,-3 0-14,-4 2 7,-1 3 12,-5 2 18,1 4 21,-8 1 16,-7 0 19,0 1 20,-10-2 16,-9 0 4,-4-3 1,1-4-12,1-5-19,8-6-71,3-3-95,10-7-181,2-15-613,2 5 0,2-9 0,5-3 0</inkml:trace>
  <inkml:trace contextRef="#ctx0" brushRef="#br0" timeOffset="209879.4797">22394 5450 2642,'0'6'100,"0"5"15,-1 11 7,1 12 3,0 6 0,0 10 2,0 0 2,0-3 0,0-7 1,0-8-57,0-10 36,0-10 9,0-9-6,0-6 2,0-5-4,-2-7 0,1-8-2,-1-9 1,2-9 0,3-4-22,11 2-56,10 1-25,8 6 0,5 9-5,1 11-2,-6 7-1,-7 7 0,-7 9 0,-6 9-3,-6 12 2,0 3-2,-3 13 1,-1 2-2,1 0-25,1 0-41,1-11-62,0-7-110,5-13-151,-3-6-413,3-7 0,4-10 0,2-10 0</inkml:trace>
  <inkml:trace contextRef="#ctx0" brushRef="#br0" timeOffset="210213.8513">22809 5632 2738,'0'2'111,"0"2"22,0-3 25,5 2 21,3-4 4,4-5 3,6-3-5,0-4-30,3-2-39,-6-5-127,-7 2-51,-5 3-27,-3 1-21,-10 4-10,-1 6 20,-5 4 20,-6 4 20,1 10 38,1 5 55,2 5 48,8 7 28,5 4 5,2-1 3,9-3-13,6 2-41,11-5-59,2-8-69,15-5-137,0-16-546,5 2 0,-4-7 0</inkml:trace>
  <inkml:trace contextRef="#ctx0" brushRef="#br0" timeOffset="210579.8841">23067 5639 3050,'0'-1'102,"5"1"8,4 0 8,7-1 2,5-2 5,9-2-1,-2-4-1,-1-2-43,-5-4-43,-5-2-121,-11 0-85,-5-1-11,-7 4-6,-6 0 14,-6 4 23,-4 6 41,-6 4 41,1 9 67,2 7 51,4 7 58,6 9 48,6 8 6,5 4 0,11-1-20,9-2-36,16-7-64,8-5-67,17-10-69,8-11-110,14-10-183,-13-9-234,-5-3 0,-14-15 0,-11-3 0</inkml:trace>
  <inkml:trace contextRef="#ctx0" brushRef="#br0" timeOffset="210965.4599">23540 5482 2747,'-2'-7'116,"2"3"21,-1 1 17,1 7 10,0 12 7,0 13 4,1 8 1,-1 15 4,0-2 5,0 3-112,0-4-1,0-3-21,0-14-12,-1-3-9,-2-11 0,-3-8-4,0-6-2,-1-7-17,-4-8-16,-5-6-8,0-4 1,-5-2-3,0 5-1,-2 8 4,1 9-5,8 7 3,1 6 3,8 2 8,4 1-10,5 2-29,6 0-50,9-8-40,9-1-86,11-6-48,16-4-111,-1-3-265,0-7 0,-12-1 0,-12-6 0</inkml:trace>
  <inkml:trace contextRef="#ctx0" brushRef="#br0" timeOffset="211308.76">23664 5724 2342,'0'-3'150,"0"3"28,5-4 49,4 0 8,3 0 3,8-1 6,2-1 0,-2-5 0,-1 2-10,-2-5-136,-8-1-48,-8 3-38,3-1-49,-9 4-7,-6 3-2,-7 3 2,-1 6 13,-4 8 13,-2 6 9,1 9 22,4 6 18,9 6 3,7-1-19,4-1-27,9-4-26,14-4-33,8-8-26,16-6-35,10-7-41,6-9-98,9-12-161,-19-6-194,-17-6 0,-10-6 0,-14-11 0</inkml:trace>
  <inkml:trace contextRef="#ctx0" brushRef="#br0" timeOffset="211626.7413">24068 5574 2878,'0'-11'209,"0"2"13,0 5 15,0 3 9,0 9 2,0 15 2,1 7-1,2 11 6,0 6 2,2 3-201,-2 1-7,0-3-13,0-9-12,-2-5-6,-1-10 2,-1-10 2,-5-4 0,-6-9-6,-8-4 0,-7-10 0,-4-3 0,-1-1-2,5 2-5,4 7-3,8 8-20,9 3-43,3 9-50,5 5-78,8 3-137,8-1-126,9-12-403,16 7 0,15-8 0,17-6 0</inkml:trace>
  <inkml:trace contextRef="#ctx0" brushRef="#br0" timeOffset="211967.7977">25391 5225 4005,'-5'2'103,"1"-2"7,-1 1 20,0 0 10,2-1 10,3 0 3,0 0 18,3 0 5,2 3 4,13 2-89,6-2-27,15-1-14,8-1-46,7-1-53,-6 0-103,-3-1-98,-13 0-159,-8-8-524,-15 6 0,-6 1 0,-3-1 0</inkml:trace>
  <inkml:trace contextRef="#ctx0" brushRef="#br0" timeOffset="212170.1162">25425 5494 3310,'-4'5'146,"1"0"20,1 2 8,-1-4 17,15 1 2,8-4-34,12-1-49,15 0-63,11-4-126,6-7-804,-2 2 0,-8 0 0,-5-2 0</inkml:trace>
  <inkml:trace contextRef="#ctx0" brushRef="#br0" timeOffset="212646.8157">26319 5024 2220,'-3'-4'195,"3"-2"42,-3 0 13,3 0-6,0 1 20,0 8 37,0 8 22,0 15 10,0 15 2,3 13-159,0 14-34,0 6-42,0 0-12,-3-9 5,3-7-20,-3-9-40,0-12-51,0-10-74,0-8-117,9-13-250,-4-6-466,-1-9 0,7-10 0,8-14 0</inkml:trace>
  <inkml:trace contextRef="#ctx0" brushRef="#br0" timeOffset="213144.7345">26575 5136 3074,'0'-2'137,"0"-4"46,0 1 46,0-1 9,4-2 14,2-2 10,8-2 3,6-5 5,8-3 1,5 4-98,6-1-43,2 3-47,-3 7-65,-5 2-19,-5 9-17,-9 8-12,-6 8-8,-9 9-6,-2 10 0,-4 7 2,-10 0 6,-9 7 8,-6-5 25,-9-2 17,-9-3 15,3-7 3,1-6 8,5-6 5,13-7 19,6-7 4,9-8-7,6 0-4,2-6-10,6-4-7,8 1-16,13-1-4,8-3-5,11 7-26,1 2-48,4 4-55,-3 5-37,1 2-67,-1 4-142,-11-6-628,-8 4 0,-10-1 0,-6-6 0</inkml:trace>
  <inkml:trace contextRef="#ctx0" brushRef="#br0" timeOffset="213368.7391">27237 5299 4700,'0'-8'149,"2"-2"6,-2-2 3,1-3 4,-1 2-6,3-1-59,4 1-120,1 2-168,3-13-881,2 17 0,2 3 0,9-4 0</inkml:trace>
  <inkml:trace contextRef="#ctx0" brushRef="#br0" timeOffset="213898.788">27711 5020 3010,'0'-3'78,"-3"3"28,1 0 30,1 0 28,-2 0 21,-1 0 16,2 0 35,4 0 60,-2 0 44,0 0-35,5-3-20,3-4-22,9-4-34,2-1-35,10-2-19,1 0-34,-2 5-70,-1 4-75,-1 5-55,-3 10-32,-7 8-21,-4 7-7,-6 11 5,-4 7 9,-11 6 0,-8 0 22,-8 4 35,-7-2 19,-6-5 12,1-5 13,7-8 18,10-10 15,8-9 12,8-9-7,5-4-1,11-4-7,6-6-18,11-2-32,7-1-82,7-2-99,6 3-121,51-1-683,-44 8 0,0 0 0,-2-1 0</inkml:trace>
  <inkml:trace contextRef="#ctx0" brushRef="#br0" timeOffset="214307.0822">28262 4949 3182,'0'-7'94,"0"3"20,0-4 14,0 2 17,3 2 15,6 2 9,7 2 0,8 2-1,3 0-13,5 1-94,-5 4-46,-4 1-35,-5 2-22,-9-1-19,-3-1-15,-2 3-7,-8-5 1,4 3 1,0 3 19,0 5 26,-3 6 29,3 11 15,-4 7 9,-1 6 2,2 4 3,3 2-1,-2-3-2,2-3-3,2-5-40,-2-9-128,0-13-639,0-4 0,1-10 0,6-5 0</inkml:trace>
  <inkml:trace contextRef="#ctx0" brushRef="#br0" timeOffset="214770.723">28859 4952 2856,'-16'-10'142,"-7"3"2,-10 0 3,-6 1 5,7 9 5,5 7 7,8 7 1,13 2 5,4 7-1,4 2-130,4 0-7,3-1-2,0-3-4,7-5-2,5-6-3,0-8-2,0-1-3,1-8-8,0-9-7,-2-3-14,-5-4-14,-5-9-7,-4 3 0,-1 6-24,-5 5-3,1 8-4,-1 12 4,0 11 6,0 9 14,-1 9 16,-4 11 13,2 7 10,0 4 2,-3-1 20,5-6-9,1-6-48,0-11-145,0-16-579,0-3 0,9-10 0,4-6 0</inkml:trace>
  <inkml:trace contextRef="#ctx0" brushRef="#br0" timeOffset="215374.534">29055 4907 2772,'0'-4'145,"0"0"17,0-5 5,6 3 5,4-2 2,7 3-1,9 1-4,7-1-18,1 4-23,-2 0-134,-5 3-47,-4 6-28,-10 4-18,-7 5-3,-3 2-2,-5 5 6,-8 4 16,-4-2 25,-8 2 27,-7-1 21,-1 2 16,3 0 12,12-6 13,7-3 6,4-5 10,13-5 0,2-6-10,5 1-7,4 3 0,8-2-3,1 4 3,4 3 0,-6 1-1,-3 1-5,-4 4-10,-7 1-3,-8-1 2,-2 0 15,-1 1 32,-10-3 25,-6-1 19,-8-2 10,-10-1 16,-10-1 12,-2-5 7,-4-4-1,5 0-2,5-3-12,8-3-34,9 0-31,9-1-30,4 1-43,5-2-80,3 2-113,0 0-163,3-3-599,5 4 0,4 0 0,4-2 0</inkml:trace>
  <inkml:trace contextRef="#ctx0" brushRef="#br0" timeOffset="215959.5444">29586 5900 2099,'0'0'197,"3"-2"23,-3 1 18,0-2 8,0 3 6,0-1 2,0 1 0,-3 0 7,-7-2 22,-4 2-143,-10 0-35,-6 0-19,-9 0-15,-11 2-6,-12-2-4,-13 4-3,-17-3 4,-16 4-6,-23-1-22,-18 0-10,-21 2-6,-20-1-6,-19 2 0,-6 0-2,-5 1-1,3-3 4,8 0 15,20-1 10,16-1 12,19-3 6,17 0 0,19 0 3,9 0-2,19 0 1,13 0 0,22 0-4,17 0-23,17 0-10,15 0-11,9 0-6,7 0-4,7 5-25,5-3-64,-1 2-74,2 2-84,4 1-212,0 0-488,-3 1 0,6-4 0,2-4 0</inkml:trace>
  <inkml:trace contextRef="#ctx0" brushRef="#br0" timeOffset="216472.2892">27204 6251 2042,'0'0'154,"0"0"37,0 0 26,0 0 13,0 0 20,0 2 22,0 2 34,0 5 10,0 5 20,0 8-90,0 9-49,0 8-30,0 7-20,0 6-10,0 3-17,-3-1-20,0-5-34,0-3-10,3-7-19,-2-10-12,2-8-2,0-7-15,2-5-48,-2-6-100,0-1-123,6-5-233,-4-2-444,-1-4 0,-1-8 0,6 2 0</inkml:trace>
  <inkml:trace contextRef="#ctx0" brushRef="#br0" timeOffset="216676.3054">27446 6500 4293,'0'-8'131,"0"0"8,0-2 1,0-3 1,0 6-5,0 0-55,3 0-104,2-3-205,5-29-734,1 26 0,7 1 0</inkml:trace>
  <inkml:trace contextRef="#ctx0" brushRef="#br0" timeOffset="217530.7763">28167 6237 3491,'0'-1'111,"-3"-3"11,-2 0 14,-5 0 17,-1-3 11,-8 7 7,-1-1 1,-7-1 4,-8 2 1,-2 2-83,-4 2-27,5 0-9,6 3-15,6-1-18,10 3-11,4-1-6,6-2-1,0 0-2,3 1 0,1 0 1,0 2-2,0 2 0,1 1 2,-1 5 0,0 0-1,0 0 1,0-2 2,0 1-5,2-2-2,1-2-2,0 1 6,4 0-5,-1-5 0,5 0 3,4-1 2,-1-5 1,4-1-4,-2-1 8,2-1-2,-2 1 2,1 0-2,4 0 2,-2 0 0,0 1 0,1 6-1,-2 0-2,-6 5 4,1 3 4,-5 1 3,-5 4 4,-1 1 3,-1 1 7,-4 2 6,-5-2 15,-1-1 11,-6-1 12,-3-4 50,-6 0 62,-3-3 78,-3-2-3,-6-3-3,-6 1-8,-5-4-7,-4-3-16,6-2-11,0 0-15,10 0-51,6 0-70,10-2-79,8 2-3,4 0 0,1-3 0,4 1 0,2 0 0,-3 2 0,6 0 0,-3 0 0,0 0-25,0 0-169,0-1-77,0 1-88,0 0-158,2-7-848,-2 3 0,0 0 0</inkml:trace>
  <inkml:trace contextRef="#ctx0" brushRef="#br0" timeOffset="218193.7914">25147 7990 3340,'0'1'149,"0"2"31,-1-1 15,-1 1 16,2 1 21,0-1 17,7-3 6,10 0 3,12 0-1,14 0-92,18 0-56,4 0-42,-6 0-44,-11-3-58,-13 6-86,-17-6-96,-9 3-128,4-3-649,-8 2 0,-2 1 0,-4-1 0</inkml:trace>
  <inkml:trace contextRef="#ctx0" brushRef="#br0" timeOffset="218430.2095">25203 8204 3260,'0'4'83,"1"2"17,8-2 11,3 0 9,9-3 2,9-1 6,3-1 1,3 1 0,-2 0-3,-4 0-102,-5 0-76,2 0-177,-10-11-581,-1 8 0,-5 0 0,-3-3 0</inkml:trace>
  <inkml:trace contextRef="#ctx0" brushRef="#br0" timeOffset="219868.4421">26805 7853 645,'0'-3'15,"0"2"1,0 1 13,0-1 13,0 1 27,0 0 43,2 1 53,-2 3 46,0-4 11,1 3-2,-1-3 18,0 0 13,0 0 2,2 0-4,-2 0-21,-3-3-18,-3 0-34,-8-4-15,-1 0 15,-9-1 14,-3 1-1,-2 3 0,-1 3-5,-1 2 0,-1 6-2,2 5-24,3 5-15,7 4-29,5 2-19,3 1-22,9 0-16,3 0-14,3 1-11,9-6-9,8 3 1,5-5-3,11-2-2,8-4-2,4-5-7,-4 0-4,-2-1 0,-9 4-3,-7 0 3,-10 4-1,-8 5-3,-1 0 1,-4 6-3,-3 4-1,-6 3 4,-6 1 2,-4 3-2,-8-1 2,-7-6 12,0-7 37,-4-5 67,2-10 49,4-9 40,4-10 13,10-6-4,8-7 2,7-8 1,10-2-6,10-3-9,5 3-41,5 4-67,6 1-42,2 3-48,-8 1-17,2 3-39,-7 4-104,-4-2-61,-10 5-66,-1 7-113,-2 4-110,7-5-277,-9 6-327,-2 1 0,1-4 0,1-1 0</inkml:trace>
  <inkml:trace contextRef="#ctx0" brushRef="#br0" timeOffset="220125.0546">27231 8201 5826,'0'0'263,"2"-2"0,-2 2-1,0-2 1,0-1 0,0-4-1,0-3 1,1-2-65,-1 3-241,9-4-615,-2 1-774,-2 1 0,7-2 0,6 1 0</inkml:trace>
  <inkml:trace contextRef="#ctx0" brushRef="#br0" timeOffset="225681.4742">27631 7614 2229,'0'-6'109,"0"1"27,0-1 20,0 1 18,2 0 13,-2 4 7,0-2 9,0 3 7,0-1 5,0 1-72,0 0-28,0 0 26,0 1 19,0 3-2,3 12 13,4 9 4,-4 12-6,3 13-6,-1 8 1,-4 5-3,1 0-3,-2-2-53,0-8-35,0-11-18,2-10-24,-2-8-12,0-9-4,0-5-4,0-3-23,0-3-22,0 0-34,0 1-74,0 1-121,0 0-240,-5-1-482,2-1 0,0-2 0,1-5 0</inkml:trace>
  <inkml:trace contextRef="#ctx0" brushRef="#br0" timeOffset="226356.7984">28182 7692 1938,'-9'-3'85,"-5"2"35,-5-1 33,-7 2 37,2 0 22,-4 0 26,-1 4 10,5 5 13,3 0 6,3 8-56,9 4-23,7 4-30,1 0-29,2 7-37,7 0-15,4-4-26,3 1-8,8-3-12,4-7-6,3-3-3,1-2-3,1-3-7,-7-4-4,-3 3 2,-3 5-6,-10 4 1,-3 5-1,-3 0 1,-10 7 4,-4-1 8,-6 2 4,-5-1 13,-2-9 28,-3-2 19,4-9 15,5-7 7,-1-8 3,3-9-3,6-10-3,3-9-10,5-14-8,2-9-12,9-4-27,6 0-23,5 10-15,2 6-9,5 17-5,-1 8-1,-4 8-17,3 6-35,0 3-65,-4-1-100,-3 2-176,0-12-592,-3 10 0,2-4 0,7-3 0</inkml:trace>
  <inkml:trace contextRef="#ctx0" brushRef="#br0" timeOffset="226773.2127">28688 7611 2249,'-8'-3'154,"-2"3"31,-7-1 40,-4 7 24,0 10 17,0 12 8,-2 14 12,4 13 6,5 8 9,2 2-136,3-2-14,6-2-28,5-9-37,2-8-24,8-6-18,-1-10-2,7-5-10,3-10-1,6-9-8,3-4-8,-1-7-12,-4-8-13,-7-6-18,-12-1-3,-3-8-2,-12 1-8,-9 3-6,-4 3-7,-3 8-9,-3 8-46,4 7-65,4 2-147,10-4-548,5 12 0,4-5 0,7-1 0</inkml:trace>
  <inkml:trace contextRef="#ctx0" brushRef="#br0" timeOffset="228037.8105">28951 7739 2008,'0'-3'138,"-2"-4"31,1 3 26,1-3 17,0 2 6,0-1 5,3 1 4,0-4 5,8-1 6,3 1-92,6 0-31,3-2-29,-1 3-25,5 2-18,0 2-4,3 3-6,-2 2-5,1 6-3,-6 7-7,0 3-8,-11 8-4,-5 5-2,-7 9 7,-10 3 13,-8 4 12,-9 5 11,-8 2 9,-5-4 5,-4 0 11,2-8 21,7-7 6,8-9 18,9-7 16,5-8-2,5-6-11,5-4-4,3-3 2,-2-5-12,4-1-6,6 0-26,5-4 2,2-2-26,9 4-15,3 0-9,0 1-11,0 4-9,-4 4-12,0-1 8,-1 3-2,-5 3-1,2-1-4,-2 4 5,-1 0-8,2 3 2,-1-1 6,-4-2 3,-2 0 8,-6 1-1,-1-3-4,-4-3 10,4 2-6,-4-3 10,0 0 8,0 2 12,0-2 20,0 0 16,0 0 4,0 0 9,0 0 0,0 0 10,0 0 0,0 0-9,0 0-7,2 0-25,-2 0-15,0 0-17,0 0-13,0 0 0,0 0 1,0 0-9,0 0 0,0 0 3,0 0 1,0 0 7,0 0-3,0 0 1,0 0-6,0 0-16,0 0-6,0 0-4,0 0 0,0 0 1,0 0 9,0 0-1,0 0 9,0 0 4,0 0 1,0 0 11,0 0 6,0 0-1,0 0-2,0 0-6,0 0-8,0 0 4,0 0-9,0 0-4,0 0 4,0 0 2,0 0-5,0 0-3,0 0-19,0 0-10,0 0-9,0 0-16,0 0-13,0 0-30,0 0-21,0 0-11,0 0 6,0 0 3,0 0 21,0 0 8,0 0 0,0 0 5,0 0-5,0 0 9,0 3 2,0-3-12,0 0-14,0 0-20,0 1-41,-2-1-48,2 0-66,-4 0-139,4-13-448,-3 10 0,0-2 0,2 2 0</inkml:trace>
  <inkml:trace contextRef="#ctx0" brushRef="#br0" timeOffset="228824.9986">30092 7446 1782,'-2'-9'152,"1"0"20,-1-2 4,1 2 2,2 4 3,-1 4 16,-1-1 40,1 4 32,0 2 27,0 7-97,1 9-22,2 16-16,2 11 1,5 12-2,-1 9-5,-1 6-16,-5 0-38,1-4-33,-8-7-24,4-13-21,0-13-2,0-8 7,0-15-2,0-11 0,4-3 4,-1-12-1,3-9-1,-1-4-3,7-8 3,3-2-5,3 6-8,3 5-13,6 7-2,-1 8-2,-2 6-3,-3 0-3,0 6-2,-5 4 2,-5 3-7,-5 2 4,-3 8 0,-7 3 1,-7 3 0,-5 3 2,-10-3 5,-4-4-1,0-1 5,7-9-3,5-1-30,6-8-112,10-5-184,4-42-612,15 24 0,11-8 0</inkml:trace>
  <inkml:trace contextRef="#ctx0" brushRef="#br0" timeOffset="229151.259">30597 7790 2312,'0'10'106,"0"10"19,0 3 12,0 5 6,0 0 6,3-4 4,5-4 3,5-6 9,3-4 7,6-7-82,0-3-19,-2-4-19,1-5-12,-10-5-5,-4-6-2,-7-6-2,-10-3-3,-7 0-9,-5 3-6,-7 8-1,-1 7-11,5 5-60,9 6-199,10 6-487,2-2 0,8-2 0,8 1 0</inkml:trace>
  <inkml:trace contextRef="#ctx0" brushRef="#br0" timeOffset="229375.0994">30891 7749 2908,'0'-2'136,"0"2"37,1-1 46,4 2 13,4 6 3,7 6 0,7 5 1,4 7-2,3 6-2,-3-2-143,-3-4-80,-4-3-106,-2-8-204,-8-20-607,1 6 0,-2-4 0</inkml:trace>
  <inkml:trace contextRef="#ctx0" brushRef="#br0" timeOffset="229583.246">31091 7690 2486,'-12'5'129,"-9"4"12,-2 8 8,-8 12 6,1 6 4,-3 11 0,1 2-1,2 4-11,11-11-37,9-7-218,7-11-208,3-5-357,8-13 0,5-3 0,10-9 0</inkml:trace>
  <inkml:trace contextRef="#ctx0" brushRef="#br0" timeOffset="229934.3658">31218 7813 3624,'0'0'115,"1"-2"14,6 1 3,5-2 2,8-1 2,8 1 2,6-2 0,-4-2-14,-2-3-17,-5 0-123,-7-4-17,-6 0-19,-6-1-5,-7 5-1,-9-3-1,-6 3-4,-5 7 7,-8 2 11,0 6 19,3 8 24,4 5 0,8 3 9,6 8-3,7 1-2,3 2-16,6 0-41,11-3-129,19-9-629,-4-6 0,13 0 0,8-13 0</inkml:trace>
  <inkml:trace contextRef="#ctx0" brushRef="#br0" timeOffset="230296.2947">31607 7675 2706,'-12'0'143,"-4"2"15,-3 3 7,-3 3 8,10 4 5,6 6 4,3 2 3,6 4 3,6-3 1,4 1-122,7-2-12,5-2-15,3-3-8,0-1-9,-4-3-3,-4 4-3,-11 4 3,-6 2 4,-9 5 6,-8 6 16,-10-3-2,-9 2 10,-12-3 20,-3-10 16,-2-4 1,-1-10-16,7-4-138,44-6-938,-31-3 0,8-3 0,4-13 0</inkml:trace>
  <inkml:trace contextRef="#ctx0" brushRef="#br0" timeOffset="243497.1813">24321 10015 1575,'-3'0'133,"0"-1"48,-2 1 27,4-3 13,1 3 14,0-2 20,0 0 43,0-1 25,0 0 7,1-4-71,8-4-49,6-4-42,11-4-18,11-4-11,12-6-10,9 1-14,4 1-32,1 2-22,-7 2-6,-10 10-5,-16 6-1,-10 5-2,-8 6-7,-6 5 0,-1 7-4,-2 2-6,1 12-9,-2 2-1,2 2-2,-2 2 0,-1-1-6,-1-6 0,0-4-2,3-7-1,0-4 19,3-7 14,9-2 2,7-7 2,12-5 1,8-5-1,8-5 3,3-5-5,-1-3 1,-5-2-2,-1 6-16,-14 1-20,-8 4-8,-12 4-8,-3 5-22,-6 1-25,-3 1-41,0 2-58,2 2-71,-2-2-100,0 3-149,0-7-451,-5 5 0,-1 7 0,-12 2 0</inkml:trace>
  <inkml:trace contextRef="#ctx0" brushRef="#br0" timeOffset="244124.5414">24403 10533 983,'-3'-3'116,"3"-1"41,0-3 34,0-2 33,6-1 28,4-3 25,7-2 13,7-1 12,7-2 9,2 2-79,1 3-13,-2 1-38,-2 4-28,-3 2-32,-3 3-28,-6 2-22,0 2-11,-4 4-9,-1 5-4,-2 4-3,-2 4-2,-2 7 3,4-1 6,1-5 26,3 1 28,3-8 20,6-6 4,5-5 2,10-5-4,5-8-8,5-5-10,0-4-4,-3-1-13,-13-1-26,-13 6-29,-7 5-31,-10 3-35,-3 6-45,-1 1-57,-2 1-82,-2 1-120,5 0-199,-3 0-353,-1-2 0,1-1 0,5-6 0</inkml:trace>
  <inkml:trace contextRef="#ctx0" brushRef="#br0" timeOffset="244999.4947">26463 9729 919,'-4'-6'116,"-6"-3"28,-3-3 31,-11 2 33,-9 0 22,-4 5 12,-8 1 7,-4 4 4,1 5 2,4 7-90,1 5-22,8 2-27,7 8-28,9 1-31,6-2-12,9 3 1,4-5 3,7-3 8,11-4 6,2-4 6,13-9 3,4 0 3,4-4-1,-2-7 0,-3 0-7,-1-6-14,-10-5-6,-2 0-14,-8-5-4,-3 3-9,-9-3-4,0 5-5,-3 1 1,0 1 0,0 5-6,0 6-3,0 0-3,2 5 7,-2 1 4,3 6 11,1 7 13,1 7 9,-1 5 21,1 12 17,-1 5 19,-2 8 18,-2 8 6,3 3 2,-3-1-1,0 2-5,4-10-11,-1-2-5,2-8-19,-1-7-17,1-7-15,-2-7-13,-1-8-6,-1-6-4,-1-2-6,0-3-2,2-2-4,-2-1-9,0 0-36,0 0-60,0 0-103,5 0-210,4-22-638,1 12 0,9-9 0,11-11 0</inkml:trace>
  <inkml:trace contextRef="#ctx0" brushRef="#br0" timeOffset="245723.5585">27454 9382 1033,'0'-3'100,"0"3"29,0 1 23,0 4 17,0 9 19,0 9 15,0 15 10,4 10 17,2 12 13,3 8-80,2 3-4,-1 3-25,-4-4-19,-3-2-14,-3-7-12,0-9-12,-3-10-9,3-10-8,0-13 3,0-6-8,0-7-5,3-14-5,5-7-4,7-7 0,3-8 0,9-4 2,6 0 1,3 5-11,-3 5-13,5 4-2,-5 7 0,-1 9 0,-5 1-2,-5 10-5,-6 9-6,-9 4-4,-3 3 3,-8 6 12,-10 4 7,-11 0 8,-2 1 5,-11-5 3,2-2 9,1-5 13,8-8 5,3-9 0,6-5-5,6-4-36,3-7-72,7-8-147,21-15-690,-1-3 0,10-8 0,16 1 0</inkml:trace>
  <inkml:trace contextRef="#ctx0" brushRef="#br0" timeOffset="246073.3659">28072 9852 2361,'-15'9'91,"-5"4"12,0 5 8,0 2 10,14 4 9,3 1 5,6-3 6,13 1 4,7-3 5,7-6-61,9-7-27,0-4-11,-1-3-8,-2-1-8,-9-8-7,-6-5-8,-10-1-5,-8-9-4,-3 0-3,-9-3-7,-8 2 2,-4-1-5,-4 5-12,-4 6-30,4 8-70,9 1-157,5-5-410,8 8 0,4 0 0,9 1 0</inkml:trace>
  <inkml:trace contextRef="#ctx0" brushRef="#br0" timeOffset="246303.1659">28334 9767 1293,'0'0'168,"4"0"26,4 0 27,4 2 14,3 5 2,5 4 2,7 8 1,3 6 0,5 0 1,-2 1-155,1 0-14,-8-3-35,-5-3-59,0-3-127,-3-10-188,-9-2-262,-1-5 0,-2-2 0</inkml:trace>
  <inkml:trace contextRef="#ctx0" brushRef="#br0" timeOffset="246534.913">28623 9733 1406,'-2'0'106,"-2"2"32,-5 3 26,0 7 11,-9 5 5,-5 10 0,-4 10-1,-1 8 0,-7 3-1,2 4-68,4-4-62,5-5-77,12-9-130,12-16-412,5-3 0,8-7 0</inkml:trace>
  <inkml:trace contextRef="#ctx0" brushRef="#br0" timeOffset="246947.3717">28873 9860 2043,'-2'0'175,"1"0"18,-1 0 3,1-3 1,10 2 1,4-3 0,10-1 1,10-5 0,6 0-1,-3-4-108,-6 0-73,-6 0-23,-11 1-11,-9-1-10,-4 0-2,-9 1-1,-5 5-1,-8 0 2,-10 4 1,-11 7 4,-4 7 7,-1 8 7,4 4 9,8 4 8,12 6 4,16-3 0,10 2-2,10-5-18,15 0-52,9-9-97,15-8-163,5-18-307,7 7 0,6-8 0,1-5 0</inkml:trace>
  <inkml:trace contextRef="#ctx0" brushRef="#br0" timeOffset="247329.4299">29386 9658 1962,'-8'0'138,"-10"2"26,-5 3 13,-6 5 4,1 0 4,6 7 6,10 2 7,6-1 4,12 0 0,15-1-95,9-5-39,11 5-27,10-1-11,3 1-5,-7-1-4,-10 3-6,-17 2-6,-8-1-2,-9 2 1,-11 1 1,-8 2 7,-8-3 2,-8 2 8,-8-3 2,-7-5 4,3-2 2,1-7 0,4-3-4,4-2-14,5-4-29,7 1-92,11 1-199,5-20-446,1 16 0,3 0 0,-2-2 0</inkml:trace>
  <inkml:trace contextRef="#ctx0" brushRef="#br0" timeOffset="261451.6711">19910 11279 1698,'1'0'92,"1"0"30,-2-1 34,2 1 30,-2 0 20,0 0 19,0 0 12,0 0 7,0 0 1,0 0-64,0 0-20,0 6-8,-4 7-24,-3 14-18,-3 16-13,-3 16-15,-1 7-11,1 7-7,4-3 0,6-9 6,0-15 9,-1-12 30,4-12 31,0-10-12,0-11-6,0-7-2,4-10 0,2-11-1,5-13-9,8-13-22,3-12-19,6-6-52,2 0-39,-1 12-1,-7 11-4,-4 18-5,-1 18 0,-4 9 2,3 11 7,0 13 15,1 11 1,1 9 0,-2 11 0,-2 3 1,-2 2 2,0-3 4,-8-4-18,1-4-30,-2-8-50,-3-8-69,0-6-64,0-12-174,-5-17-527,-1 5 0,-6-11 0,-1-10 0</inkml:trace>
  <inkml:trace contextRef="#ctx0" brushRef="#br0" timeOffset="261625.4465">20027 11657 2020,'0'0'76,"0"0"14,3 0 5,3 0 3,14 0 1,10-2-11,15-3-48,11-7-145,3-5-395,-13 5 0,-7-2 0,-13 2 0</inkml:trace>
  <inkml:trace contextRef="#ctx0" brushRef="#br0" timeOffset="262197.4468">20361 11579 2835,'0'7'90,"0"5"10,0 3 3,0 7 2,0 0 1,2 4-1,1-1 3,0 1 0,-1-2 2,1-4-72,-2-5-8,-1-6 4,0-4-1,0-4-4,-1-5 4,-2-7-2,-1-9-4,3-5 2,1-11-2,6-1-1,3-3-3,6 6-9,2 9-1,2 4-1,2 9-5,-1 7 3,-1 4-4,-1 4-5,-4 6-1,-5 4-1,0 5-5,-5 3-3,-4 3 0,0-2 7,0-2 10,0-7 47,0-3 38,0-4 8,0-9 3,0-6 0,5-7-1,7-14-2,9-4-2,8-5-11,2 3-19,-1 7-62,-4 12-37,-14 10-6,-3 9-4,-6 12 0,-2 8 3,-1 2 0,0 7 2,0 4 4,0-4-6,2 2-38,1-5-40,0-3-112,9-10-189,-1-3-372,2-6 0,5-9 0,9-9 0</inkml:trace>
  <inkml:trace contextRef="#ctx0" brushRef="#br0" timeOffset="262533.4355">20912 11540 2237,'0'6'103,"-3"3"17,2 8 7,-1 5 12,4 2 13,2 2 13,5 3 10,5-6 15,-1-4 10,4-4-63,0-6-17,-3-6-17,2-6-4,1-10-14,-3-5-27,-2-6-31,-7-3-23,-5-7-21,-11 0-14,-2 5-14,-10 2-10,3 8-3,-4 8-28,3 8-60,8 6-85,10-1-175,-3 7-227,6-3 0,7 0 0,8-6 0</inkml:trace>
  <inkml:trace contextRef="#ctx0" brushRef="#br0" timeOffset="263099.06">19955 11598 1187,'-3'0'175,"3"0"51,-3 0 40,0 0 24,3 3 29,0 1 26,0 0 27,3 2 37,6 0 16,12-4-139,17 0-20,18-2-51,20-4-40,11-2-35,10 0-54,4-2-66,-3 4-128,1 1-247,-21 2-592,-7 1 0,-17 0 0,-7 1 0</inkml:trace>
  <inkml:trace contextRef="#ctx0" brushRef="#br0" timeOffset="263753.6997">21364 12071 1960,'1'-3'74,"1"1"17,-2-1 36,1-1 30,-1 1 8,-4 5 14,-7-4 26,-5 4 17,-12-4 20,-11 5-53,-9 4-7,-4 5-16,6 3-37,6 6-29,11 4-6,10 0-14,12 2-23,4 4-15,6-2-21,4 3-10,5 0-8,9-3-46,10-2-54,13-9-107,28-10-224,-12-3-316,4-10 0,3-9 0,-2-8 0</inkml:trace>
  <inkml:trace contextRef="#ctx0" brushRef="#br0" timeOffset="264055.1149">21577 12158 3124,'-18'7'72,"2"5"3,-7 9 1,4 6 5,11-1 3,7 2 3,2-7 2,8-6 5,8-2 2,2-9-63,9-2-8,-1-10-3,1-4-8,-1-9-24,-4-4-28,-11-3-26,-5-4-32,-7 1-16,-10 4-5,-6 5-10,2 4-46,1 9-121,-3-7-294,7 14 0,6 5 0,6-3 0</inkml:trace>
  <inkml:trace contextRef="#ctx0" brushRef="#br0" timeOffset="264440.8424">22027 11948 2186,'-19'4'125,"-10"5"12,-6 5 8,-4 2-2,12 5 3,6-1 2,11 1 2,6-5 1,4 1 1,7-1-100,5-2-23,4 2-11,6-2-8,5 0 2,0-2-4,-5 1-6,-3 3-2,-6-1 0,-9 6 1,-2-1 2,-5 3 0,-6 0 3,-5-1 0,-7-5 5,-8-2 3,-4-4 4,3-8 0,2-3-17,5-5-86,15-13-186,1-5-396,11-11 0,9-14 0,11-8 0</inkml:trace>
  <inkml:trace contextRef="#ctx0" brushRef="#br0" timeOffset="264686.5033">22212 11697 2323,'5'0'100,"1"5"13,3 8 15,4 11 2,1 13 1,-8 16 1,1 7-2,-3 12-1,-8 2 0,4-4-76,-7-5-43,1-13-54,0-12-79,9-17-214,-6-12-263,2-7 0,1-15 0,-4-11 0</inkml:trace>
  <inkml:trace contextRef="#ctx0" brushRef="#br0" timeOffset="264833.7427">22149 12076 2644,'-3'-5'77,"0"0"13,2 3 7,1-1 6,9 0 0,10 6-1,12-3-48,20 2-151,18-9-537,9 6 0,6-3 0,1-1 0</inkml:trace>
  <inkml:trace contextRef="#ctx0" brushRef="#br0" timeOffset="265158.4564">22870 12098 2958,'-10'7'98,"-1"6"11,-1 8 8,0 4 9,9 2 12,3-2 7,6 1 0,3-6 5,4-3 1,4-7-82,7-6-11,0-4-16,3-11-16,0-7-32,-5-4-26,-6-7-17,-8-4-12,-10-4-11,-9 4-4,-10 3-4,-3 4-4,-3 11-11,1 8-47,5 4-69,15 3-473,-4 8 0,10-5 0,7 3 0</inkml:trace>
  <inkml:trace contextRef="#ctx0" brushRef="#br0" timeOffset="265542.2997">23284 11657 1961,'-12'0'172,"-3"1"23,-4 5 15,0 10 12,11 9 6,3 13 4,5 9 3,4 9-2,4 6 0,-1 1-147,-1-2-25,5-5-21,-5-5-4,-3-10 9,-2-8 6,-1-10 23,0-8 25,0-6 3,0-7 0,0-9-3,0-5-21,0-13-6,2-4-23,2-2-30,7 3-53,2 8-84,11 7-130,22-1-268,-8 6-287,2-1 0,2-3 0,-2-5 0</inkml:trace>
  <inkml:trace contextRef="#ctx0" brushRef="#br0" timeOffset="266457.673">24167 11654 1097,'2'-7'169,"-4"1"34,1 3 32,-2 3 29,1 13 16,1 16 10,1 12 4,0 14-1,1 12 1,-1 11-155,0 1-15,2-4-34,-2-9-30,-2-14-26,2-12 6,-1-16 20,1-12 0,-2-8 1,1-10-4,1-16-14,0-14-12,1-6-2,8-11 0,6 5-2,2 7-24,5 12-32,2 8-4,-4 11-4,-2 4-6,-6 1 18,-2 2 14,-3-1 0,-3-3 0,-4-4-1,2-4 0,-2-5 1,0-6 0,0-8 7,0-2 8,0-3-3,0 1-1,0 6 0,0 11 4,0 12 17,1 11 16,4 17 15,3 11 8,-1 15-1,3 8 1,0 7 1,-2 1-1,-2-2 1,-3-8-2,-1-4-17,-1-7-14,-1-16-7,0-7 5,0-11 2,3-6 0,2-8-1,5-7 1,6-7 0,3-4-2,2 4-3,0 0 0,-1 10-14,-7 3-22,-1 7-14,-3 2-13,-3 5-22,-1 5-29,-2 6-35,1 3-50,-1 3-79,0 0-129,7-12-367,-1 9 0,-1-5 0,3-13 0</inkml:trace>
  <inkml:trace contextRef="#ctx0" brushRef="#br0" timeOffset="266805.5128">24636 11998 2281,'4'0'94,"0"0"29,8 0 25,3 0 14,5-1 6,10-2 4,0-2-2,0-4-6,-6 0-27,-6-3-92,-9-4-47,-6 1-46,-9 1-27,-4 1-11,-10 1-6,-1 3 2,-7 6 11,2 2 12,5 7 39,4 8 34,5 3 21,8 5 17,2 8 0,4 3-16,7 1-14,12 0-11,13-6-46,20-6-43,17-10-133,6-33-364,6 15 0,-8-13 0</inkml:trace>
  <inkml:trace contextRef="#ctx0" brushRef="#br0" timeOffset="267279.5789">25187 11689 2422,'0'-6'108,"0"3"21,0 3 17,0 7 13,3 14 9,5 17 1,1 9 0,4 11-1,-2 5 1,-2 3-102,0-3-8,-6-8-18,0-6-15,-3-9-9,0-14 0,0-11-2,0-8-2,0-12-5,3-11-11,3-11-5,5-5-1,2-5-1,8 2-2,-1 5-5,3 9-10,-3 7 2,-3 6 0,-2 6 2,-1 4 1,-1 7-3,1 4-21,-4 6-10,-4 6-2,-3 4 2,-9 2 5,-7 1 6,-7-2 5,-5-2 4,-9-3 8,1-9 13,9-7 6,9-9-67,12-9-150,13-50-398,10 24 0,15-5 0,9-6 0</inkml:trace>
  <inkml:trace contextRef="#ctx0" brushRef="#br0" timeOffset="267589.433">25610 12018 1885,'0'0'138,"-3"0"23,-1 1 27,2 2 13,-2 1 8,1 7 8,0 6 4,1 5 7,4 3 4,4 0-98,4-1-31,2-2-11,4-7-26,5-5-13,-1-6-9,4-4-16,-4-10-9,0-8-17,-7-4-13,-5-8-12,-7-8-9,-8 2-13,-7 7-5,-4 5-8,0 9-25,-6 11-72,12 4-161,0-4-373,9 8 0,3-3 0,13-1 0</inkml:trace>
  <inkml:trace contextRef="#ctx0" brushRef="#br0" timeOffset="267802.8554">25847 11975 1861,'0'0'145,"0"0"3,0 0 31,2 0 24,4 4 17,5 1 7,9 8 0,1 5 2,9 7-1,7 3-123,1 2-22,1-2-14,-2-4-74,-9-4-100,-9-10-109,-5-8-506,-7 1 0,-4-11 0</inkml:trace>
  <inkml:trace contextRef="#ctx0" brushRef="#br0" timeOffset="267999.5798">26092 11959 1745,'-9'0'113,"-2"0"29,-7 6 12,-5 8 1,-4 11 3,0 11 1,-1 11 1,2 2-3,10-3-17,8-5-119,8-9-105,15-11-192,2-11-272,10-5 0,8-13 0,14-8 0</inkml:trace>
  <inkml:trace contextRef="#ctx0" brushRef="#br0" timeOffset="268357.5025">26260 12013 2741,'-3'2'99,"0"1"18,0 1 18,0 1 19,3 0 12,3 2 4,8 1 2,5-5 2,3 0 0,3-6-76,4-4-30,-8-7-31,-2-5-30,-8-2-24,-5-3-13,-3 3-5,-11 3-3,-5 7-1,1 5-2,-8 8 0,-4 8 6,7 4 13,2 10 12,6 3 6,5 9 0,6 0-2,2 4-10,9-4-29,9 0-37,15-10-44,10-8-76,35-13-501,-20-6 0,-3-12 0,-7-12 0</inkml:trace>
  <inkml:trace contextRef="#ctx0" brushRef="#br0" timeOffset="268635.4913">26591 11909 1944,'-4'-1'110,"-4"-2"10,-2 3 7,4 4 15,3 5 19,1 8 15,5 0 10,5 6 8,5-5 6,4-1-86,3-1-23,2-3-8,-4 1-7,0-1-19,-4 1-24,-2 2-20,-6 0-14,-3 1-13,-6 1-12,-5 2-15,-10 0-43,-7 1-107,-10-10-503,-13 6 0,-5-8 0</inkml:trace>
  <inkml:trace contextRef="#ctx0" brushRef="#br0" timeOffset="269257.7365">25255 12683 2363,'0'0'101,"0"0"25,0 4 17,0 4 18,0 8 11,3 11 2,-3 12 2,3 9 2,2 2 3,-1 2-54,2-6-47,-3-5-24,-1-11 12,-2-7 11,0-14 0,0-6 3,0-10-1,0-12-2,0-13-8,4-10 5,5-12 1,12 0-3,2 4-29,5 9-32,2 15-9,-7 15-16,-2 9-23,0 10-16,-2 6-2,-2 9-6,-3 0-2,-1 9-4,-6 0-17,-6 2-30,-1-4-45,3-1-78,-6-7-97,3-10-390,3-4 0,0-5 0,4-14 0</inkml:trace>
  <inkml:trace contextRef="#ctx0" brushRef="#br0" timeOffset="269597.7338">25637 12775 3144,'0'0'118,"2"0"23,2 0 16,5 0 7,8 0 2,1-3-1,9-3-20,0-2-41,-4-4-36,-5-4-113,-8 0-38,-7-1-30,-6 0-16,-12 5-1,-7 3 10,-2 4 15,-8 5 37,-2 8 53,2 4 40,6 9 22,7 6 14,8 3 8,5 2 0,12 0-5,6-1-21,15-2-45,11-2-68,10-9-81,8-9-158,-2-3-373,-6-9 0,-9-8 0</inkml:trace>
  <inkml:trace contextRef="#ctx0" brushRef="#br0" timeOffset="269963.8564">25944 12746 2596,'0'0'74,"0"0"22,0 0 15,5 0 7,4 0 2,4 0 1,7 3 3,4-3 0,0-3-3,2-5-54,-8-1-97,1-8-72,-9-4-57,-4-2-34,-8 0-9,-4 0 2,-8 6 18,-7 8 52,0 6 46,-4 6 43,0 13 68,3 6 54,7 12 41,4 7 29,5 10 8,5-2-2,7 4-36,13-5-68,8-4-48,17-14-53,10-7-64,16-16-175,-12-7-268,1-12 0,-14-11 0,-7-12 0</inkml:trace>
  <inkml:trace contextRef="#ctx0" brushRef="#br0" timeOffset="270341.1253">26400 12550 2395,'-3'-9'129,"-1"5"12,-1 0 18,1 4 13,2 12 18,1 14 5,1 13 0,1 7-2,1 12 3,-2 0-125,3-3-1,-2-3-10,1-9-19,-2-7-12,0-12-9,0-6-12,0-11-17,-2-7-11,-4-9-21,-4-7-11,-7-7 0,-7 3-2,1 2-1,-4 6 0,3 11-8,0 8 7,9 8 17,3 3 9,8 2 14,8 2-1,11-3-25,12-3-6,12-11-55,12-2-89,16-11-472,-12-8 0,-11-3 0</inkml:trace>
  <inkml:trace contextRef="#ctx0" brushRef="#br0" timeOffset="270692.9806">26545 12829 3328,'0'-2'74,"0"0"26,0 2 15,0 0 6,7-4 1,4 4 3,5 4-1,3-8-1,3-1-18,-1-3-85,-6-3-47,-4-6-36,-7-1-23,-4-1-13,-7 2-3,-7 3-4,-7 8 6,-6 5 5,0 8 18,1 10 37,4 9 24,5 8 14,8 4 7,6 1 8,12 0 0,6-3-1,17-6-5,12-9-11,13-8-39,6-10-56,6-11-161,-10-24-377,-14 5 0,-15-10 0,-13-5 0</inkml:trace>
  <inkml:trace contextRef="#ctx0" brushRef="#br0" timeOffset="270979.7577">26921 12622 1497,'-9'-12'214,"-1"-2"5,-1 2 9,2 2 4,3 9 18,5 15 10,1 9 10,3 6 26,2 6 3,3 11-182,3 2-29,-1 0-2,-1 0-6,-3-7 6,0-4-10,-6-8 9,0-6-7,-6-6-23,-8-11-3,-4-6-4,-6-8-27,-3-5-35,6-5-37,2 2-50,2 2-39,10 7-105,11 5-572,-7 5 0,6 3 0,9 0 0</inkml:trace>
  <inkml:trace contextRef="#ctx0" brushRef="#br0" timeOffset="271278.8465">27574 12013 2272,'0'2'168,"3"2"21,-3 4 16,4 2 15,4-4 6,9 2 4,8-3-2,9-3-4,4-1-36,0-4-230,4-3-225,-7-7-501,-9 3 0,-7 0 0,-8-2 0</inkml:trace>
  <inkml:trace contextRef="#ctx0" brushRef="#br0" timeOffset="271456.676">27698 12264 2445,'-3'4'155,"3"-1"10,0-1 2,7 1-2,10 0-13,8-9-69,16 2-215,2-3-508,6-7 0,-3 1 0</inkml:trace>
  <inkml:trace contextRef="#ctx0" brushRef="#br0" timeOffset="272261.9028">28814 11705 1590,'0'-1'121,"0"-1"21,0 0 15,-6-1 25,0-4 18,-7 1 24,-1-2 7,-5 2 8,-4 4 14,-6-2-77,-1 9-23,-6 6-17,0 9-10,3 5-22,7 5-13,11 0-17,5-1 1,10 0-3,10-7-6,7-2-6,7-5-6,6-6-3,3-4-4,3-4 1,-4-5-5,-2-3-8,0-8-7,-3-3-4,-3-6-10,-6-1-4,-6 3-3,-7 0 1,-4 6 0,-2 5-8,1 3-1,0 4 6,1 4 7,-1 5 5,0 6 19,0 9 10,0 7 5,0 12 0,0 9 7,0 3 12,0 6 5,0 0 1,0 1-5,-1-3-7,-1-6-15,1-5-11,-1-4-3,2-9-4,2-6-5,-2-7-8,0-7-1,0-6-18,0-2-53,0-1-48,0-7-84,3 0-93,3-9-205,3-3-433,0-6 0,0-3 0,9-8 0</inkml:trace>
  <inkml:trace contextRef="#ctx0" brushRef="#br0" timeOffset="272564.589">29101 11759 2378,'0'-8'174,"0"-4"39,-3 2 16,3-1 5,0 3 9,0 8 45,0 0 19,0 5 12,5 2 6,6 10-137,11 3-34,8 4-40,11 1-27,7 1-36,2 0-59,-4-1-122,-5-5-119,-5-3-173,-12-26-477,-10 18 0,-8-5 0</inkml:trace>
  <inkml:trace contextRef="#ctx0" brushRef="#br0" timeOffset="272851.1405">29357 11661 2648,'-6'0'147,"-7"8"31,-7 7 23,-11 8 7,-4 9 2,-9 14 1,-1 6-2,-3 0-9,7 6-19,7-8-133,13-7-84,9-7-109,7-12-181,4-12-460,7-6 0,3-3 0,8-14 0</inkml:trace>
  <inkml:trace contextRef="#ctx0" brushRef="#br0" timeOffset="273467.8705">29687 11661 2358,'0'-2'136,"0"1"27,0 0 18,0-1 15,0-1 16,4 2 12,4-3 6,8 1 3,7-1 1,7-1-93,5-1-43,1-1-27,0 3-22,0 1-29,-7 1-29,-7 2-20,-7 8-6,-7-3 2,-4 7-1,-7 4 8,-4 6 14,-10-1 3,-2 4 6,-4 3 17,-4-3 18,6-2 6,6-3 2,6-8-1,6-2 4,3-3-5,3-3-12,6 0-2,1 1-4,4 2-2,7-1-5,0 3 1,-1 2-3,-1 4-4,-4 0-4,-6 6-7,-3 3 4,-3-1 9,-6 3 10,-4 0 12,-11 2 12,-9-1 3,-8-3 2,-9-2 2,-1-5 3,3-6-8,9-10-48,7-1-119,17-12-268,5-8-522,16-9 0,15-14 0,15-9 0</inkml:trace>
  <inkml:trace contextRef="#ctx0" brushRef="#br0" timeOffset="273859.438">30236 11629 2892,'-3'-2'83,"3"1"16,0 0 32,0-1 24,0 0 14,6 2 9,8-6 9,4 0 7,12 3 2,5-5-63,2 4-16,-4 2-18,-4-1-35,-6 6-24,-4 6-18,-7 5-11,-5 9-6,-10 12-6,-7 6 0,-10 7 4,-7 0 2,-1-3 6,-1-3 5,8-7 6,9-7 2,6-12 9,6-3-1,7-6 1,12-3-5,8-3-32,9-1-72,12 0-90,12-3-128,0-31-594,2 27 0,-2-4 0</inkml:trace>
  <inkml:trace contextRef="#ctx0" brushRef="#br0" timeOffset="274259.7382">30844 11589 2986,'-9'0'94,"-1"0"8,-2 8 25,-1 4 26,3 12 11,4 7 12,4 6 7,1 6 6,6-2 11,4 3-49,4-5-36,1-3-1,5-7-18,0-7-16,0-12-8,0-3-10,4-11-6,1-10-16,-1-8-21,-2-9-25,-6-7-18,-8-6-18,-4-7-14,-6-1-15,-9 4-7,0 2-6,-1 10 0,-4 12 6,2 11 1,3 10-26,3 4-67,3 6-186,3 2-434,3 3 0,16-3 0</inkml:trace>
  <inkml:trace contextRef="#ctx0" brushRef="#br0" timeOffset="274995.8986">31303 11580 2482,'-6'3'80,"-3"6"29,-1 3 17,2 7 9,5 8 13,0 3 5,6 4 4,-3 0 3,3-3 4,3-2-43,1-4-19,3-5-22,3-8-14,4-4-9,1-5-27,1-7-21,5-8-18,-4-9-23,-3-7-24,-3-12-14,-6-10-7,-8-2-5,-3-4 5,-6 6 11,-5 4 22,2 9 23,-6 12 19,9 4 30,-1 9 43,7 6 11,6 2 8,7 2 5,17 2-1,14-3-7,16 3-3,13 3-4,-1 1-4,-9 4-8,-10 5-24,-20 0-8,-11 4-2,-10 1 1,-9 1-1,0 5 6,-3 2 13,0 5 13,0 1 12,-1 4 12,4-4 25,0-1 19,7-2 31,8-4 23,12 1 12,13-6-1,15-4-13,4-9-10,3-4-4,-2-6-10,-5-9-23,-11-3-10,-11-6-32,-18-9-27,-10-2-17,-13-5-5,-10-6-15,-6-3-5,-9 0-22,0 8-72,0 6-62,4 11-60,1 13-111,-1 12-132,15 7-808,-22 10 0,-12 6 0,-9 3 0</inkml:trace>
  <inkml:trace contextRef="#ctx0" brushRef="#br0" timeOffset="275722.6959">27798 13583 3288,'-4'0'150,"0"0"21,1 3 12,1-3 22,2 0 20,2 0 15,8 0 8,5 0 0,17 0 0,14-1-112,13-6-62,4-3-67,-3-4-71,-11 2-92,-16 1-93,-14 6-72,-8 4-125,-6-6-391,-8 9 0,-4 4 0,-8 5 0</inkml:trace>
  <inkml:trace contextRef="#ctx0" brushRef="#br0" timeOffset="275898.0236">27822 13771 1585,'0'5'134,"3"3"18,6-1 7,9 0 1,10-4 2,12-3-9,9-3-52,9-5-186,-4 1-419,-1-5 0,-8 0 0,-3-1 0</inkml:trace>
  <inkml:trace contextRef="#ctx0" brushRef="#br0" timeOffset="276439.9919">28775 13333 2210,'0'0'105,"-3"0"17,-9 0 21,-5 0 21,-4 0 18,-7 6 11,2 1 10,-4 2 5,4 6-2,4-1-91,1 3-4,7 0-11,4 1-11,4 1-10,1 2-15,5 3-4,0 1-8,6-3 0,8-3 4,7-2-4,9-5-6,10-5-5,0-6-13,-1 0-15,-6-1-10,-9 0-9,-6 5-2,-12 2-4,-3 6 1,-3 1 1,-8 7 4,-6-1 5,-6 6 2,-9-3 8,-8 0 10,1-3-2,1 0 1,8-8-4,6-5-45,7-6-67,5-5-115,45-9-662,-43-3 0,5-12 0,10-11 0</inkml:trace>
  <inkml:trace contextRef="#ctx0" brushRef="#br0" timeOffset="277863.5922">28642 13205 1523,'0'-4'135,"0"1"41,0-2 31,0 1 7,0-1-1,0 5 4,0-1 22,0 1 14,0 1 26,0 6-59,0-1-22,0 5-20,0 4-7,0 5 18,-7 3 15,4 7 10,-5 7-12,-1 12-9,-1 8-19,7 4-30,0 0-14,6-4-19,6-5-18,3-10-14,0-13 4,6-8 4,3-10-9,2-8-4,4-8-9,3-7-4,3-8-3,0-6-11,-4-15-24,-5-5-21,-2-8-33,-8 0-20,-7-2-2,-4 10 0,-3 8 3,0 11-9,0 9-7,0 11 8,0 2 21,-1 6 12,-2 5 14,0 7 7,3 8 1,0 6 1,0 12-1,3 4 12,0 6 5,1-3 1,2 0-5,1-6-15,-1-8-71,-1-2-133,0-9-216,1-10-647,5-7 0,4-8 0,9-9 0</inkml:trace>
  <inkml:trace contextRef="#ctx0" brushRef="#br0" timeOffset="278321.7856">29303 13326 2014,'-6'-5'174,"-4"-2"34,-5 5 32,-7-1 35,-5 6 27,-3 11 11,0 3 16,0 12 4,6 6 5,9 9-138,9 2-28,5 2-31,7-3-33,7 0-32,5-8-28,2 0-9,8-11-13,-2-9-5,-1-7-8,2-6-25,-4-8-36,3-6-39,-5-5-22,-4-6-17,-6-2-4,-8-2-5,-3 6-14,0 5 2,0 8 4,0 1 23,0 10 30,0 7 40,0 2 22,0 3 16,3 6-1,-3 0-17,2-2-7,2-3-61,1-5-66,5-7-158,-5-6-342,-2 0 0,-3-6 0</inkml:trace>
  <inkml:trace contextRef="#ctx0" brushRef="#br0" timeOffset="278520.9573">29272 13563 1918,'0'-2'79,"0"2"34,0 0 37,1 0 21,9-1 6,9 2 2,9 1 5,19-2 0,4 0-10,0 0-93,-3 0-219,-13-7-516,-14 5 0,-12-1 0,-3-2 0</inkml:trace>
  <inkml:trace contextRef="#ctx0" brushRef="#br0" timeOffset="278732.0634">29556 13425 2700,'0'-4'136,"0"1"11,0 1 33,3 2 16,8 5 5,5 11 1,12 6 4,13 8 0,6 6 1,4-3-143,0-1-51,-13-4-69,-8-7-125,5-11-663,-25-4 0,-4-6 0,-1-7 0</inkml:trace>
  <inkml:trace contextRef="#ctx0" brushRef="#br0" timeOffset="278918.7613">29842 13391 2894,'-8'0'161,"-5"8"20,-1 11 14,-7 8 3,0 13 2,-3 12-5,-3 8-32,1 1-62,4-3-91,7-5-239,5-31-584,6 9 0,4-12 0,12-16 0</inkml:trace>
  <inkml:trace contextRef="#ctx0" brushRef="#br0" timeOffset="280288.7314">30333 13218 1372,'0'0'78,"0"-1"53,0-1 58,1-1 47,-1 0 46,0 1 52,0 0 24,0 2 14,0-2 25,0 2-28,-1 2-7,-4 6-48,-1 6-59,-2 5-45,-2 4-45,4 0-49,0-6-24,1-4-12,4-5-24,-1-2-28,4-1-14,-2 2-3,0-2 1,-2 1-1,2-1-1,0-1 0,-1-2 0,2 0 2,-1-2 4,0 0 0,0 0-2,0 0 2,0 0-1,0 0 1,0 0-2,0 0-2,0 0-5,0 0-5,0 0-8,0 1-7,0 4-14,0-5-4,0 2 0,0 2-2,0-4 3,0 0 1,0 0 5,0 0 4,0 0 1,0 0 9,0 0 14,0 0 2,0 0-1,0 0 2,0 0-3,0 0 0,2 0-2,-2 0-2,1 0 3,-1 0 1,0 0-1,2 0 1,-2 0 1,0 0-2,0 0 0,0 0 0,1 0 1,1 0 0,-1-2 0,1 0 0,-1 0-1,1 2 7,-2-5 4,3 5 4,0-1 1,0-1 2,1-1 3,-1-3-1,2 3 0,-2-4 0,1 2 0,1 0-5,0-2-2,-1 2-4,5 2-1,-3-7-2,2 3-1,-1 0 0,2 2-4,-1-4 2,-1 4-1,4-2 3,-1 2-4,-2 0-1,2 3-1,2 2 1,-1-1 0,2 1-1,-2 0 0,2 1-2,-2 3-2,0 4-3,-4 4 1,2 7 5,-4 2-2,-2 4-2,-2 2-1,-2 4 2,-5 3 5,-5 2 22,-5 1 15,-13 3 4,-4-1-1,-3 0 3,-3-3-1,9-7 8,8-5 6,9-8 19,7-7 1,6-7-21,3-4-17,3-4-4,6-8-3,5-2-8,5-5 4,5 0-9,3 4-4,0 3-26,2 2-11,3 3-7,-4 6-2,2 0-13,-1 5-39,0 3-26,-4 3-41,-2 1-38,-5 2-54,-6 1-58,0-3-69,-3-4-162,-2-30-434,-1 25 0,1-4 0,1-6 0</inkml:trace>
  <inkml:trace contextRef="#ctx0" brushRef="#br0" timeOffset="280968.0975">31043 13172 2084,'-14'-5'140,"-4"3"7,-6-2 4,-5 2 7,9 2 10,1 6 11,3 4 14,1 3 13,4 4 17,2 4-113,5 0 1,-1 1 4,5 2 6,0-1-3,3-1-4,3-1-8,3 0-11,9-2-12,6-2-14,2-3-14,4-1-13,2-3-14,-4 4-10,-4-2-6,-4 3-7,-8 4-2,-9 2-2,0 3 0,-6 3 1,-6 0 7,-2 2 14,-7-4 21,-1-2 19,-4-5 22,-1-4 17,2-10 11,-1-2 7,0-8-2,4-8 4,4-6-9,4-7-16,5-7-20,3-6-20,9 5-22,3 2-19,11 3-12,7 4-6,8 4-4,4 1-10,1 3-9,-5 1-17,-7 3-22,-2-1-9,-11 1-8,-4 2 0,-4 1-14,-4 0-24,-1 1-26,-2 0-32,-2 3-33,2-2-44,0 2-105,0-6-502,0 9 0,0 3 0,2-2 0</inkml:trace>
  <inkml:trace contextRef="#ctx0" brushRef="#br0" timeOffset="281645.6213">31503 13186 2006,'-4'-3'170,"-8"0"20,-3 2 16,-8-3 6,-1 4 4,0 4 5,4 1 6,2 5 16,5 4 14,4 4-111,1 2-27,5 2-12,3 0-9,2 2 2,4 0 4,7-1-2,4 0-7,5-2-15,5-1-15,2 0-20,-2-1-11,-1 2-11,-5 2-9,-6 3-8,-6-2-8,-6 4-2,-3-2 0,-8 5 2,-2-4 12,-5-2 12,-4-4 12,-3-7 28,-2-7 22,2-5 14,2-4 12,-1-11 12,3-7 0,9-9-3,4-11-21,7-5-10,7 1-15,7 1-22,10 2-21,1 12-14,6 1-18,2 3-7,-4 4 2,-2 3-2,-4 3 19,-11-2-2,-3 9 1,-8 2 6,1-1-1,-4 5-8,0 0-8,0 1-6,0-2-14,0 3-9,0-2-28,0 0-24,0 2-29,0 0-33,0 0-31,0 0-43,0 0-45,0 0-129,6-5-553,-3 3 0,-3 1 0,11-4 0</inkml:trace>
  <inkml:trace contextRef="#ctx0" brushRef="#br0" timeOffset="282364.6393">32005 13148 1047,'4'0'173,"0"0"77,2 0 61,-3 0 65,-1 0 29,-2 0 6,-2 0 6,-1 0 5,-4 2 4,-5 3-101,-2 5-60,-5 5-67,-2 10-56,4 2-59,-4 7-27,0 5-4,3 2-7,9 0-3,2 2-2,5-5-4,4-3-5,6-7-2,0-10-2,4-6-4,9-7 0,3-7-3,3-6 3,3-8-13,3-4-34,2-6-47,-8-6-39,0 3-41,-10-5-9,-5 3-2,-8 2-2,-2 4 1,-4 4 2,-2 1 13,-7 3 34,-1 2 48,-6-1 43,-6 2 36,3 0 3,-3 3 2,3 4-3,4 3-1,4 1-23,4 3-45,6 0-92,12 0-245,-3 3-342,7-3 0,14 0 0,13-3 0</inkml:trace>
  <inkml:trace contextRef="#ctx0" brushRef="#br0" timeOffset="282822.0679">32370 13143 2029,'0'0'120,"0"0"10,0 0 23,-3 2 14,-1 3 24,-7 7 17,-1 5 12,-3 9 24,0 3 20,6 3-87,3 4-13,1 1-7,4 0-20,2-2-11,7-1-20,1-7-13,6-6-11,3-4-20,5-12-18,-1 0-14,2-10-4,-1-5-9,-5-7-12,-3-4-13,-3-7-7,-6-7-8,-5-1 0,3-2-2,-6 0-1,-4-1-3,-2 4 1,-3 3 3,-2 7 9,-6 6 9,2 5 2,-4 5 1,3 6-13,3 1-50,3 2-49,6 2-72,3-2-107,12 0-512,3 0 0,7 0 0</inkml:trace>
  <inkml:trace contextRef="#ctx0" brushRef="#br0" timeOffset="283558.8083">32812 13033 1189,'2'0'70,"-2"0"46,0 1 36,0 5 32,0 2 28,-2 4 22,-1 7 13,-3-1 17,-1 1 15,-2 3-2,0 2-1,1 3-31,1 5-28,1 0-28,3 3-17,1-1-7,2-3-2,0-4-3,2-6 5,1-8-16,8-4-32,5-6-13,3-3-8,6-3-5,2-6-10,-2-4-18,-4-8-18,-2-1-13,-6-8-21,-7-2-14,-3 0-1,-6 0 5,-3-2 14,-3 3 9,-6 7 38,-2 0 56,-4 5 20,2 3 4,2 4 1,1 5 2,2 1 0,2 5-1,1 0-13,2 1-2,2 0-37,-2 1-54,3 1-7,0 1 2,1 1 1,-1 1 7,3-4 1,2 1-8,-1-2 8,2 0 4,0 0 6,0 0 16,0 0 4,0 0-4,0 0 4,0 0-13,0 0 0,0 0-1,0 1-22,0-1-74,0 0-123,0 3-44,0 0-69,0 2-116,0 5-115,5-3-794,-4 3 0,-7-3 0,-9-3 0</inkml:trace>
  <inkml:trace contextRef="#ctx0" brushRef="#br0" timeOffset="322886.6941">19641 14415 2418,'1'0'96,"-1"0"4,0 0 5,0 0 6,-1 0 9,1 0 6,-3 0 5,0 2 6,1-1 6,-1 3-76,0 1 1,0 7 16,2 1 22,-1 10 30,-1 7 14,-4 11 7,-3 9 5,-1 5-3,0 5-3,-1 3-11,0-5-9,4-6-17,1-6-25,4-14-23,-1-10 11,4-10-5,0-9-8,0-6-4,0-8-1,0-12-1,0-9-13,4-17-21,9-14-3,8-6-19,12-5-34,1 4-6,3 12 0,-7 12-4,-7 13-2,-8 16 3,0 12 11,-6 9 18,4 12 7,-2 11 11,1 9 6,2 13-1,-4 9-3,-2-1 6,1 4-2,-5-6 3,2 0-1,0-10-1,-1-10-4,-1-12-21,-2-5-49,-2-8-113,-4-7-93,1-10-156,-2-13-550,-6-1 0,-7-9 0,-2-6 0</inkml:trace>
  <inkml:trace contextRef="#ctx0" brushRef="#br0" timeOffset="323658.3342">19685 14737 1935,'0'0'150,"0"0"12,0 0 2,0 0 3,2-3 12,7 3 4,10 0 1,16-3-1,14-1-10,8-5-146,3-4-50,-7 3-30,-17-2-14,-11 5-2,-12 3 0,-9 4 19,-4 2 30,0 3 28,0 4 28,0 3 29,0 8 35,0 0 19,0 8 11,2-1 3,0 3-13,0 0-19,-2-1-24,1-4-16,-1-4 10,0-7 12,0-5 8,-1-6 4,-5-3 0,0-11 1,-2-4 0,2-14-3,3-6-8,3-8-8,9 0-24,5 5-24,6 9-11,2 7-8,2 10 3,-3 4-6,3 6-1,-3 5-1,-4 7 2,-1 3-5,-3 3-2,-2 7-4,-5 0 0,-2 3 0,-1-3-2,-3-3 10,0-1 26,-3-9 20,3-3 14,-4-5 8,1-8-3,0-11 2,3-12-1,13-8 4,9-9-5,11 0-6,8 8-29,2 9-24,-6 13-20,-10 9-10,-11 10 1,-4 5-1,-3 6 1,-3 5 1,1 6 3,-7 9 0,0 4 3,1 2 3,-2 4 5,1 2 0,1-3-16,-1-6-77,3-10-79,1-7-164,19-13-660,-2-10 0,5-13 0,8-13 0</inkml:trace>
  <inkml:trace contextRef="#ctx0" brushRef="#br0" timeOffset="323971.2042">20646 14720 2407,'-3'5'172,"-5"4"29,2 8 34,-1 6 14,5-2 11,2 8-1,9 0 6,3-2-1,9-3 5,1-7-132,3-5-33,2-8-28,-1-5-33,-2-9-13,-4-7-10,-4-8-4,-8-1-16,-5-3-11,-13-5-11,-6 3-7,-8 4-9,-3 5-13,-7 10-31,7 6-66,3 5-96,12 4-188,0 1-358,9 4 0,6-1 0</inkml:trace>
  <inkml:trace contextRef="#ctx0" brushRef="#br0" timeOffset="324322.8657">21033 14711 2769,'0'4'195,"0"6"17,-4 4 8,4 10 9,0 4 7,-3 6 4,6 5 4,4-4 4,3-1 9,4-8-139,-1-3-36,5-12-14,2-5-6,3-7-8,1-12-6,1-7-6,-3-8-16,-6-5-18,-4-5-37,-6 1-37,-8 3-55,-2 9-49,-2 6-88,1 7-224,-2 7-364,4 5 0,-1 0 0,11 0 0</inkml:trace>
  <inkml:trace contextRef="#ctx0" brushRef="#br0" timeOffset="324788.2122">21430 14734 2088,'-2'3'183,"1"3"55,1 2 16,0 7 9,-2 2 3,2 4-1,0 9 4,0 0 0,-1 1-2,1 2-125,0-5-52,-2-5-37,-1-7 25,2-7-1,-3-5-3,-1-14 4,-1-12 2,0-10-2,0-11 4,6-10-2,0 0-2,1 5-9,5 9-41,5 13-8,2 6 0,7 9-5,6 10-3,1 2-1,4 4-5,-4 6 0,-3 4-2,-8 3-9,-5 9 0,-5 3 2,-3 4-2,-3 1 0,0 3 3,0-1-6,0-2-19,0-5-84,0-5-137,11-8-288,-8-10-381,7-7 0,9-14 0,15-18 0</inkml:trace>
  <inkml:trace contextRef="#ctx0" brushRef="#br0" timeOffset="325042.7978">21847 14305 3164,'0'-1'79,"0"2"19,0 10 37,3 7 19,3 19 4,3 12 0,1 17 2,4 6 0,-3 6-4,0-3-70,-8 0-88,0-3-82,1-14-135,-1-15-186,-3-33-354,0 9 0,0-17 0,-3-13 0</inkml:trace>
  <inkml:trace contextRef="#ctx0" brushRef="#br0" timeOffset="325224.4619">21758 14734 2699,'-3'-3'148,"3"1"30,0 0 23,0 2 11,7-2 5,10 4 2,10 2-12,17-4-69,14 0-101,22 0-361,3-6-462,1-1 0,0-6 0,-4-1 0</inkml:trace>
  <inkml:trace contextRef="#ctx0" brushRef="#br0" timeOffset="325754.4216">22948 14691 554,'-3'0'39,"0"2"68,0 4 79,0 0 48,-1 2 56,2-1 50,4 0 49,-4-3 40,1-1 30,-4 3 3,1 3-12,-2 2-57,-2 3-71,-2 3-41,1 1-52,-1 5-52,7-5-44,-4 1-36,7-6-28,0 3-16,3-2-12,1 0-8,5-1-10,2-2-4,6-2-4,-4-1 3,5-5-3,1-2-5,-2-3-5,3-5-1,-3-3-9,-4-3-6,-1-10-3,-6-3-7,-3-6 0,-6-6-3,-3-2-3,-6 3 1,-6 5 1,-3 9-1,-2 9 7,-1 7 4,3 7 3,2 7-20,2 2-60,6 4-85,1 2-133,23-6-693,-13 5 0,6-8 0,-2-1 0</inkml:trace>
  <inkml:trace contextRef="#ctx0" brushRef="#br0" timeOffset="326841.2022">23325 14495 1161,'0'0'49,"0"0"14,0 0 17,0 0 20,0 0 17,0 0 20,0 0 20,0 0 23,0 0 14,0 0-32,0 0-4,0 0-13,0 0-16,0 0-23,0 0-15,0 0-18,0 0-21,0 0-21,0 0-12,0 0-9,0 0-4,0 0 0,-2 0 5,-1 0 4,0 0 1,-2 0 0,1 0-2,2 0-2,-1 0 0,3 0-2,-3 0 0,3 0-1,-4 0-3,4 0 1,-1 0 6,-4 0 20,-4 0 24,-2 0 13,-2 0 9,-2 0 11,1 0 7,0 0 8,1 0 7,-1 2 11,1 2 8,-1 4-4,2 8-5,-3 6-5,3 9-4,2 5-9,-1 8-1,1 2-1,1 7-8,1 2-16,2 5-13,5 1-12,-1-4-20,2-6-4,0-6-6,2-14 2,-1-5 2,2-12-2,0-10 0,0-8 2,-1-8-6,-2-8-4,-6-11 1,-4-9-3,0-3 0,1 1-3,1 9-8,4 6-11,4 12-8,0 8 1,6 4 0,13 1-5,10 2-16,21 0-55,12-2-90,13-3-134,15-8-682,-19 4 0,-6-1 0</inkml:trace>
  <inkml:trace contextRef="#ctx0" brushRef="#br0" timeOffset="327478.1858">23802 14861 3590,'0'0'125,"0"5"26,0 1 9,3 9 8,1 8 0,2 6 5,0 3 3,3 5 0,-3 0-1,0-3-88,1-8-30,-3-5-21,-4-7-6,1-10-6,-1-3-1,-3-10-6,1-12-2,-1-14 0,-1-8-1,1-7 0,5 0-5,3 3-6,3 12-3,4 12-2,3 14-2,2 4 4,5 12-4,2 7 3,0 8-2,-4 1-1,-2 9 6,-6-1-4,-7 1 4,-4-6-2,-1-6 6,0-4 5,0-6 6,0-4-1,0-6 2,0-9-2,0-12-6,2-8 4,8-10-7,5-4 0,11 2-7,-2 9-10,1 12-4,-8 9-4,-8 8 2,-8 9 3,3 5-2,-1 8-1,-2 6-2,2 6-1,0 4-10,2-2-36,2 2-64,2-6-88,3 0-180,5-14-510,-2-2 0,6-8 0,4-6 0</inkml:trace>
  <inkml:trace contextRef="#ctx0" brushRef="#br0" timeOffset="328116.9271">24328 14907 2610,'-4'5'132,"-4"3"19,1 5 14,-4 6 13,11 3 8,-3 5 4,13-3 5,3 0 0,5-4 3,3-6-106,3-6-23,-2-5-15,-2-7-16,-8-12-14,-1-7-15,-7-8-13,-1-2-8,-9-1-1,-3 8-5,-2 8-4,-2 5-4,2 9-7,5 3-4,3 1 8,5 0 11,5 1 22,13-2 12,4 1 14,9 0 13,6 1 4,-3 2 5,-6 6 7,-9 0 7,-10 8-5,-3 5-3,-5 5-9,-2 2-10,-1 4-11,2 0-14,-2-7-2,1-4 5,-1-6 31,3-9 9,-6-2 1,3-11-2,0-9-4,0-9 3,0-10-5,8-12 2,5 0-4,7 4-7,5 4-33,5 11-13,-7 13-4,-2 8-3,-3 9-1,-9 6-6,2 9-3,-1 7-7,-1 5-25,0 0-36,0 4-69,0-5-123,4-5-220,-7-4-337,1-3 0,-3-8 0,1-7 0</inkml:trace>
  <inkml:trace contextRef="#ctx0" brushRef="#br0" timeOffset="328852.2863">24906 14896 2943,'0'-1'92,"4"1"21,4-1 9,6 1 1,4-3 1,9-1-2,4-3-17,-5-1-29,-8 0-42,-6-1-90,-9 0-30,-8-1-20,-6 0-7,-5 4 9,-5 2 17,-4 3 27,-1 4 48,7 8 39,-1 8 46,9 2 31,8 5 2,3 6 3,5-1-3,10 1-6,8-3-18,8-3-29,10-6-44,4-8-71,0-9-105,-6-4-156,13-15-366,-33-2 0,-7-5 0,-5-3 0,-12-1 3110,-24 3-2659,23 3 75,-5 4 51,2 9 48,6 4 35,-2 7 32,2 3 77,1 3 111,2 6 161,5 2 17,3 3-92,5-1-75,4-1-50,5-5-44,0-9-22,1-3-20,-3-6-12,2-6-11,-3-10-19,-5-3-18,-1-5-11,-6 3-5,-6 6-12,-1 8-4,2 9-6,-2 9 1,4 9 6,4 11 8,4 8 18,6 14 37,7 5 27,4 8 17,1-1 12,-4 4 9,-12-2 5,-14-5 2,-22-4-4,-23-4-3,-21-4-10,-20-9-27,-18-4-40,-3-11-136,6-14-302,-1-10-277</inkml:trace>
  <inkml:trace contextRef="#ctx0" brushRef="#br0" timeOffset="329969.7915">23293 15349 2602,'-29'-8'90,"-13"1"22,-13 3 29,-10-1 13,9 10 10,15 6 7,11 7 6,20 6 9,4 8 6,12 4-70,4 7 11,7 3-10,1 8-20,-2 2-7,-3 1-6,-9-2-6,-7-1-2,-3-8-5,-6-8-4,3-11 1,1-8-20,2-11-16,3-10-6,3-13-8,0-7-6,6-8-4,7-5-5,1-2-5,9 4-2,4 9-9,2 5-5,-4 11-4,2 4-4,0 4-4,-8 8 2,-3 3 1,0 3-1,-8 3 4,0 4 2,-1 2-3,-4 1 8,2-2 6,-2-4 3,0-2 10,-2-4 0,4-9 4,4-4 0,4-9-2,4-7-6,2-10-4,-8-6-12,-5-9-4,-7 5-2,-7 2-7,-6 10-2,1 13-2,-4 8 2,4 9-4,2 9 8,5 1 3,5-2-2,1 2 5,3-7 6,6-5 5,7-1 2,13-4 2,7-1-5,6-3 6,-2 1-5,-5 0-1,-10 1 10,-9 4 2,-7 4-1,-6 4-1,-1 7-1,1 5 2,-3 8 2,2-2-1,2 3 2,-3-5 5,-1-2 5,2-5 26,-1-6 22,-1-7 3,0-4 6,-1-9-2,-1-9 1,1-13-3,-1-9 1,2-12-4,8-2-6,10 4-43,8 9-60,5 12-85,12 15-156,18-2-730,-11 11 0,8 3 0,6 2 0</inkml:trace>
  <inkml:trace contextRef="#ctx0" brushRef="#br0" timeOffset="330252.7761">24382 15422 3004,'0'-3'139,"0"1"20,0 1 22,0 9 11,2 5 13,3 16 9,2 13 2,0 16 4,3 9 2,1 7-118,-5-1-20,-3 1-21,-1-8-25,-2-8-25,-5-9-45,4-12-60,1-11-152,27-15-693,-22-8 0,5-16 0,10-9 0</inkml:trace>
  <inkml:trace contextRef="#ctx0" brushRef="#br0" timeOffset="330670.7435">24731 15862 3188,'-16'0'109,"-9"0"34,-9 3 27,-5 2 12,4 4 5,5 0 3,8 7 3,8 0 1,9-2 6,5 0-78,4 1-25,5-3-34,6-4-25,3-2-9,4-4-6,4-7-2,-2-4-3,-3-8-3,-4-2-9,-7-4-3,-4 2-3,-4 3-9,-2 7-5,0 5-6,0 6 2,0 5-3,0 5-5,1 1-14,-1 7-23,7 3-19,3 0-38,5-3-52,8 2-46,2-8-52,8-5-94,-3-7-64,3-10-237,-13 1 0,-8-11 0,-9-3 0</inkml:trace>
  <inkml:trace contextRef="#ctx0" brushRef="#br0" timeOffset="331087.5821">24858 15654 384,'-5'-27'242,"2"-2"95,0-1 6,-1 2 19,6 17 25,0 11 27,0 9 30,2 11 17,2 8 2,0 12-129,2 9-103,1 5-93,-6 1-6,0 0-17,-2-6-26,1-6-26,-2-5-27,0-12-12,0-9-1,0-9-17,3-7-10,6-7-10,4-7-2,7-1-5,4-1-1,-1-1-5,-4 8-4,-4 4-10,-1 2 0,-8 8 8,-3 2 8,-2 1 9,-1 6 1,-3 2 4,-6 0 4,-6 0 5,-9 1 2,-6-2 3,-1-7-7,2-1-31,4-6-98,15-7-154,25-17-562,2-1 0,19-7 0,18-6 0</inkml:trace>
  <inkml:trace contextRef="#ctx0" brushRef="#br0" timeOffset="331904.4314">25225 15850 2565,'-9'1'147,"-6"7"50,-2 1 23,-1 8 16,6 0 9,4 8 3,6-2 4,2 4 1,7-2 6,5-6-106,2-2-35,7-7-45,1-6-23,-2-7-16,1-8-9,-3-7-9,-6-4-13,-5-10-10,-6 0-12,-6 2-9,-1 5-6,-4 5-6,-1 11-3,2 4-4,3 5-1,3 5 9,9-5 15,6 1 22,9 2 19,2 1 14,4 0 6,-2 4 5,-5 1 8,-2 0 9,-7 6 2,-4 2-2,2 4-4,-3 4-12,3 4-12,3 0-9,3 0-3,5-2 0,-5-9 6,1-4 25,-2-10 12,-4-1 1,1-13-3,-2-5 2,-1-9-2,-2-5-25,0-7-41,-3 0-37,0 1-40,-3 9-56,1 9-13,-1 9 5,0 8 16,0 5 13,2 2 17,1 2 37,1 1 49,5 3 44,5 0 36,1-1 28,-5 2 1,3 3-5,-8 2-18,-3 2-11,-2 4-16,-2 2-10,-3 2-11,0 0-13,0-4-3,2-4 4,-1-9-3,2-7 4,2-7 8,0-13 8,0-9 4,3-11-1,5-10 3,8-3-1,3-1-2,6 5-3,2 6-1,-4 9-27,2 7-99,5 8-241,3-24-700,5 24 0,8-7 0,5-8 0</inkml:trace>
  <inkml:trace contextRef="#ctx0" brushRef="#br0" timeOffset="332287.8632">26504 15158 3220,'0'0'146,"0"0"30,0 0 22,0 3 18,8-3 10,14 2 1,13 3 1,11-3 1,13-2-13,-2 2-131,-8-2-140,-9-2-227,-14-3-684,-13 5 0,-10-2 0</inkml:trace>
  <inkml:trace contextRef="#ctx0" brushRef="#br0" timeOffset="332475.2792">26644 15365 2771,'0'4'108,"0"0"16,3 2 6,6 2 4,9-2 1,11-4-7,10 0-52,10-2-152,25-9-630,-23 7 0,-4-1 0</inkml:trace>
  <inkml:trace contextRef="#ctx0" brushRef="#br0" timeOffset="333090.6016">27776 14920 1930,'1'-4'194,"-1"1"16,0 2 4,0-1 2,0-1 24,-1 3 28,-1 6 24,2 4 23,-1 8 29,1 12-133,0 14-40,1 11-12,-1 7-1,0 3 1,0 0-23,0-5-29,-1-9-22,1-8-25,-2-11-29,2-7-11,0-8-12,2-10-47,-1-2-114,7-5-238,2-39-598,5 21 0,5-11 0</inkml:trace>
  <inkml:trace contextRef="#ctx0" brushRef="#br0" timeOffset="333661.8927">28030 15040 2690,'-3'0'112,"-1"0"16,1 0 17,-2 0 42,3-3 33,2 3 32,2 0 15,1-3 3,6-4 5,11-3-88,8-2-19,8-2-11,-1 2-19,-2 0-44,-6 4-33,-4 5-32,-4 5-17,-2 6-5,-4 8-13,-1 3-2,-7 5-2,-2 8-1,-3 1 0,-3 3 8,-8 3 5,-7 0 4,-7 4 8,-7-2 5,-1-2 9,5-5 1,6-9 1,7-6 10,9-7 6,6-7-5,3-3-3,5-6-4,8-3-5,4-1-4,10-2-2,3-1 1,6 2-5,2 3-12,0 3-18,-2 6-27,-6 1-45,-8 3-71,-5 4-114,-2-1-231,-10 0-451,-2-1 0,1-5 0,-4-3 0</inkml:trace>
  <inkml:trace contextRef="#ctx0" brushRef="#br0" timeOffset="333908.0115">28675 15247 4003,'0'-3'224,"0"-3"77,0 1 75,0-3 14,2-2 8,-2-1-2,2-2 1,2-1-49,2-1-116,0-2-272,3 4-195,9-7-381,-3 2-618,-1 4 0,7 2 0,9-2 0</inkml:trace>
  <inkml:trace contextRef="#ctx0" brushRef="#br0" timeOffset="334422.5965">29047 14983 2860,'-10'0'144,"-1"-4"27,1 1 28,-2 1 9,9-1 5,3 1 6,0 2 13,6-3 11,4-1 4,6-2-113,9-5-26,8 3-24,6-3-27,3-2-10,-1 7-7,-2 3-8,-6 3-12,-6 5-13,-13 12-3,-8 9 2,-9 10-1,-14 13-1,-8 8 0,-12 1 0,-1 2 8,-2-6 1,7-8 12,6-9 17,8-11 8,6-10 14,6-6 0,5-6 2,2-7-2,5-6-3,9-6-6,8-4-5,7 0-18,8-1-26,0 8-24,4 2-50,0 7-54,0 3-48,-1 3-108,1-3-223,-8 5-446,-4-5 0,-7 1 0,2-2 0</inkml:trace>
  <inkml:trace contextRef="#ctx0" brushRef="#br0" timeOffset="334830.6194">29533 14853 1819,'0'-3'207,"2"1"21,-2-3 15,0 3 4,1-1 23,7 3 15,16 0 9,15 0 7,17 1 2,12 1-170,-1 0-34,-12 3-22,-15-1-16,-16-1-8,-16 0-18,-5 3-14,-8-1-8,-5 6-6,-2 5-1,-8 9 1,-1 4-2,-2 12 4,2 2 6,8 3 1,1 3-4,4 1-2,2-4 1,0-2-4,3-5-24,3-5-87,0-7-205,3-37-563,9 20 0,8-13 0,14-2 0</inkml:trace>
  <inkml:trace contextRef="#ctx0" brushRef="#br0" timeOffset="335272.5934">30289 14933 2882,'-18'-12'129,"-11"-2"10,-7 2 6,-6 1 10,0 7 0,10 11 4,5 7 3,9 9 5,8 3 5,5 7-102,5-1-24,2-2-7,8-5-2,2-4-5,6-4-1,5-9 0,4-4-7,3-4-11,-3-5-16,0-6-12,-4-3-1,-10-3-6,-7-2-5,0 2-9,-6 5-5,0 4-3,0 7 8,0 7 9,-1 6 16,-1 8 12,-2 12 3,1 4 3,1 7 3,-1 1 1,3 2-8,0-6-55,0-8-124,14-14-647,-11-1 0,1-10 0,4-7 0</inkml:trace>
  <inkml:trace contextRef="#ctx0" brushRef="#br0" timeOffset="335803.4832">30427 14891 1867,'0'-4'115,"0"1"40,0 3 24,2-2 8,4 1 4,3 4 1,6 3 2,9-4 1,9 5 0,-3 1-91,-1 1-24,-5-1-42,-8 4-26,-10-1-9,-3 4 0,-7 5 0,-9 2 0,-3-1 2,-3 5 1,-5-3 1,1 0 1,8-4 4,6-6 7,6-4 23,1-3 17,7-5 9,1 4 4,3-3-2,3-2-1,5 2 0,2 2 1,-4 1 0,0 4-8,1 6-20,-3 2-21,-7 4-10,-1 1-2,-4 3-2,-2-2 2,-7-2 0,-1 1 5,-9-5-2,-6 1 6,-6-5 0,-3-4-1,-4-3-35,1-3-101,12-6-274,-6-7-423,11-6 0,7-5 0,7-11 0</inkml:trace>
  <inkml:trace contextRef="#ctx0" brushRef="#br0" timeOffset="336453.5535">30782 14899 2605,'0'0'155,"0"-1"13,0-1 13,0 1 13,0 1 10,0-1 26,2-1 15,1 2 9,5 4 7,5 1-122,6 7-19,4 3-15,4 7-7,11 4-13,5 3-7,6 3-21,5 4-18,2-3-4,-10 1-18,-7-5-21,-9-4-27,-13-6-43,-5-4-82,-6-5-122,0-5-225,-3-4-341,-3-1 0,2-7 0,1-5 0</inkml:trace>
  <inkml:trace contextRef="#ctx0" brushRef="#br0" timeOffset="336820.3911">31141 14812 1014,'0'0'151,"-2"0"50,-3 0 49,-5 6 44,-2 5 50,-6 9 30,-9 12 19,-3 17 11,-6 6 15,-2 7-117,-3 2-27,8-3-46,3-5-47,6-10-39,6-9-49,6-7-23,4-9-16,3-7-6,3-6-13,2-4-3,0-2-8,0-2-19,0 0-38,0 0-60,0-2-74,0 1-137,10-6-647,-8 2 0,1-4 0,5-2 0</inkml:trace>
  <inkml:trace contextRef="#ctx0" brushRef="#br0" timeOffset="337759.5974">31994 14731 1303,'0'0'83,"-2"0"69,-4 0 55,-4 0 37,-5 0 27,-6-2 15,-2 2 8,-1 0 7,0 2 7,3 1-50,6 8-24,0 3-63,4 4-53,1 2-28,7 8-24,0 2-12,1-1-6,4 0-6,-2 2-2,0-8-4,3-2 0,4-7 0,2-5-1,7-5-9,4-8-1,3-3-3,4-10-2,-6-3-1,-1-3-4,-8-8-4,-2 5-5,-5 5-8,-2 3-8,-3 6 2,1 8 0,-1 6-1,0 9 1,-3 8 2,2 9-1,-4 10 9,-1 8 1,0 3 5,2 0 7,-2 2-3,3-7-3,-2-4 1,0-4-18,5-7-62,-1-8-112,7-11-261,-4-6-388,4-4 0,3-6 0</inkml:trace>
  <inkml:trace contextRef="#ctx0" brushRef="#br0" timeOffset="339150.5791">32266 14869 1710,'0'-3'145,"-3"3"34,-3 0 34,-3 3 20,2 10 22,-1 12 22,2 5 13,-1 12 4,2 4 5,2 2-108,0-1-29,3-4-34,3-2-30,3-9-14,3-9-17,0-7-22,6-12-11,3-4-9,2-4-10,-4-12-19,4-6-25,-2-8-22,-3-14-28,-6-3-7,-3-4-3,-3 1 1,-3 4 4,-3 10 9,0 10 4,-3 10 19,-2 6 23,1 4 21,1 3 36,0 0 11,3-2 14,0-1 14,0-3 5,3 1 6,0 1 2,3-2 0,3 4-2,6 1-1,2 0-10,5 1-9,5 3-16,2 3-17,1 1-10,-2 4-11,-2 2-2,-8 5-2,-3 2 3,-9-1-3,-1 6 4,-2 4 14,-7-1 21,-1 5 9,0 0 4,-1 4 12,6-3 5,0 5 4,6-4 4,0-5 3,6-4-1,-3-5-12,7-5-17,1-6-7,7-5-8,0 0-4,-1-5-7,4-5-7,-3-5-8,-4-6-4,-7-12-15,-1-3-8,-6-8-6,-6-7-3,-3-4 4,-7 2-5,-1-2 1,-5 10 2,0 8 6,0 7 1,5 7 14,2 7 8,8 5 5,2 2-2,2 2-4,3 3 1,12-3 0,11 5 1,16 0-1,15 0-1,8 3 0,0 4-4,-8-1-3,-15 5 3,-12 4 2,-11 0 2,-11 2-3,-5 3 4,-3-3 3,-4 6 10,-3 0 7,0 9 8,-2 0 13,0-1 4,4 6 5,4-1 6,4-3 10,3-4 10,9-5 12,0-5 9,8-7 11,2-8-6,5-3-5,2-6 1,1-7-8,-1-4-8,-5-8-6,-9-10-10,-8-6-19,-4 0-14,-12-4-16,-7 10-1,-4 5-7,-5 9-3,-8 8 7,-2 6 0,2 1 2,4 5-4,7 0 6,7 0 10,4-2 12,5 1 4,3 1-1,0 0-2,0 0-3,0 0-8,0 0-21,0 0-12,0 0-41,0 0-64,0 0-47,0 0-4,0 0-9,0 1-25,0 3-33,-2 2-50,1 0-57,-3 3-89,4-3-158,-8-26-396,-6 25 0,-8-5 0</inkml:trace>
  <inkml:trace contextRef="#ctx0" brushRef="#br0" timeOffset="340000.5818">26734 16386 2502,'-1'1'111,"-1"2"26,1 2 22,-3 0 26,4-5 28,-2 1 24,2 0 18,0-2 12,7 0 3,7 1-83,15 0-32,10-6-50,10-2-71,8-3-115,-1 1-173,-6-7-202,-17 6-349,-10 3 0,-9-1 0,-11 5 0</inkml:trace>
  <inkml:trace contextRef="#ctx0" brushRef="#br0" timeOffset="340280.5957">26865 16561 1878,'-3'5'155,"3"-2"26,0 1 12,3 2 4,7-4 4,4-2-1,10 0 1,8-2-3,4 2-28,3-1-252,11-11-616,-17 7 0,-6-2 0,-7-3 0</inkml:trace>
  <inkml:trace contextRef="#ctx0" brushRef="#br0" timeOffset="350327.7421">27887 16150 3404,'0'-2'69,"0"2"17,0 0 16,0-1 2,-2 1 3,2 0 12,-1 0 18,1 0 7,0 0 4,1-3 2,-1 6 9,0 5-6,0 9-7,2 10 2,-2 11-2,0 11-9,0 5-17,0-2-7,0 0-2,0-5-58,0-8-21,0-7-8,0-10-7,0-5-6,0-7 0,0-4-2,0-1-1,0 0-2,-2-3-10,2 0-38,0 3-41,-1 0-52,1-2-37,0 1-23,1 1-21,-1-2-33,0-3-53,-1 0-106,7-7-425,-9 6 0,1-3 0,1-4 0</inkml:trace>
  <inkml:trace contextRef="#ctx0" brushRef="#br0" timeOffset="350741.6547">28290 16124 2183,'0'-8'193,"0"2"24,0 0 10,2-3 7,-2 5 2,0 3 20,0 1 24,0 2 23,0 5 23,0 9-139,1 5-23,3 16-14,-1 6-8,-2 12-3,2 6 1,-3 5-17,0-2-26,0-3-22,0-6-23,0-9-19,0-9-11,0-10-9,0-7-3,0-9-10,0-2-58,0-8-74,0 1-85,0-4-193,0-15-587,0 9 0,0-1 0</inkml:trace>
  <inkml:trace contextRef="#ctx0" brushRef="#br0" timeOffset="351296.9225">28870 16109 3066,'-5'0'118,"-4"0"14,-3 3 33,-3 1 12,0 8 15,5 7 20,0 3 19,5 7 10,5 6 8,-2 5-67,7 0-52,7 1-10,-2-1-31,10-3-9,4-8-15,7-8-16,-1-7-17,5-6-11,1-13-8,3-11 3,3-6-3,-6-10-9,-4-6-11,-13-3-7,-11 3-6,-11 1-3,-13 5-3,-8 5 1,-5 3 0,-4 10-4,0 6-34,1 5-54,7 3-84,8 0-160,17-6-576,-3 6 0,6-2 0,12-1 0</inkml:trace>
  <inkml:trace contextRef="#ctx0" brushRef="#br0" timeOffset="351932.6086">29888 15948 2222,'0'-3'201,"0"0"12,-4 2 17,-2 0 21,-8 1 18,-8 0 14,-8 1 11,-2 0 7,-4 3 2,4 2-168,5 2-28,5-2-11,10 2-17,2-4-19,6 1-20,3-5-14,1 3-6,0-3 1,0 3 0,0 1 1,0 3 3,0 2-1,0 3 3,-2 4 6,-1 0 4,-3 4 0,0 1-2,-3 1-7,6-2 0,0 2-3,3-6 0,5-3-1,8-6-2,2-2-4,11-2-5,4-1 0,3 0-2,-3 3-2,0-1-4,-6 3-2,-3 5-4,-7 2-3,-8 4 2,-3 2-2,-3 3 1,-6 4 3,-8 0 6,-10 0 9,-6-1 4,-12 2 2,-6-6 3,-3-4 5,1-4-7,1-6-34,6-6-90,15-2-139,14-9-210,10-8-539,10-3 0,13-8 0,13-6 0</inkml:trace>
  <inkml:trace contextRef="#ctx0" brushRef="#br0" timeOffset="352260.5164">30138 15940 3411,'0'-3'114,"3"0"16,-3 3 41,0 0 16,2 9 14,4 8 0,2 12 2,3 9 3,2 10 2,-3 8-102,-4 1-12,-3 3-14,-3-3-43,-8-1-14,-3-6-13,-2-4-1,2-8-24,-2-10-46,10-7-111,0-10-184,8-17-601,7-1 0,6-10 0,12-9 0</inkml:trace>
  <inkml:trace contextRef="#ctx0" brushRef="#br0" timeOffset="352922.7531">30477 16085 2598,'0'-4'198,"0"-2"32,0-3 25,0 1 23,0 0 17,0-1 13,0 3 6,6-2 4,4-2 0,7-1-148,9 0-46,4-1-32,3 3-25,3 1-20,0 5-19,-7 3-15,-2 3-7,-5 4-13,-8 6-4,-4 1-5,-7 7 3,-3 6-3,-13 0 3,-4 2-3,-10 3 3,-6-2 4,-3-2 1,6-6 8,7-4 4,13-4 8,6-8 1,4-3 3,5-3-2,6 0 0,5 0-1,4 0-1,10 2 1,3 1 3,6 4-1,2 5-4,0 7-6,-5 4-3,-8 3-1,-8 5 1,-14 0 2,-6-2 10,-12 1 14,-11-2 5,-10-1 7,-8 0 10,-13-6 11,-3-3 2,-6-7 6,3-6-6,6-2 3,10-8-37,12-1-57,14-2-101,12-2-138,15-2-189,8-22-612,11 12 0,13 0 0</inkml:trace>
  <inkml:trace contextRef="#ctx0" brushRef="#br0" timeOffset="353151.7677">31117 16373 4195,'0'-3'178,"0"1"11,0-5 14,1-5 8,1 2 3,2-4-1,5 0 7,0 1-7,-1 1-37,1 5-226,-2-1-202,23-2-890,-19 3 0,8-2 0</inkml:trace>
  <inkml:trace contextRef="#ctx0" brushRef="#br0" timeOffset="353869.5668">31413 15911 2918,'0'-3'154,"0"-2"56,0-2 46,0-1 31,0 1 12,0 3 5,0-1 2,1 5 10,7-1 4,10 1-98,15 0-51,14 0-58,15 0-44,11 0-30,1 0-13,-9 0-4,-14 0-2,-18-1-6,-15-1-4,-15 2-7,0-1 2,-6 1-1,3 0-1,0 0 0,0 1 3,-3 3 12,0 7 10,0 9 9,-3 6 38,3 11 59,-3 6 60,-3 10 16,-8 4-1,2 6 0,-6 3-3,5-1-12,-1-3-10,5-8-14,3-6-38,6-12-55,0-9-63,3-6-14,0-12 0,0-1 0,0-5 0,0-1 0,-1-2 0,1 1 0,0-1 0,-2 0 0,2 0 0,0 0 0,0 0 0,0 0 0,0 0 0,0 0 0,0 0 0,0 0 0,0 0-103,0 0-115,0 0-80,0 0-121,0 0-191,0-11-698,-8 8 0,-2-1 0,-8 3 0</inkml:trace>
  <inkml:trace contextRef="#ctx0" brushRef="#br0" timeOffset="354746.9657">26921 18064 2081,'-9'2'143,"-3"1"19,4 1 15,-2-1 14,7 0 20,2-3 30,2 2 31,-1-2 16,4 0 7,8 2-112,6-2-28,11 0-19,12 0-16,4-2-25,0 0-61,-6-1-85,-9 0-98,-10 1-122,-8-3-163,-6-12-341,-3 12 0,0 1 0,-2-1 0</inkml:trace>
  <inkml:trace contextRef="#ctx0" brushRef="#br0" timeOffset="355031.5956">26942 18271 3333,'-3'6'71,"3"1"14,0 3 13,7-1 6,7-1 2,10-2 1,8-3-6,10-3-34,6 0-70,14-10-275,-7-3-480,-5-2 0,-5-5 0,-12 3 0</inkml:trace>
  <inkml:trace contextRef="#ctx0" brushRef="#br0" timeOffset="392464.289">27353 18127 1946,'0'0'54,"0"0"-2,0 0-3,0 0-13,0 0-103,0-3-115,0 0-195,3-3 0,0-5 0,3-1 0</inkml:trace>
  <inkml:trace contextRef="#ctx0" brushRef="#br0" timeOffset="393284.4147">27663 17960 358,'0'-12'88,"2"1"48,-2-1 66,1-1 30,1 9 25,0 2 21,-2 2 41,0 0 14,0 2 11,-4 1-35,1 1-32,-3 6-34,-2 3-35,5 6-12,0 3-10,0 8-12,3 10-38,6 3-12,0 4-11,7 4-8,1-6-11,6-6-14,-2-5-31,-2-8-10,-5-11-7,1-4-1,2-7-1,-2-2 0,3-6 2,0-6-1,1-8 0,0-10 1,-2-11-3,3-6-7,1-4-8,-6 0-5,0 6-4,-6 6-1,0 8-2,-3 8 0,-3 9-12,0 4-2,0 6 4,0 2 3,3 7 1,-1 4 1,5 8 0,1 7 2,1 8-3,2-2 2,2 0 12,-4 0-1,-3-5-5,0-4-3,-5-5-22,-1-1-63,0-5-102,5 0-187,-2-15-531,5 6 0,6-7 0,8-10 0</inkml:trace>
  <inkml:trace contextRef="#ctx0" brushRef="#br0" timeOffset="393808.1264">28414 17915 2002,'-9'-11'169,"-5"-2"10,-4 4 8,-3 0 18,2 9 9,2 9 14,-1 8 10,4 6 12,1 7 9,2 8-134,4 7-23,-2 1-11,6 0-7,1 2-17,4-8-13,1-3-10,4-10-5,5-7-10,6-9-8,2-7-2,3-4-9,-1-9-7,-1-5-8,-6-6-11,-4-3-1,-4-3-8,-4 3-5,-3 5-20,0 5-6,0 8-2,0 6 4,3 8 6,2 8 9,-1 7 8,4 5 5,-1 5-1,1 0 2,-1-3 7,-2-1-27,-2-8-47,0-6-65,-3-3-53,4-9-153,-4-5-282,-4-5 0,1-5 0,0-13 0</inkml:trace>
  <inkml:trace contextRef="#ctx0" brushRef="#br0" timeOffset="393983.5024">28341 18161 1336,'-5'-1'105,"2"1"26,0 0 21,0 1 13,3 2 11,1 3 6,2 2 5,7-1 0,7 0 2,10-3-101,17-1-177,-1-19-472,-2 12 0,-3-5 0,-12-3 0</inkml:trace>
  <inkml:trace contextRef="#ctx0" brushRef="#br0" timeOffset="394209.4065">28573 17986 2221,'0'4'99,"4"4"6,4 8 3,9 5 1,13 2 2,10 5 0,10 1-3,0-4-33,-8-1-64,-13-5-163,-11-6-100,0-5-278,-11 1 0,-4-6 0,0-3 0</inkml:trace>
  <inkml:trace contextRef="#ctx0" brushRef="#br0" timeOffset="394416.3022">28859 17972 1723,'-4'7'209,"-5"12"21,-6 9 8,-8 10 5,-4 5 1,-8 10 1,-1 0-2,-2 1-14,4-1-45,11-7-287,10-11-236,10-7-330,3-9 0,6-14 0,12-17 0</inkml:trace>
  <inkml:trace contextRef="#ctx0" brushRef="#br0" timeOffset="395098.3281">29554 17752 1156,'0'0'112,"-1"0"32,1 0 38,-3 2 28,2 6 25,-1 8 32,2 8 20,0 11 14,0 10 23,0 7-84,0 8-1,0 3-26,0 1-37,0-4-26,0-6-22,-1-8-31,1-9-20,-2-7-14,1-9-22,1-9-26,0-2-40,0-6-64,0-4-79,4-3-163,-1-12-477,3 2 0,0-2 0,5-4 0</inkml:trace>
  <inkml:trace contextRef="#ctx0" brushRef="#br0" timeOffset="395431.6579">29834 17853 966,'2'-2'148,"-1"0"36,1 1 10,1 0 30,-3-1 49,0 8 25,0 6 19,0 12 17,0 12 9,3 15-92,3 5-53,-3 6-36,6-3-9,-1-3-27,-1-7-55,-1-7-49,-2-9-59,-1-10-96,0-8-113,4-12-523,-1-1 0,4-12 0,7-9 0</inkml:trace>
  <inkml:trace contextRef="#ctx0" brushRef="#br0" timeOffset="395879.3191">30333 17870 2233,'-10'0'108,"-2"3"26,-6 1 30,-1 10 26,5 3 15,2 11 12,8 8 8,2 4 5,5 2 9,6 2-70,5-3-21,-3-4-20,6-5-24,1-7-21,-4-5-5,2-8-7,-3-7-5,6-5-5,-1-8-9,6-4-21,2-10-13,-4-7-12,-2-10-12,-5-6-6,-7-6-11,-5 3-7,-5 6-4,-6 11-1,-5 7-3,-4 13-12,-2 7-35,-3 2-36,0 4-34,7 2-77,6-4-145,11-4-375,-4 6 0,2 0 0,11-4 0</inkml:trace>
  <inkml:trace contextRef="#ctx0" brushRef="#br0" timeOffset="396656.9674">31184 17647 1254,'0'0'172,"0"0"24,0 0 17,0 0 9,-3 0 14,-7 0 13,-7 1 11,-6 3 6,-14 2 1,-4 1-132,-3 2-33,-8 1-18,4 0-9,10-1-9,11-6-16,12 3-13,8-3-9,7-3-6,1 1 1,-1 1-2,0 0-3,0-2-3,2 4-6,0 2 0,-2 0 1,2 0 2,-2 4 0,1-4 3,-1 5-3,0-1-1,-1 4-2,-1 1 2,0 4 0,0-5-1,1 3 3,1-2 1,3-1-1,4-4-1,2-3 1,3 0 0,6-3 3,5 0-4,2-1 0,5-2 0,8 5 0,1-1-4,2 1 0,2 2-2,-3-1-1,-7 3-3,-8-1-3,-7 0 1,-12 4 8,-3 2 13,-6 2 10,-10 1 8,-7 5 6,-11-2 7,-10 4 2,-4-5 5,-2 1 2,2-4 1,7-3-8,1-2-24,11-5-36,4-3-53,8-3-77,8-2-149,9-7-170,2 2-322,14-7 0,5-6 0,16-7 0</inkml:trace>
  <inkml:trace contextRef="#ctx0" brushRef="#br0" timeOffset="397024.356">31488 17666 2199,'0'0'36,"0"0"40,0 1 31,0 6 20,2 1 9,-2 13 5,3 11 4,1 7 11,1 11 17,-2 0-21,0 2 4,-3-1-24,0-3-25,0-2-18,-2-2-5,1-10-4,-2-2-6,1-7-11,-1-4-39,1-6-45,2-5-47,0-6-126,2-4-169,0-20-359,-2 13 0,1-6 0,4-4 0</inkml:trace>
  <inkml:trace contextRef="#ctx0" brushRef="#br0" timeOffset="397540.2731">31959 17623 907,'0'0'107,"0"0"16,0 0 20,0 0 17,0-3 11,0 3 7,0 0 27,0 0 22,0 4 26,0 5-79,0 5-13,0 6-12,-1 8-19,-2 3-14,-1 2-10,-3 1-5,4-5-26,2-4-21,-1-4-24,2-7-4,2-3 2,1-5 0,3-3-2,7-1 1,4-2-4,7-2-1,5-1 0,5-1-3,5-1-4,5 0-18,-5-3-23,0 1-37,-9-1-72,-7-1-116,4-8-414,-18 3 0,-3-1 0,-3-4 0</inkml:trace>
  <inkml:trace contextRef="#ctx0" brushRef="#br0" timeOffset="398172.2738">32301 17616 1003,'0'-12'78,"0"-4"41,0 1 42,-3 0 28,3 6 9,0 5 4,0 3 11,0-1 25,-3 2 11,1 0-52,-1 2-10,2-1-35,-2 3-38,3 3-27,0 5-8,0-2-2,0 3-8,0 2-25,0 2-5,0 0 0,0 3-1,0 4 4,0 1 8,0 7 10,0 3 8,0 4 11,-2 0 6,-2 4 6,-1-2 4,-1 3 3,3 0 6,-3 1-2,6 1-3,-3-5-6,3 0 1,-2-1-5,-3-5-3,0-3-4,1-7-6,-2-4-11,4-4-13,-1-5-8,0-4 0,3-2 2,0-6-2,0 3-5,0-3-3,0 0-1,0 0-1,0 0 0,0 0-1,0 0 0,0 0-8,0 0-21,0 0-64,0 3-148,6-3-250,-6 0-563,2-3 0,-1-9 0,1-14 0</inkml:trace>
  <inkml:trace contextRef="#ctx0" brushRef="#br0" timeOffset="528237.1538">26972 18749 1419,'-6'0'63,"0"0"10,0 0 26,2 3 46,2-2 36,0-1 9,2 2 5,2-4 6,6-3 12,5-3-34,16-5-7,8-2-4,12 0-23,-4-1-43,-8 4-35,-10 4-7,-10 3-4,-10 3-2,-4 2-12,-3 1-13,3 1-7,-3 2-3,5 2 1,3 1 2,3 0 3,5 2 2,0-1-1,1-1-1,-1 0 1,-4-2 2,0 0-2,-1-1 1,-2 1-3,0-2 0,6 0-4,0-1-2,2-2 0,0 0-2,2-2 0,0 2-3,-3 0 0,1 0-5,-3 0-13,1 0-30,-4-3-54,0-1-96,-3-4-147,-2-9-402,-9 6 0,-5 2 0</inkml:trace>
  <inkml:trace contextRef="#ctx0" brushRef="#br0" timeOffset="528649.1972">27058 18912 930,'0'0'46,"0"0"23,0 1 29,0 1 30,0-1 36,0 2 34,2-2 28,3 1 13,6-2 11,11 0-21,10-4-8,12-4-14,13 0-21,6-4-24,2-1-34,-3 2-33,-13 5-29,-16 4-14,-10 0-6,-14 4-10,-6 0-8,-3 1-9,0 3-8,-1 2-30,1-1-35,1 0-55,-1-3-88,12-4-494,-9 0 0,6 0 0</inkml:trace>
  <inkml:trace contextRef="#ctx0" brushRef="#br0" timeOffset="529768.4042">28212 18715 1087,'0'0'70,"0"0"24,0 0 34,-3 0 15,3-2 3,-3 2 6,-3 0 4,2 2 14,-3 2 26,2 4-36,3 7-1,-1 6-18,0 10-32,3 2-11,0 5-1,3-5 3,2 0-2,3-5 0,3-10-14,4-5-13,2-5-13,2-8-3,5-4-3,1-6-3,-1-5-2,-2-2-6,-4-11-6,-3-1-12,-6-1-13,-4-4-3,-2 1-4,-3 3-2,0 6-5,0 6-20,0 7-25,0 6-21,0 3-95,0 2-93,4-5-415,4 9 0,1-1 0,7-3 0</inkml:trace>
  <inkml:trace contextRef="#ctx0" brushRef="#br0" timeOffset="530233.2885">28716 18656 1088,'-3'0'74,"-6"0"23,-3 1 32,-3 4 20,-3 5 9,-3 3 5,3 7 4,0 6 4,4 3 2,-1-1-52,6 3-18,3-3-18,3-1-31,0-2-15,3 0-4,3-5 2,3-4 6,3-6 4,11-4 2,4-5-1,7-5 0,6-4-3,-1-8-1,-5-2-4,-2-4-1,-8 2-7,-12 0-9,-6 6-13,-3 6-3,0 4-1,0 2-1,-3 6-1,3 6 0,-3 4-1,3 7-1,3 4-3,9 2 1,3 1 1,5 0-25,1-4-49,-2-9-66,-8-4-34,-1-9-100,-4-2-259,-6 0 0,2-6 0</inkml:trace>
  <inkml:trace contextRef="#ctx0" brushRef="#br0" timeOffset="530431.1121">28820 18797 680,'-9'-6'115,"0"2"21,-7-2 21,0 3 14,6 1 6,4 3 15,3-1 17,3 3 10,6-2-2,9 3-83,5-2-21,10 1-25,13-3-100,7-2-174,-8 1-296,-9-1 0,-7-2 0</inkml:trace>
  <inkml:trace contextRef="#ctx0" brushRef="#br0" timeOffset="530660.0962">29002 18640 1546,'0'5'50,"5"1"3,4 7 7,4 4 5,13 3 3,7 3 2,7 5-1,-2-4-2,-2 1-12,-12-3-65,-10-4-37,-4-3-79,-8-8-258,-2 4 0,-2-4 0</inkml:trace>
  <inkml:trace contextRef="#ctx0" brushRef="#br0" timeOffset="530858.3336">29229 18674 1437,'-7'6'98,"-7"4"22,-1 7 13,-12 6 3,0 3 1,-3 6 1,-2 4 1,4 0-5,8-5-45,13-2-198,7-4-381,12-8 0,15-10 0,10-7 0</inkml:trace>
  <inkml:trace contextRef="#ctx0" brushRef="#br0" timeOffset="531537.3246">29908 18710 243,'-1'-3'13,"-2"-3"5,0 2 17,0-3 27,-1-2 38,1 5 37,3 0 36,0 0 44,0 2 24,2 1 6,-2 0 18,0 0 4,0-1-19,0 2-22,0 0-22,0 4-28,0 7-30,0 6-38,0 11-23,0 6-15,0 9-20,0 1-6,0 0 2,0-4-6,0-2-15,0-9-11,0-6-4,0-4-3,0-8 1,0-8-16,0-3-58,1 0-139,-1-13-454,0 6 0,4-6 0,0-2 0</inkml:trace>
  <inkml:trace contextRef="#ctx0" brushRef="#br0" timeOffset="531880.6567">30211 18644 1405,'0'0'55,"-2"0"26,2 0 38,-1 5 42,1 2 18,0 10 11,1 7 7,2 6 5,2 6 2,2 4-48,-1 0-3,0-1-26,-3-3-37,0-2-42,-3-5-18,0-6-17,2-4-32,2-6-78,2-8-107,-3-16-414,5 8 0,1-7 0</inkml:trace>
  <inkml:trace contextRef="#ctx0" brushRef="#br0" timeOffset="532353.34">30695 18623 1526,'-3'0'56,"-1"0"14,-4 0 10,-1 3 10,0-1 22,6 7 18,-3 2 21,6 6 15,0 3 7,0 3-41,3 5-6,0-1-12,6 0-6,6-2-9,2-5-19,5-2-16,2-5-18,3-7-14,0-4-5,2-4-6,-3-8-2,1-5-2,-6-5-2,-2-8-3,-10-3-2,-2-7-2,-6-2-2,-1 2 0,-5 4-2,-2 7 2,-1 10-4,-8 5-2,-4 9-18,5 2-42,0 1-83,6 0-83,9-3-386,-6 3 0,6 0 0,0 0 0</inkml:trace>
  <inkml:trace contextRef="#ctx0" brushRef="#br0" timeOffset="533018.159">31468 18441 1168,'0'0'45,"0"0"29,2 0 39,-2 0 27,-2-1 22,-1 1 21,-4 0 17,-5 0 3,-4 0-1,-9 1-29,-5 2-14,-7 5-28,-1 0-39,2 5-27,6-2-22,10 0-22,11-2-17,6-2-6,0-5 6,3 0-1,3 2 2,-3 1 0,0 2 1,0 2 5,0 2 3,0 0 1,0 4 2,-3-2 3,3-1-6,0 1 0,0-2-1,0-2 2,0 1 9,8-4 4,7-3 1,8-3 0,8 0 1,9-2 1,1 1 1,0 1-1,-5-2-2,-9 4-3,-6 3-9,-4 5-6,-11 1-1,-3 5 0,-3 1-1,-3 0 1,-3 1 1,-5-3 4,-1 1 10,-7-4 0,-1-1-1,-6-1-2,-1-4 0,-4-1-3,-1-1-1,0-4-7,4 0-11,5 0-21,10 0-64,7 0-93,5-1-48,15-6-153,-1 7-219,6-5 0,8-3 0,9-1 0</inkml:trace>
  <inkml:trace contextRef="#ctx0" brushRef="#br0" timeOffset="534135.1145">31834 18509 1131,'0'0'61,"0"2"18,-8 2 24,-2 7 24,-2 3 21,-6 8 17,1 7 8,1 2 2,4-1 5,3-1-35,6 0-11,6-7-7,7 1-16,7-8-15,3-2-15,8-6-16,5-5-6,2 0-1,1-4-3,0-3-4,-4-4-8,-5-1-12,-8-6-5,-6-5-9,-6-3-6,-7-6-2,-3-3 0,-9-1 3,-2 3 0,-7 7-1,-4 5 0,-1 10 0,5 4-3,3 2 3,3 3 1,5 0 4,5 0 4,2-3 0,3 0 4,0-3-3,3 1 2,5 0 3,8-5 0,14 3 0,9-1 2,9-3-5,1 3 0,3 3-4,-8 1-2,-2 1 0,-10 3-4,-10 3-1,-7 1 2,-6 4 1,-6 5 12,-1 2 10,-2 8 3,-2 5 2,2-1 0,2 2 2,-2-2 3,0-3 14,1-2 15,5-6 12,5-3-1,8-4 2,7-4-4,4-2 1,3-3 0,0-5 0,-1-3-1,-5-4-13,-6-4-15,-6-8-16,-9-3-7,-6 0-4,-7 1 1,-13 4-2,-10 5-2,-9 7-1,-9 6-2,1 4-1,4 1-2,11 1-3,12-1-4,8 2-6,8-3-4,4 0-2,0 0 2,0 0-4,0 0 0,0 0-3,0 0 1,0 0 2,0 0-3,0 0 0,0 0-2,0 0-1,0 0 1,0 0-1,0 0 1,0 3 1,0-3-1,0 0-2,0 0-5,0 0-3,0 0-5,0 1-2,0-1-4,0 0 2,0 0 1,0 0-1,0 0 0,0 0-5,0 0-10,0 1-17,0-1-24,0 0-36,0 2-22,0-2-39,0 1-74,7-1-208,-4 0-326,-2-4 0,-2-7 0</inkml:trace>
  <inkml:trace contextRef="#ctx0" brushRef="#br0" timeOffset="566600.0813">14346 16308 1195,'-11'3'106,"-9"1"26,-16 6 20,-9 5 23,-6-1 17,-9 9 8,-2 2 5,2-3 4,6-5 4,16-1-60,11-7 23,11-3-14,10-4-20,5-2-26,2 2-16,1-2-7,-2 3-5,0 2-2,0 5-2,0 2-20,0 10-45,-3 6-10,-6 6 2,-2 3 4,-6 1-1,-3-1-2,6-6-3,7-4-2,4-8-2,7-4 2,13-6 3,7-3 5,15-4 0,14-1 0,9-1 1,6 3 1,-4 5 4,-7 4 0,-13 7 4,-14 3 5,-14 5 8,-10 2 8,-17 0 6,-9 2 8,-14 1 7,-9-2 1,-19 0-1,-5-6 2,-4-5-2,-7-6-11,10-5-13,8-4-21,19-4-28,12 0-107,18 0-151,14-3-146,18-17-429,9 14 0,18-11 0,12-12 0</inkml:trace>
  <inkml:trace contextRef="#ctx0" brushRef="#br0" timeOffset="566917.8223">14957 16415 1729,'0'0'98,"0"0"-4,0 0 1,0 0 27,0 1 21,2 11 23,0 9 19,-2 20 6,1 14 4,-1 15-92,-3 9-5,-2 1 4,0 0-3,-4-2-29,4-6-38,2-16-61,4-10-105,6-15-81,15-19-413,-4-5 0,9-17 0,14-13 0</inkml:trace>
  <inkml:trace contextRef="#ctx0" brushRef="#br0" timeOffset="567261.8049">15662 16424 1787,'0'-1'113,"0"-2"11,-3 3 10,-3 4 8,-9 8 7,-8 10 6,-5 9 6,-1 12 9,-5 8 5,4 7-110,7-2 2,9-2 8,8-10-1,15-7 5,15-12-2,17-13-4,16-6-6,17-12-8,13-6-11,2-8-38,-3-5-76,-8-5-118,-7-7-526,-23 8 0,-20-2 0,-12-3 0</inkml:trace>
  <inkml:trace contextRef="#ctx0" brushRef="#br0" timeOffset="567523.538">16055 16424 1724,'-7'-5'160,"0"-3"4,0-1-1,-3 2 2,4 9 3,-2 12 7,-6 11 5,-5 23 9,-4 17 2,0 16-124,-2 13-37,5 8-4,6 1 2,5-7-5,8-8-13,-2-15-48,3-13-103,4-19-191,-1-9-258,-3-11 0,3-14 0,-3-6 0</inkml:trace>
  <inkml:trace contextRef="#ctx0" brushRef="#br0" timeOffset="568299.9013">16322 16815 1202,'0'0'112,"0"0"4,0-1 11,3-4 13,0-3 23,7-2 20,6-4 24,2-1 14,6-2 10,0 0-80,2 1-22,-1 6-1,1 5-9,3 2-11,5 6-20,2 11-20,-3 1-23,2 4-14,-3 4-10,-2 0-7,-5-6 1,-5-2 6,0-6 6,-3-4 5,0-2 1,1-3 2,5-7-1,-2-3 0,3-4-1,1-4-3,2-10-8,-4 1-16,-5 2-24,-5 5-79,-5 3-103,-3 6-84,9 4-381,-14 5 0,-4 6 0,-5 4 0</inkml:trace>
  <inkml:trace contextRef="#ctx0" brushRef="#br0" timeOffset="568683.7905">16675 17079 1664,'0'5'132,"0"-1"18,0-1 15,0 0 17,0-1 4,1-4 6,6-4 6,10-3 9,13-2 5,11-1-90,16-4-40,3 0-16,2 3-17,-3 6-18,-8 0-4,-12 6-8,-12 2-18,-11 1-25,-6 5-25,-7-2-22,-3 3-26,0-2-21,0-2-3,0-2-21,4 0-113,1-8-107,-1 1-127,1 2 0,1-3 0,-2-3 0</inkml:trace>
  <inkml:trace contextRef="#ctx0" brushRef="#br0" timeOffset="570539.9625">17766 16549 653,'0'0'105,"0"0"18,1-2 18,-1 2 23,0 0 28,0 0 17,0 0 5,0 0 0,-3 0 2,-4 0-78,-6 0-25,-6 0-19,-4 2-17,-4 1-22,-3 2-26,0 0-13,0 2-4,2-2 1,3 2-1,4-2-1,6-1-1,9-1 0,3-1 0,2-2 1,2 2 0,-1-2-5,-1 1-2,1-1 1,0 3 3,0-2 6,-2 4 10,-1 3 6,-5 4 3,-2-2 0,-3 6-2,-2 1 2,4 0 1,2-2-3,4-5 0,3 1-3,2-3-1,5-2 4,3-2 4,6 0 4,5-4 1,13 3 2,5-1 1,5 2-1,1 4-1,-6 0-5,-3 1-9,-9 6-10,-9-1-8,-6 1-4,-7-1 1,-2-2 3,-7 3 4,-2 0 3,-6-2 2,-3 0 4,-9-1-1,-1 0 1,-1-2 1,-2-2-2,1-2-3,3-1-6,4-5-19,7 3-37,7-3-69,3-3-92,5 6-85,4-10-344,2 6 0,3-1 0,6-2 0</inkml:trace>
  <inkml:trace contextRef="#ctx0" brushRef="#br1" timeOffset="1.10598E6">3894 6521 1217,'0'0'85,"0"0"5,0 0 1,0 0 2,0 0 2,0 0 1,0-3 1,0 3 2,2 0 9,1 0-63,4 0 0,4 3 12,6-3 13,8 4 10,9-4 11,2 4 8,13-4 13,8 0 6,11-4-2,10-3-7,11-1-9,8-2-17,9-2-10,2-4-10,3 5-7,2-3-5,-4-3-10,8 3-5,2 4-1,0 0-1,1 5 3,-4 0 3,-6 5-1,-2-2-2,-1 2-5,8 0-3,2 0-1,3 0-3,7 0-3,-2-5-4,5 1 0,6-3-4,4-4 1,3 0 0,0-1 1,0 0-1,-6-1-1,6 3-1,-4 0 0,-1-1-2,1 3-1,-2 1-1,-1 0-4,4 0 3,6 0-3,1 1 0,1-2-1,-3-3 1,2 4 0,-4 0 0,3 2-1,-2-2 1,-2 4-1,0-3 2,9 2-1,1-3 0,4-2 1,-2-3-4,3 1 1,-1-3-1,-7 0 1,3 2-5,-1 0 6,-2 0-1,4 2 2,5 0-1,0 1 0,8-1 2,3-2-1,0-1 1,3 1 1,-4 0 5,-2 0-6,-5 6-1,-2 3 0,1-2 1,-8 5 3,1 0-4,-4-4-1,-2 1 0,-6-2 2,-5-3-2,-5 1 1,-6-1-2,-10-1-1,-7-1 0,-7 3-2,-6 1 3,-8 3 2,-3-2-1,-9 5-3,-10 0 1,-8 0-2,-10-3 1,-11 3 1,-7 0 3,-5-1-2,-9-2 1,-2 0 1,-4-2 2,-1-2 1,-3 0 0,-2 4 1,-2-1-2,2-1 0,-2 2-4,-1-5 0,3-1 0,2-3-1,-4-8-4,6-6 1,-1-3 4,4-8 3,2-6 2,7-6-2,4-8 3,3-6 3,-4-5-5,-1-4 2,-7-3 2,-9 0-1,-4 0 0,-4 4-2,-5 6-2,-4 5 4,-1 4-4,-2 5 0,4 1 3,5 4 0,5 3 2,1-1-1,3 8-1,0 4 5,-2 6 3,3 6 1,-3 6-1,2 6-4,-3 2-6,0 5-1,0 1 0,0 0 1,0-3-2,0 3-3,0 3-6,0-3-1,0 0 1,0 3 2,0 0 6,-3 0-1,2 0-1,-1-1-12,2-1-37,-2 2-33,2 0-47,0-1-102,5 1-178,-2-3-339,-9 3 0,-3-3 0,-11 0 0</inkml:trace>
  <inkml:trace contextRef="#ctx0" brushRef="#br1" timeOffset="1.10769E6">13430 4342 297,'4'1'39,"4"1"14,4-1 21,9 2 33,8 0 33,10-3 22,11 2 24,8-4 22,18-7 21,17 0-2,23-8-5,24-4-6,21-4-15,12 2-29,16-4-28,9 2-21,-3-1-23,-7-3-21,-9 2-20,-21 1-17,-19 1-16,-28 5-23,-23 5-84,-28-1-181,-27-5-291,-18 14 0,-15 0 0,-9 5 0</inkml:trace>
  <inkml:trace contextRef="#ctx0" brushRef="#br1" timeOffset="1.10808E6">14481 4267 1170,'0'4'55,"0"-1"26,0 2 14,6 0 27,12-1 23,10-3 19,19-1 17,19-7 12,29-4 12,25-4-20,17-7-22,14-5-26,1 2-12,-3-1-28,-23 2-22,-15 6-30,-20 4-124,-24-10-552,-23 15 0,-20-2 0,-16 2 0</inkml:trace>
  <inkml:trace contextRef="#ctx0" brushRef="#br1" timeOffset="1.10922E6">16270 5370 2312,'0'0'40,"0"0"-1,0 0 6,0 5 17,-3 5 14,3 14 6,0 10 6,0 14 3,0 9 0,0 1-38,0 2 3,0-5 3,0-9-4,-3-9-18,3-8-13,-3-8-8,0-4-18,3-5-105,0-16-516,0 2 0,3-9 0,3-10 0</inkml:trace>
  <inkml:trace contextRef="#ctx0" brushRef="#br1" timeOffset="1.10977E6">16458 5486 2301,'-2'-2'64,"1"-3"21,-1 3 17,1-4 8,1 2 2,3 0 3,8-3 3,3 1 1,10-2 1,5 2-42,3 4-23,-5 1-22,-1 1-17,-9 3-10,-4 3-4,-9 5 0,-1 1-3,-9 8 1,-4 6 1,-11 1 1,-1 2 1,-3 2 0,2-3 1,8-5 2,6-6 2,6-5 3,2-9 1,7 0-1,6-3 1,4 0-3,8 0 2,6 0-2,-1 3 0,-2 5-1,-5 1 1,-8 8-3,-2 6-1,-7 0-1,-5 4-1,-11 1 6,-2 1 1,-11-3 4,-5 0 0,-6-1 3,1-7-4,4-3-1,6-7-31,8-4-94,9-11-182,4-10-354,9-9 0,8-6 0</inkml:trace>
  <inkml:trace contextRef="#ctx0" brushRef="#br1" timeOffset="1.11021E6">16843 5500 1795,'0'-4'94,"3"-6"13,3 1 13,8-5 4,1 1 4,7-1 1,5 1 0,-5 4 1,2 5 1,-2 7-71,-4 9-21,-4 9-15,-7 7-11,0 11-4,-7 5-2,-7 5-3,-8 3 7,-6-3 18,-4-6 12,-10-5 19,5-8 10,6-10 20,6-4 9,1-8 0,5-6 1,7-9 3,4-3-10,1-5-21,12-1-16,8-1-22,2 6-13,9 2-36,6 7-49,1 1-83,2 1-200,4 3-342,-4 0 0,0-3 0,6 2 0</inkml:trace>
  <inkml:trace contextRef="#ctx0" brushRef="#br1" timeOffset="1.11063E6">17543 5293 1364,'-16'-7'155,"-4"4"11,-6-2 8,-4 2 4,6 4 7,5 11 11,3 5 10,9 10 10,4 12 2,4 9-127,5 12-28,4 3-10,-4 4-4,-1-1 0,0-3-2,-4-13 4,-1-6 2,-1-10 1,-1-9 14,2-9 39,0-8 3,-3-6 1,1-8-9,-1-12-15,3-10-14,-3-7-24,6-7-22,4 4-24,7 9-45,5 5-102,13 7-120,14-2-507,5 7 0,5-3 0</inkml:trace>
  <inkml:trace contextRef="#ctx0" brushRef="#br1" timeOffset="1.11096E6">17939 5286 1698,'3'0'114,"-6"0"42,3 5 35,-3 8 16,-4 15 19,-3 17 9,1 16 5,-3 12 1,-1 5 7,2-1-96,6-7-11,4-13-36,5-12-35,4-9-14,3-12-15,-1-5-8,5-8-6,2-7-25,4-4-67,1-7-99,5-9-170,0-7-390,-4 3 0,-5-6 0</inkml:trace>
  <inkml:trace contextRef="#ctx0" brushRef="#br1" timeOffset="1.11123E6">17760 5583 1296,'0'0'145,"0"0"5,3-3 2,4-2 3,13-3 1,8-2-8,12-5-44,12-2-184,-4-2-365,-9-1 0,-2-1 0,-15-2 0</inkml:trace>
  <inkml:trace contextRef="#ctx0" brushRef="#br1" timeOffset="1.11242E6">17872 4949 1319,'0'-10'106,"3"-1"12,2-4 7,4-2 5,4-1 2,7 4 0,1 0 0,2 5 0,-1 4 3,-4 2-83,-3 6-24,-2 4-12,-4 7-5,-4 4-6,0 7 7,-4 3 17,-2 3 20,-4 1 21,-3-1 19,-5-3 14,-1 1 6,1-4 6,1-5 2,5-3 3,4-4-3,3-1-10,0-6-17,3 1-17,7-2-16,7-2-14,9 1-4,10-4-5,2 0-2,-3-5-3,-9 5-5,-8-2-6,-5-3-5,-5 1-4,-3-1-3,-2 2 0,0 0 1,0 1 4,-3 0-5,0 2-2,0 0-2,0 0 0,0 0 0,0 0 4,0 0-2,0 0 0,0 0 0,-3 0-3,0 0 4,3 0 0,-3 0 3,3 0 0,0 0 0,0 0-2,0 0 0,0 0 3,0 0-2,0 0-1,0 0-1,0 0 0,0 0 0,0 0-4,0 0 4,0 0-1,0 0 0,0 0-4,0 0-1,0 0 1,0 0 0,0 0 0,0 0-3,0 0 3,0 0-5,0 0-1,0 0-1,0 0-3,0 0 1,0 0 0,0 0-1,0 0-1,0 0 2,0 0 4,0 0-3,0 0 2,0 0-1,0 0 4,0 0 1,0 0-3,0 0 1,0 0 1,0 0 2,0 0-3,0 0 4,0 0 0,0 0-1,0 0-2,0 0 0,0 0 2,0 0-2,0 0 1,0 0-1,0 0 0,0 0-1,0 0 0,0 0 2,0 0 1,0 0-1,0 0 1,0 0-1,0 0 2,0 0 0,0 0-1,0 0 0,0 0 0,0 0 0,0 0 1,0 2-2,0-1-7,0 3-20,0-1-62,0-1-106,0 3-147,-5 4-334,-13 0 0,-7 5 0,-19 5 0</inkml:trace>
  <inkml:trace contextRef="#ctx0" brushRef="#br1" timeOffset="1.11368E6">17115 6828 1520,'0'-5'110,"0"-1"29,0-1 28,0 2 14,0 0 2,0 3 1,0 0 7,0 9 18,0 5 18,-3 15-80,3 15-17,0 14-28,-3 9-25,-1 1-12,4 0 1,-3-8-3,0-10-3,2-10-19,-1-9-18,2-11-15,-1-7-30,1-5-149,0-19-569,0 8 0,0-9 0</inkml:trace>
  <inkml:trace contextRef="#ctx0" brushRef="#br1" timeOffset="1.11415E6">17587 6774 1257,'-9'-10'177,"-5"0"27,-7-1 7,-2 3 6,-1 1 7,5 7 4,-1 0 2,1 7 5,5 4 9,3 7-133,6 9-24,2 5-19,3 10-4,0 2-1,3 6 0,-3 4 4,0-1 12,0-4 6,0-3 1,0-7-6,-3-7-3,3-7-3,-3-8 9,0-5 31,3-6-2,0-6-4,-4-3-15,1-9-15,0-9-12,3-11-8,3-2-9,4-2-6,9 2-27,5 8-74,6 11-78,11 5-129,13-2-237,-5 6-316,-2 0 0,3-3 0</inkml:trace>
  <inkml:trace contextRef="#ctx0" brushRef="#br1" timeOffset="1.11445E6">17824 6798 1361,'0'-7'173,"0"2"7,0 0 26,0 2 22,0 11 30,0 15 14,0 10 7,0 10 8,-3 15 1,0 4-140,-4 2-22,-2-4-4,1-3-24,5-7-20,2-14-28,2-5-13,7-12-11,7-8-39,3-6-78,15-5-176,6-25-502,-1 11 0,-5-3 0,-5-5 0</inkml:trace>
  <inkml:trace contextRef="#ctx0" brushRef="#br1" timeOffset="1.11465E6">17806 7114 2013,'0'0'107,"2"0"6,4 0 2,4 0-2,11-2-1,14-2-35,21-7-232,2 0-344,12-1 0,-1-8 0</inkml:trace>
  <inkml:trace contextRef="#ctx0" brushRef="#br1" timeOffset="1.11488E6">18450 6999 1830,'0'0'138,"2"3"7,-1-3 2,8 3 2,5-1 1,6-1-1,8-1-1,10 0 2,2 0-21,-4-1-260,-4-7-469,-11 4 0,-10 3 0,-7-2 0</inkml:trace>
  <inkml:trace contextRef="#ctx0" brushRef="#br1" timeOffset="1.11508E6">18452 7175 2663,'1'3'90,"-1"-3"3,6 4 1,11-1 0,7-1-1,16-2-20,10 0-45,11-9-214,-6 3-422,-1-3 0,-11 0 0,-9-2 0</inkml:trace>
  <inkml:trace contextRef="#ctx0" brushRef="#br1" timeOffset="1.11564E6">19371 6913 1784,'-3'2'114,"-1"0"28,-5 8 25,-5 1 16,4 7 17,-1 5 7,8 6 7,3 2 2,3 4 5,14 1-70,4-4-41,2-6-25,7-9-22,-2-10-17,-2-4-15,-7-6-9,-2-6-7,-1-6-3,-4-4-5,-1-10-1,-7-5 0,-5-2-6,-9-3 2,-4 5-4,-9 5-2,-1 8-13,0 6-42,1 10-67,10 5-182,5 0-389,5 8 0,8 1 0,11-2 0</inkml:trace>
  <inkml:trace contextRef="#ctx0" brushRef="#br1" timeOffset="1.11583E6">19787 6988 2172,'0'0'144,"0"-1"14,0 0 2,3-3-2,-3-1-22,3-2-138,3-27-583,4 17 0,2-4 0,12-4 0</inkml:trace>
  <inkml:trace contextRef="#ctx0" brushRef="#br1" timeOffset="1.11633E6">20104 6728 1788,'0'0'168,"0"0"13,0 0 4,2 0 1,5-4 1,5 0 2,9 1 2,5 2 0,1-1-1,-1 2-127,-9 4-40,-1 6-12,-8 0-6,-4 9 2,-3 2-2,-6 4-2,-9-1-1,-3 2 2,-6-1 0,-2-2 1,4-3-2,9-5-3,6-3 4,4-7-1,5 0 1,6-2 0,5-1 1,4 2-2,6 1-1,1 2 2,-2 5 0,-6 4 2,-7-1-2,-4 8-1,-6 1-2,-7 0 4,-7 0 3,-8 3 0,-4-6-1,-4-3 0,6-4 2,6-7-4,9-4-39,1-7-130,11-27-533,8 8 0,10-11 0,6-10 0</inkml:trace>
  <inkml:trace contextRef="#ctx0" brushRef="#br1" timeOffset="1.11669E6">20593 6806 2153,'-7'9'89,"-7"4"12,-1 8 12,-5 3 7,9 5 4,4-1 4,6-2 2,6-3 4,9 0 5,5-10-58,0-3-20,10-2-9,-1-5-10,2-7-7,-1-5-7,-3-5-3,-4-7-4,-12-8-6,-5-3-2,-12-5-9,-8 5-4,-12 0-3,-4 9-6,-6 6-7,-3 9-15,10 7-35,9 1-103,12 0-161,7 0-266,12 0 0,15 0 0,16 1 0</inkml:trace>
  <inkml:trace contextRef="#ctx0" brushRef="#br1" timeOffset="1.11709E6">21192 6728 1974,'-24'2'69,"-10"2"17,-12 4 19,-3 2 9,14 4 7,13 1 10,12 0 2,9-1 8,8 0 4,8 0-43,8 0-21,10 1-15,6 2-17,7-2-8,-9 2-7,-7 3-9,-7-3 4,-11 2-1,-9 0 8,-11 1 2,-8 0 4,-10 1 5,-4 1 3,-11-3 1,-2-2-1,4-4 0,1-8-3,9-1-6,5-7-15,11 0-24,5-6-55,5 0-88,11-5-224,1 6-314,1 1 0,5 2 0</inkml:trace>
  <inkml:trace contextRef="#ctx0" brushRef="#br1" timeOffset="1.11856E6">21400 6863 2484,'0'-2'52,"1"2"0,-1 0 5,3 5 2,2 7 2,5 5 2,5 12 1,6 6 2,-1 8 1,-3-5-50,-5 0 11,-5-8 13,-6-6 24,-1-7 34,0-9 34,0-4 3,0-4 0,0-7-1,-1-8-1,-1-9-2,1-5-13,-2-9-22,3-3-30,6-3-35,3 8-35,3-1-6,6 14-1,5 5-1,0 9-1,2 4 3,1 5 3,-1 9 7,-2 5 2,-8 1 0,-2 9-2,-7 3 3,-3-3-4,-3 0 2,0-3 4,0-6 2,0-5 17,0-6 4,0-3 3,0-2-2,0-10 3,10-5-1,3-12 2,8-6 0,12-9-5,5 5-3,-2-1-19,-2 12-6,-8 8-2,-8 11-1,-3 6 1,-3 9-1,2 7 2,-2 8-2,0 4 3,-6 9 2,-2 2 10,-2 3 9,-2-2 6,-2 1 7,-1-6 1,0-4 2,0-9 2,2-5 4,-3-5 1,4-4 0,0-5-6,0 2-6,0-1-5,0 0-6,0-4-4,0 2-1,0 0 1,0 0-3,0 0-3,0 0-3,0 0-1,0 0-4,0 0 0,0 0 0,0 0 0,0 0 0,0 0-4,0 0 0,0 0-1,0 0 1,0 0-2,0 0 2,0 2 2,0-1 0,0-1 2,0 0 2,0 0 1,0 0 0,-4 0 5,4 0 2,0 0 3,0 0 0,0 0-1,0 0-2,0 0-3,0 0-1,0 0-5,0 0-2,0 0-7,-3 0-6,3 0-5,0 0-1,-1 2-11,-1 2-27,-1-1-62,2 5-64,-2-1-100,9-3-237,-5-4-319,-4 3 0,-4-3 0,-13-8 0</inkml:trace>
  <inkml:trace contextRef="#ctx0" brushRef="#br1" timeOffset="1.13148E6">17663 7974 661,'0'0'41,"2"-2"3,-2 0 4,0 1 6,0-1 11,0 1 16,0 2 25,0-2 22,0 1 15,0 0-26,0 0 9,0 0 5,0 0 2,0 0-3,0 0-4,0 0-8,0 0-13,0 0-10,0 0-6,0 0 1,0 0 4,0 0 1,0 0-1,0 0-2,0 0-6,0 0-8,0 0-13,0 0-14,0 0-12,0 0-12,0 0-16,0 0-9,0 0-4,0 1-3,0 1-1,0-1 3,0 1 2,0 0 5,0 1 6,0-3 1,0 3 2,0 0 1,0 0 3,0 3 4,0 0 4,0 2-1,0-1 0,0 0-1,0 0 2,0 1 7,0 2 9,0 1 11,0 2 1,0 2 7,0 2 13,0 6 27,0 4 10,0 4 10,0 6 7,0 4-1,0 2-2,0 0-8,0-3-2,0 0-4,-2-5-11,1-4-26,-2-5-11,-2-2-11,2-6-12,0-4-8,3-3-9,-3-5-4,3 2-4,0-6-6,0-2-4,0 2-2,0-1-2,0-1 0,0 2 2,0-2 4,0 0 0,0 0-1,0 0 2,0 0 1,0 0 2,0 0 1,0 0-8,0 0-21,0 0-48,0 0-68,0 0-66,0-5-119,3-7-176,-3 0-338,0-1 0,0-1 0,0-3 0</inkml:trace>
  <inkml:trace contextRef="#ctx0" brushRef="#br1" timeOffset="1.13457E6">18371 8190 678,'1'0'65,"1"0"19,-2 0 23,1 0 15,-1 0 17,0 0 18,0 0 21,0 0 20,0 0 17,0 0-34,-3 0-4,-3 0-2,-2 0-2,-3 0-1,0 0-10,-1 0-5,-3 0-13,0 0-10,-3 3-10,-2 1-7,2 1-13,2 4-15,7 3-7,2 2-12,3 3 13,5 5-6,-1 3-7,3 3-8,0 4-6,4 0-8,0-1-2,5-5-2,3-3-11,3-4-1,0-4-23,8-8-33,3-3-61,1-3-96,6-6-145,10-17-463,-11 11 0,-5-6 0,-8-4 0</inkml:trace>
  <inkml:trace contextRef="#ctx0" brushRef="#br1" timeOffset="1.13494E6">18540 8290 1208,'0'0'126,"0"0"22,4 0 45,-8 4 26,4 0 16,0 9 14,0 4 7,0 6 2,4 2 5,0 2-120,5-1-3,5-4-15,1-3-30,4-4-13,2-8-4,1-3-14,0-5 1,-1-7-4,0-4-7,-1-6-2,-2-3-17,-6-4-25,-3-4-30,-6 3-14,0-1-18,-3 6-36,0 6-125,0 2-61,3 4-148,-2 4-189,-1 4 0,0 2 0,0 1 0</inkml:trace>
  <inkml:trace contextRef="#ctx0" brushRef="#br1" timeOffset="1.13594E6">18918 8233 2392,'0'0'32,"2"0"41,-1 4 24,3 7 13,3 9 6,-3 10 0,2 12 6,1 8 1,-3 6 2,-4 0-25,2 0-6,-2-4-40,0-11-23,0-6-12,0-9 0,0-10 8,0-6 17,0-7 2,0-1-2,0-5-1,0-5 1,0-4-2,0-6-1,0-6-1,0-5-2,0-3-11,0-4-21,-2-2-1,-2-6-1,2 2-2,-1-1-2,0 4 2,3 6 0,0 5-2,0 7-2,0 2 2,0 2-1,1 3 0,2-1 1,2 1 1,5-1 1,1 2 0,4 2-1,2 1 3,5 4-1,-2 4 5,8 1 2,0 1 1,-1 0-1,-2 3 0,-3 6 4,-8 0 0,-5 5 4,-1 3 7,-5 1 10,-3-4 19,0 3 19,0 0 31,-6-1 26,-5-3 13,1-1 14,-10-2 12,0-3 7,-2 3-1,1-6 3,-1-1-6,5-1-17,-1 1-29,9-3-24,1 0-14,2 2-12,0-2-14,2 0-4,-2 0-9,-4 0-16,6 0-9,-2 1-4,2-2-6,-1 2-4,2-1-1,0 0-4,1 0 0,-1 0-5,3 0 0,0 0 3,0 0-8,0 0 0,0 0-3,0 0 5,0 0 0,0 0 8,0 0-8,0 0-1,0 0-7,0 0-24,0 0-14,0 0-10,0 0-15,0 0-24,0 0-27,0 0-45,0 0-40,0 3-63,0-3-95,3 0-100,-1-14-461,2 10 0,3-1 0,7 0 0</inkml:trace>
  <inkml:trace contextRef="#ctx0" brushRef="#br1" timeOffset="1.13656E6">19561 8211 2266,'0'3'122,"0"-2"28,0 2 36,0-2 45,0-1 29,0 0 12,0 0 6,0 0-1,0 0-3,0 0-88,0 0-24,4 0-29,-2 3-34,1-2-45,1 2-28,-1-3-15,-1 0-7,-1 2 4,1-2 14,1 0-2,0 0 1,0 0 4,0 0 1,-3 0 0,0 0 0,0 0 3,0 0-3,0 0-4,4 0-5,-4 0-6,3 0-5,0 0-7,0 0 1,1 0-3,-4 0 1,0 0-1,0 0 0,0 0 1,0 0-29,0 0-43,0 0-71,0 0-129,4-2-212,-2-2-364,-1 1 0,1-1 0,-7 0 0</inkml:trace>
  <inkml:trace contextRef="#ctx0" brushRef="#br1" timeOffset="1.13835E6">19675 8264 1814,'0'0'69,"-3"0"25,0 0 25,3 0 16,-1 0 25,1 0 17,0 0 13,0 0 28,1 0 24,11 0-33,15 0-18,20-2-24,15 0-22,12-4-20,4-3-30,-11 1-35,-13 2-44,-16-2-81,-15 7-101,-11-2-107,7-1-471,-17 3 0,-2-2 0,-8 3 0</inkml:trace>
  <inkml:trace contextRef="#ctx0" brushRef="#br1" timeOffset="1.13861E6">19690 8414 2004,'-1'4'103,"1"-1"16,-2 2 25,2 0 30,5-4 18,5-1 8,13 0 0,13 0 3,15 0-1,6-5-70,2 2-63,1-1-71,-5-4-127,-3-4-202,-13 7-325,-9 2 0,-12-3 0</inkml:trace>
  <inkml:trace contextRef="#ctx0" brushRef="#br1" timeOffset="1.14338E6">20567 8104 2105,'0'-2'114,"-4"1"23,4-2 19,0-5 22,0 2 19,4-5 4,2-1 7,10-4 15,11-2 12,12 0-76,15-1-21,9-1-15,6-1-15,2 3-16,-3 1-18,-8 6-6,-9 7-7,-12 5-10,-13 10-9,-8 6-8,-11 6 2,-3 9 7,-12 5 0,-8 8 7,-18 2 3,-5 3 9,-16 3 11,-4-4 5,-4-3 4,-1-4 0,9-6-3,5-6-13,13-8-3,13-5-4,11-7 12,7-5-2,6-4-11,0-1-15,3-3-4,3-2-5,4-4-1,1-3-2,5 0-2,1-2-6,-3 2-18,-4 1-3,0 5-4,-3 0 3,-1 1 1,8 3-1,4 1-3,6 0 3,8 1 0,7 0 4,9 1 2,3 2 1,4 1 3,2 2 3,-2 1-2,-5 1 1,-11-4 3,-7 0-5,-9 2-1,-9-5-3,-5 1 9,-6-1 6,-3-1 4,0 0-1,0 0-1,0 0-1,2 0 1,-2 0-6,0 0-9,1 0-16,-1 0-31,0 0-57,2 0-93,-1 0-135,17-4-289,-12-1-398,9-9 0,8-6 0</inkml:trace>
  <inkml:trace contextRef="#ctx0" brushRef="#br1" timeOffset="1.14375E6">21809 8097 2030,'-13'0'98,"-11"4"20,-10 6 14,-5 6 15,4 5 20,5 6 10,13 3 3,6-2-1,8 1 0,7-1-80,10-1-24,6-5-28,7-1-46,10-9-92,11-6-181,-4-12-381,2 3 0,-3-5 0,-5-6 0</inkml:trace>
  <inkml:trace contextRef="#ctx0" brushRef="#br1" timeOffset="1.14405E6">22006 8165 1980,'-1'0'63,"1"0"28,0 3 25,0 2 21,0 4 5,0 8 2,4 3 0,2 0 3,6 1-2,-1-4-25,3-1-27,-3-8-17,0-1-25,2-4-18,0-4-3,-3-6-1,2-2-6,-3-6-29,-3-7-25,3-7-51,-1-4-79,2-3-161,0 8-270,-2 4 0,4 5 0,3 9 0</inkml:trace>
  <inkml:trace contextRef="#ctx0" brushRef="#br1" timeOffset="1.14452E6">22407 8088 2136,'0'14'100,"1"8"4,-1 5 1,3 11 1,0 1 1,4 2-1,-1 1 2,1-1 0,-3-4 1,-1-5-90,-3-9-1,0-6 1,0-8-1,-3-6 2,3-6-1,-6-10-1,-2-8 0,0-12-2,3-13 2,2-10-1,2 0-4,2 4 9,5 3 12,6 6 4,3 9 5,9 7 4,5 2 1,5 9 1,1 7-1,1 5-1,-6 7-2,-6 11-13,-10 3-12,-10 10-4,-15 7-5,-20 7-3,-15-1-7,-12 2-3,-2-7-6,9-6-1,20-11-37,20-10-86,23-13-122,21-19-418,15-7 0,12-8 0</inkml:trace>
  <inkml:trace contextRef="#ctx0" brushRef="#br1" timeOffset="1.14485E6">22939 7928 1635,'-6'7'120,"-3"4"22,-1 5 19,-8 5 11,5 2 4,0 0 10,7 2 5,3-1 4,6-5-3,10-3-78,3 0-32,2-2-23,3-1-18,-2 1-7,-4 3 4,-9 3 6,-3-1 11,-10 0 12,-13 5 9,-7 0-2,-11 0-5,-14 1 0,-5-2-27,3-3-70,5-7-182,1-7-549,9-3 0,1-7 0,0-6 0</inkml:trace>
  <inkml:trace contextRef="#ctx0" brushRef="#br1" timeOffset="1.14769E6">17590 9744 660,'0'0'37,"0"1"15,0 1 23,0-1 20,0 1 20,0 1 39,0 1 25,0-1 28,0 2 38,0-1 8,0-2 25,0-1 14,0 1-16,0-2-10,0 0-1,0-3-28,-2 1-12,2-2-16,0-1-28,0 0-31,0 0-32,0-2-23,0 2-3,0-2-6,0 2-12,0 0-2,0 0-14,0 3-8,0-2-11,0 1-3,2-3-3,3-1-3,5 0-3,2-1-1,7-3-4,4-1-4,4 0 2,-1-1-1,6-3 2,0 1-4,1 3 2,2 0-2,-1 4-3,-2 4-5,0 8-2,-4 3-2,-1 11-1,-7 8-4,-3 6 4,-8 11 7,-6 5 6,-9 4 4,-13 5 5,-12 4 4,-11 1 0,-8-7 0,-6-5-2,4-8 2,2-9-2,6-9-4,7-9-6,7-12-3,9-3-4,7-10-1,7-6-5,8-5-1,11-3 1,8-5 1,8 2-3,13 1-4,0 0 0,5 6-3,-4 9-1,1 5 3,-6 6-2,-6 6-3,-4 5-6,-8 3-9,-6 1-13,-7 6-14,-3-3-28,0-2-48,-3 2-60,0-6-109,8-5-246,-6-1-354,1-5 0,5-2 0,8-8 0</inkml:trace>
  <inkml:trace contextRef="#ctx0" brushRef="#br1" timeOffset="1.14802E6">18548 9753 1462,'-3'-5'126,"-5"2"3,-5 1 9,-7 2 15,-5 5 15,-2 11 11,-2 2 9,4 7 16,4 4 11,9 0-114,2 4-6,7 3-3,3 1-10,3-4-11,8-1-17,8-5-8,4-6-19,9-7-50,5-9-84,4-5-133,9-13-392,-8 1 0,-1-8 0</inkml:trace>
  <inkml:trace contextRef="#ctx0" brushRef="#br1" timeOffset="1.14833E6">18720 9833 1727,'-4'2'87,"4"0"24,0 5 24,-4 0 10,4 7 6,4 9 1,-4 4 1,7 4 1,0 1 6,5-3-37,2-3-27,1-4-12,1-8-13,-2-9-8,-1-2-3,0-5-2,-2-8 1,-1-5-5,-4-9-27,-2-8-30,1-4-24,-4-3-44,2 3-59,0 4-86,18 0-428,-18 14 0,6 3 0,0 5 0</inkml:trace>
  <inkml:trace contextRef="#ctx0" brushRef="#br1" timeOffset="1.14902E6">19064 9748 1734,'0'0'80,"0"0"1,0 0 0,0 0-5,0 0-4,0 0 6,0 2 2,0 1 5,0 1 3,0 1-70,0 2-4,0 0 13,0 2 14,3-1 17,0 6 16,0 6-1,1 4 0,4 11 0,-3 7 2,-4 2 2,2 2-3,0-1-15,-3-4-12,2-1-11,3-8-10,-2-5-3,2-6-2,0-3-4,-1-4-4,-2-5 3,-1-3-2,-1-6 2,0 3-2,0-6 1,-1-6-2,-4-8-3,-2-6-2,-3-15-2,-6-14 3,1-8-4,3-6 3,5 0 4,1 5 9,4 10 13,4 8 2,7 10 4,1 4 4,8 8 4,4 2-2,6 6 0,1 8 0,-1 4-1,-2 5-11,-4 7-15,-2 6 1,-7 3-3,-8 7-3,-4 4-2,-8-4-1,-9 3-1,-6-1-7,-5-4-21,-9-3-26,10-7-40,2-9-114,13-12-190,8-8-278,10-9 0,11-10 0,18-4 0</inkml:trace>
  <inkml:trace contextRef="#ctx0" brushRef="#br1" timeOffset="1.14938E6">19508 9619 1919,'-15'5'100,"-7"7"12,-7 3 9,-1 7 8,7 2 15,10-3 16,8-1 4,5-3-2,10-3 2,1-2-73,5 0-17,4 3-11,6 0-8,-2 4-5,-6-1-16,-3 3-12,-9 3 0,-3-3 12,-6 4 7,-12 1-1,-6-4-1,-6 0 1,-11 0 0,-4-8-4,2-2 1,0-7-6,5-2-23,5-5-56,7-4-97,6-6-169,7 0-371,3-7 0,0-3 0</inkml:trace>
  <inkml:trace contextRef="#ctx0" brushRef="#br1" timeOffset="1.15033E6">20250 9718 2104,'-11'0'112,"-2"0"3,-4 0 12,1-2 43,8 2 10,5 0 10,8 0 2,14 0 4,14 0 1,17 0-101,19 0-12,14 0-8,5 0-36,-3 0-92,-12 0-122,-15-2-148,-23-2-344,-23 4 0,-12-3 0,-12 3 0</inkml:trace>
  <inkml:trace contextRef="#ctx0" brushRef="#br1" timeOffset="1.15054E6">20378 9874 1676,'0'4'43,"0"0"13,7 2 7,6-1 3,17-2 2,12-6-6,21-5-47,15-6-108,6-10-298,-4 5 0,-5-1 0,-13-1 0</inkml:trace>
  <inkml:trace contextRef="#ctx0" brushRef="#br1" timeOffset="1.16635E6">17818 6447 1856,'0'0'119,"0"0"7,0 0 12,0 0 13,0 0 11,0 0 6,0 0 7,0 0 6,0 0 6,0 0-92,0 0-25,0 0-1,0 3-6,3-3-1,3 7 2,8-2 0,6 8 8,5 7 6,8 6 9,2 9 11,4 9 11,-3 9 5,-3 7 3,-7 4-7,-6 5-6,-7 2-5,-7 2-5,-5 1-8,-1-1-12,-6 0-11,-4-2-9,-7-2-16,-7-4-5,-3-3-9,-4-7-18,-3-8-35,3-5-60,5-9-65,6-9-102,20-14-680,-6-5 0,1-8 0,-4-10 0</inkml:trace>
  <inkml:trace contextRef="#ctx0" brushRef="#br1" timeOffset="1.16685E6">16783 6561 1059,'-8'-3'67,"-7"3"31,0 1 34,-10 4 27,-9 6 26,-6 13 20,-10 11 5,-5 13 4,-4 12 2,6 13-55,14 16-14,11 6-24,14 4-37,10-2-31,14-5-37,10-12-52,11-10-67,7-15-126,13-26-327,2 3 0,4-15 0,5-13 0</inkml:trace>
  <inkml:trace contextRef="#ctx0" brushRef="#br1" timeOffset="1.16797E6">18097 6433 273,'1'-5'11,"2"-3"1,4-1-2,0-1 6,-1 4 18,-3-2 34,0 5 49,-2 3 24,-1-2 15,2 2 6,-4 0 21,2 0 19,2 0 30,-2 0 19,0 0-2,0 0-24,0 0-45,0 0-20,1-3-15,8-1-19,-1-1-18,6-2-19,6-3-27,1 2-26,1 1-17,3 2-8,1 1-5,-1 3-4,-1-1-3,-4 5-2,-4 2 0,-3 2 0,-6 6-2,-3 5 1,-1 6 3,-3 4 3,-3 2 5,-4 2 9,-5 0 8,-2-1 12,-7-1 8,0-5 7,5-5 8,-1-5 7,0-4 4,7-5 5,0-2 8,-2-4 5,3 0-1,3 0-6,-2-4 1,5 1 1,1-1-2,2-2-4,0-1-4,0 4-5,0-3-14,3 0-12,3 2-5,4 0-1,3 1-13,2 0-6,8 0-8,-2 3-3,3 0-3,0 0-1,2 5 1,-6-3 0,-3 4-3,0-1 0,-5 1 2,1 0-2,-4-1 1,0-1 1,-2 2 0,0-2-3,-6-3-4,2-1-11,-3 2-19,2-2-21,-1 0-39,1 0-42,1 0-54,5 0-139,-5-3-449,4 4 0,-4 1 0</inkml:trace>
  <inkml:trace contextRef="#ctx0" brushRef="#br1" timeOffset="1.16865E6">19511 6362 1606,'0'-2'101,"-3"2"3,-4 0 10,-5-2 19,-6 4 14,-5 1 20,-6 5 15,-5 5 11,-7 11 11,-3 9-76,0 12-9,-3 13-2,0 14-8,3 12-19,4 12-15,8 10-18,13 3-15,8-3-17,11-2-30,17-12-75,10-15-118,20-17-488,5-4 0,16-16 0</inkml:trace>
  <inkml:trace contextRef="#ctx0" brushRef="#br1" timeOffset="1.16928E6">22113 6396 1463,'0'0'48,"0"0"16,3 0 19,3 0 24,2 1 8,14 8 13,5 6 22,9 11 15,5 13 17,4 14-28,-6 12-9,-7 10-9,-13 9-15,-10 6-24,-12 4-5,-13-5-11,-5-2-21,-5-7-18,-2-11-36,2-10-60,5-12-100,15-19-150,-8-7-281,4-15 0,1-10 0,3-11 0</inkml:trace>
  <inkml:trace contextRef="#ctx0" brushRef="#br1" timeOffset="1.16999E6">22506 6203 1013,'0'0'134,"0"0"32,-1 0 35,1 0 27,0 0 10,0-1 6,0-2 1,1-3 1,6-1-1,5-1-96,8 1-38,3 2-30,7 1-38,1 1-26,-5 6-15,-4 6-6,-1 1-3,-10 5-1,-3 9-2,-3 2 2,-3 6 2,-6 2 11,-8 8 20,-8 0 17,-6 2 15,-7-5 7,-3 0 8,9-10 2,9-3 5,6-9 28,9-8 26,3-4-3,2-5-4,6 0-8,8 0-11,8 0-4,9 0-7,8 0 0,-3-4-4,-2 0-26,-5 0-31,-12 0-9,-4-1-17,-9 3-19,-3-1-13,-3 2-26,4 1-27,-4-2-54,0 2-38,0 0-77,4-4-138,-4-6-396,0 5 0,1 0 0,-2 1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3:28:59.928"/>
    </inkml:context>
    <inkml:brush xml:id="br0">
      <inkml:brushProperty name="width" value="0.05292" units="cm"/>
      <inkml:brushProperty name="height" value="0.05292" units="cm"/>
      <inkml:brushProperty name="color" value="#FF0000"/>
    </inkml:brush>
  </inkml:definitions>
  <inkml:trace contextRef="#ctx0" brushRef="#br0">2284 2352 1016,'0'-1'87,"0"-4"32,0 5 37,0-3 29,0 1 25,0 2 12,0 0 2,0-1-5,0 1-3,0 0-51,0 1-29,0 4-22,0 12-29,0 12-23,0 17-17,0 19-2,0 20 0,0 13 10,0 5 5,0 0 0,0-11-3,0-17-12,0-20-6,0-15 4,0-16-5,-3-11-13,-3-9-37,0-8-169,-12-60-527,-3 36 0,-5-12 0,-1-17 0</inkml:trace>
  <inkml:trace contextRef="#ctx0" brushRef="#br0" timeOffset="336.0986">1923 2472 2164,'0'0'129,"0"0"39,0 0 41,0 0 38,0 0 11,0 0 5,0-1 5,3 1 4,4-2 1,14 0-87,20-1-39,27 1-38,23 0-40,18-3-39,5 1-13,-7 0-16,-17 0-49,-25-1-96,-27 2-64,-19 3-71,-14-3-117,-7-11-351,-7 10 0,-3 1 0</inkml:trace>
  <inkml:trace contextRef="#ctx0" brushRef="#br0" timeOffset="705.2925">2600 2625 1961,'-7'14'186,"-7"10"30,-7 13 11,-3 15 19,1 11 10,8 3 21,7 1 13,13-8 12,18-10 9,7-18-122,4-13-26,4-11-25,-5-13-9,-6-9-16,-4-9-17,-5-5-39,-9-12-62,-5-5-45,-4-7-32,-7-4-27,-5 0-26,3 8-14,-5 10-17,-1 13-12,4 12 4,0 9 14,3 10 31,-1 7-47,6 5-118,0-5-376,3 12 0,0-2 0</inkml:trace>
  <inkml:trace contextRef="#ctx0" brushRef="#br0" timeOffset="1558.6813">3149 2461 1198,'-3'-10'120,"1"-1"2,1 4 4,-3 1 8,5 11 9,3 15 8,1 17 2,4 9 2,2 18-1,4 12-98,-5 8-16,-2-2-2,-4-4-4,-4-13-6,0-14-11,0-12-20,0-13-23,0-8-37,0-11-81,0-7-24,-7-13-5,-2-11 1,-5-8 17,-2-5 38,0 2 60,3 6 30,5 5 15,4 14 44,4 8 84,3 2 21,8 2 6,13 3 1,15-4-16,17-2-43,11-11-57,11-3-23,-2-4-5,-16-5-36,-15 3-6,-18 4 1,-18 5 17,-13 6 41,-7 4 37,-15 5 39,-8 8 28,-14 7 33,-5 4 17,5 10 29,9 3 8,13 1 2,16-2-19,7-3-36,3-6-37,3-7-27,4-4-23,7-9-27,8-5-3,7-8-1,4-3-6,-3-10-7,0-3-25,-9-5-23,-4-1-24,-8 2-27,-6 9-72,0 5-3,-3 8-3,0 11 2,0 7 1,0 6 0,6 5 3,3 5 15,3 1-6,12-3-84,9-9-37,6-24-201,11 16 0,10-11 0,10-9 0</inkml:trace>
  <inkml:trace contextRef="#ctx0" brushRef="#br0" timeOffset="1835.747">4046 2152 853,'2'0'73,"-1"4"31,5 13 17,3 15 29,0 15 35,9 26 33,-1 18 30,-2 17 3,-3 10 6,-6 0-32,0-5-38,-5-12-31,-1-16-30,0-17-89,3-15-222,-1-13-416,1-14 0,3-13 0,15-13 0</inkml:trace>
  <inkml:trace contextRef="#ctx0" brushRef="#br0" timeOffset="2381.8966">5992 2830 2307,'-6'-5'137,"-6"0"7,-11 2 5,-10-1 17,-9 11 22,-8 5 9,-1 8 9,9 4 5,6 12 1,13-2-111,17 2-23,3-2-4,9-3-6,8-7-14,4-6-19,6-6-4,6-5-8,0-9-4,0-5-1,-1-8 0,-6-2-2,-4-7-3,-5-5-7,-1 0-11,-10 3-8,0 1-24,-3 10-44,0 5 0,0 6 1,0 12 0,0 6-6,2 7-44,1 8-36,7 3-9,5-2-50,8-2-43,8-8-58,7-8-217,-3-5 0,2-5 0,-2-9 0</inkml:trace>
  <inkml:trace contextRef="#ctx0" brushRef="#br0" timeOffset="2981.3396">6150 2772 1371,'-2'-3'69,"2"1"9,0 6 10,2 5 4,7 9 7,-2 14 8,7 8 2,1 4 3,-3 5 1,3-6-62,-3-4-1,-2-8 31,-3-8 66,-4-9 10,-3-9-2,0-5-6,0-8-5,-5-9-2,2-13-3,-2-10-4,1-11-5,1-2-40,6 1-79,4 10-16,3 12-7,6 15-5,1 7-5,4 11-5,3 6-3,-4 8 0,-1 9 3,-5 6 4,-3 4 2,-3 1 2,-3-2 2,-4-6 4,1-4 11,1-6 16,-2-7 23,8-8 4,2-8 0,10-10-4,0-15-5,8-10-2,-4-9-9,-1 1-4,-10 9-16,-2 8-18,-6 17-17,-6 7-2,1 14-4,1 8 5,-1 11 7,1 7 3,1 10 8,1 2 5,4 0 12,1-2-31,3-4-115,27-13-534,-16-3 0,5-11 0,10-7 0</inkml:trace>
  <inkml:trace contextRef="#ctx0" brushRef="#br0" timeOffset="3317.0076">6893 2948 3113,'-1'3'81,"-2"11"16,-4 9 22,3 5 3,0 6 14,8 0 9,7-5 4,11-7 3,7-8 4,4-6-58,3-5-17,-9-7-16,-6-10-21,-4-3-6,-8-9-34,-6-6-33,-3-7-15,-12 0-7,-6-2-9,-10 6-14,-6 9-16,-2 12-21,4 11-51,2 14-114,15 0-164,8 11-212,7-4 0,16-2 0,19-8 0</inkml:trace>
  <inkml:trace contextRef="#ctx0" brushRef="#br0" timeOffset="3627.9091">7308 2834 1942,'2'7'151,"-2"8"52,1 10 13,1 11 3,-2 5 3,8 2 5,8-1 10,9-5 19,9-7 13,8-9-103,2-8-28,-2-8-46,-5-5-10,-8-11 0,-5-7-8,-6-6-20,-4-12-48,-5-8-43,-8-5-26,1 1-41,-4 4-63,1 13-94,1 7-133,-3-4-328,3 28 0,0 3 0</inkml:trace>
  <inkml:trace contextRef="#ctx0" brushRef="#br0" timeOffset="4077.8446">7963 2856 1742,'2'7'164,"-2"1"29,-2 8 11,1 6 11,-1 6 5,1 2 2,1 4 2,0-1 2,3 0 1,-2-4-108,1-5-55,2-6-15,-1-4 14,-3-9-7,0-2-4,3-9-2,-3-13-4,0-7 0,0-14-1,0-11-2,5-7-6,2 5-17,8 5-29,0 12-8,8 11-9,4 15-11,1 6-10,2 9-22,1 9-17,-4 7 8,-6 6 0,-6 6 3,-6 4 4,-6 0 3,-1-1-25,-1 1-61,2-5-85,9-10-117,-3-11-208,12-6 0,8-6 0,7-12 0</inkml:trace>
  <inkml:trace contextRef="#ctx0" brushRef="#br0" timeOffset="4316.7862">8407 2450 2184,'0'-7'72,"0"2"20,2 2 9,1 11 3,4 11 4,7 22 3,4 12 1,9 15-2,8 12 5,2 7-68,-1 0-69,-6-3-110,-12-16-104,-10-16-66,-8-7-190,-11-17 0,-1-14 0,-3-9 0</inkml:trace>
  <inkml:trace contextRef="#ctx0" brushRef="#br0" timeOffset="4489.5648">8401 2905 2104,'0'-3'106,"0"1"9,0 1 10,8 0 2,4 1 4,12 4 0,21-1-9,21-3-145,17-10-564,13 4 0,5-8 0,1-6 0</inkml:trace>
  <inkml:trace contextRef="#ctx0" brushRef="#br0" timeOffset="4939.2401">9665 2805 1656,'0'2'57,"0"6"74,2 4 27,2 7 33,0 4 12,6 5 10,0 2 8,1 5 13,1-1 4,-6 3-20,0-3-31,-3-5-72,-2-5-9,-1-9 4,0-5-3,0-8-8,0-7-7,0-12-13,-3-14-6,2-11-8,-2-14-4,7-2-8,7 3-22,10 6-35,9 10-7,3 15-8,3 13-1,2 8-9,-6 12-8,-5 9 3,-3 8 4,-9 8 3,-8 2 2,-6 5-1,1 0-17,-2-1-55,-2-2-111,6-4-157,-3-21-378,-1 8 0,2-12 0</inkml:trace>
  <inkml:trace contextRef="#ctx0" brushRef="#br0" timeOffset="5305.7914">10123 2871 2231,'0'2'90,"2"1"2,1 2 7,4 1 10,5-4 4,6-1 2,6-2 1,3-5-8,-6-8-35,0-4-155,-7-8-94,-9-4-71,-9 2-8,-5 3 13,-6 4 39,-11 13 36,1 8 24,-4 8 34,-2 13 53,4 9 101,3 10 102,7 4 78,5 2 5,7-2-20,16-8-39,12-5-41,13-6-77,15-10-147,17-9-121,0-5-258,-1-9 0,-10-11 0,-18-2 0</inkml:trace>
  <inkml:trace contextRef="#ctx0" brushRef="#br0" timeOffset="5642.1516">10434 2856 2140,'1'0'107,"1"0"5,1 1 2,3 4 6,3-5 3,5 2 2,2 0-1,7-4-1,1-6-9,-5-2-111,-3-6-74,-6-7-75,-6-3-51,-2 0-15,-9 1 4,-2 1 23,-7 7 30,-3 8 56,-5 11 56,1 8 43,0 16 65,4 13 69,0 10 60,10 4 11,4 7-11,10-5-23,14-8-38,11-12-81,12-6-102,14-16-117,31-17-397,-21-6 0,4-11 0</inkml:trace>
  <inkml:trace contextRef="#ctx0" brushRef="#br0" timeOffset="6043.8602">10894 2401 1491,'2'-9'93,"-2"4"3,0 1 23,2 8 44,-4 13 16,4 19 11,-1 17 6,2 16 0,3 14 1,3 7-84,2 2-2,-4-6-1,-1-14-24,0-14-39,-4-19-2,-4-12 11,2-11-2,0-13-3,-2-6-14,-8-16-23,-7-8-3,-7-4-2,-3-4-1,-4 7-3,-1 16-16,4 7-20,1 15-4,4 8 3,5 10 14,12 1 15,2 6 2,12-3-25,12-5-94,22-6-200,3-8-296,19-6 0,8-8 0</inkml:trace>
  <inkml:trace contextRef="#ctx0" brushRef="#br0" timeOffset="6398.9839">11137 2914 2270,'0'0'67,"0"5"3,3-2 1,-3 4 4,6-5 12,2 4 5,6-4 5,3-2-1,3-1 3,0-5-53,-1-5-20,-7-5-24,-6-6-25,-3-5-30,-9 1-13,-5 2-6,-8 4-4,-2 11 0,-3 9-2,4 7 4,-1 16 1,1 11 28,4 3 19,6 11 2,6-6-16,12-1-24,11-11-76,32-13-293,7-4 0,17-8 0,14-15 0</inkml:trace>
  <inkml:trace contextRef="#ctx0" brushRef="#br0" timeOffset="6831.0397">11710 2406 2416,'2'-11'50,"-2"5"5,0 4 4,1 9 10,-1 17 12,2 22 9,1 17 4,0 23 4,-2 10 6,4 8-46,-4-5-2,-1-14 4,2-11 9,-2-20 5,-3-16 5,0-8 15,-2-14 8,-1-8-4,-3-12-8,-3-11-29,-2-12-14,-2-9-8,-1-3-22,-1 2-14,-3 12-16,3 12-22,-7 18-7,-4 16 0,-1 8 3,1 12 26,5 4 14,12 2-1,8-3 5,13-8-13,13-8-85,21-11-267,1-10-324,11-4 0,7-14 0,-1-9 0</inkml:trace>
  <inkml:trace contextRef="#ctx0" brushRef="#br0" timeOffset="9925.8611">13126 2578 1540,'0'-14'96,"-3"0"16,-6-4 10,-7-1 7,-7 9 5,-10 3 6,-8 7 11,2 2 3,0 7 2,3 6-74,3 5-17,10 11-17,7 9-9,7 3-5,6 5 0,3 7 0,3 1-2,3 5 8,-6 2 3,3 0 2,-3-2 2,0-7 3,-3-3-1,-3-10-1,3-11 7,-1-6 23,1-10-1,1-11-11,2-6-2,0-8-5,0-9-2,2-9-3,5-4-2,5-4 1,9 7-10,7 2-30,10 8-7,-3 4-4,1 11-4,-8 2-2,-7 6-1,-8 9 3,-5 4 2,-6 7 0,-2 9-3,0 0 1,0 0 0,0 0 4,1-9 2,1-4 4,-1-10 23,6-3 1,-1-6 0,2-7-4,5-4 2,-4-6-9,1-8-15,-5-8-10,-4-4-3,-2-3-5,-4 3-28,-5 10-1,1 7-4,-4 10 5,-1 8-1,4 4 7,4 3 14,5 1 13,5 0 6,12-3 4,9-1 5,10-2 0,10 0 0,2 0 0,-6-2-2,-9 2 0,-11 3 3,-6 6-6,-10 3-3,-4 9-1,1 8 0,-4 1-1,-1 1 3,0-4 0,2-3 19,-2-9 66,1-6 51,1-6 6,-3-4 2,-3-9 0,0-9 1,-1-9-2,-2-12 0,4-7-2,3-5-16,9 2-72,4 11-64,8 9-25,12 12-68,15 6-81,16 7-168,11-8-606,8 7 0,-2-4 0</inkml:trace>
  <inkml:trace contextRef="#ctx0" brushRef="#br0" timeOffset="10196.9885">14041 2562 2201,'0'0'79,"3"6"17,-2 9 7,9 12 2,-1 14 8,4 22 24,-1 14 5,6 8 2,-6 7 2,-2 0-41,-3-10-36,-6-10-23,-1-11-38,-1-15-106,37-23-581,-27-12 0,4-8 0,9-17 0</inkml:trace>
  <inkml:trace contextRef="#ctx0" brushRef="#br0" timeOffset="10588.9584">14387 3089 2274,'-10'0'138,"-10"0"24,-4 5 13,-7 2 2,5 10 4,5 4 2,6 6 1,9-2 0,3 1 2,9-8-93,1-3-44,5-2-11,0-10-13,11-5 0,-3-4-5,4-8-2,-5-6-15,-4-4-7,-7-2-7,-5-1-9,-3 7-25,-3 6-18,3 9-1,-5 6-4,2 8-6,0 8-19,3 5-21,0 5-9,6 2 6,11-4-16,7 0-30,10-11-62,13-7-122,0-11-143,-6 1 0,-6-11 0,-13-5 0</inkml:trace>
  <inkml:trace contextRef="#ctx0" brushRef="#br0" timeOffset="11032.3049">14571 2692 1181,'0'-7'84,"0"2"34,1 5 34,5 8 28,1 13 15,3 22 9,1 12 4,3 13 5,-5 5 2,-2 3-67,-3-7-13,-2-8-30,-1-12-30,-2-6-11,1-16 6,0-12-7,1-8-6,1-10-6,3-9-7,2-9-4,5-8-8,7 1-8,-2-1-8,2 7-26,1 9-25,-3 9-10,-4 4-1,-2 5-1,-5 7 5,-2 5 1,-2 3 7,-7 6 12,-4 6 19,-10-1 14,-8 4 9,-7-3 9,1-2 4,3-6-1,10-9-28,12-12-66,11-11-104,24-23-484,4-23 0,17 8 0</inkml:trace>
  <inkml:trace contextRef="#ctx0" brushRef="#br0" timeOffset="11948.1217">14984 3060 2157,'-27'12'134,"-6"9"19,-5 6 12,0 7 7,18 1 5,13-1 5,7-2 0,7-6 5,10-2 5,8-8-98,4-7-32,7-5-17,2-7-13,-7-7-8,-1-7-10,-7-6-13,-11-5-13,-6-6-11,-6-1-2,-10 0-2,-4 9-2,-4 8-2,0 7 0,0 8-3,9 3-5,1 2 17,14-1 21,9-1 10,17 0 0,8 0 0,12 0 1,9 0 0,-6 0-2,-11 2 4,-15 2 15,-12 8 2,-13 3 3,-7 10 2,-4 7 2,2 4 1,4 2 6,-4-4 4,8-2 8,6-12 27,5-6 12,4-9-4,6-5-8,3-8-8,1-8-3,-2-7-2,-2-9-7,-4-6-18,-8-6-13,-2 2-26,-7 7-22,-1 9-48,-1 8-18,-1 13 0,-1 3-1,2 5-1,1 2 3,-1 4 13,2-2 9,1 1-2,-1-1 5,0-2 42,4 0 15,-4-1 1,6 4 3,0 1 1,-3 4 0,3 3 2,-3 2 2,-3 0 1,-1 2-1,-2-3 0,0-4 2,1-3 1,-1-4 6,0-3 22,0-1 13,0-2 0,0 0 2,-3-2 6,0-3 3,-5-5 6,0-9 5,2-6-3,3-5-5,1-2-19,8 2-15,9-1-4,10 4-4,6 5-7,12 1-3,5 8-11,-2 2-69,-5 5-146,0-15-719,-7 11 0,-4-2 0,-3-4 0</inkml:trace>
  <inkml:trace contextRef="#ctx0" brushRef="#br0" timeOffset="13116.9818">8299 3796 2184,'0'-3'83,"0"-2"20,-6 0 29,-3 0 22,-11 1 28,-10 1 14,-12 2 19,-3 2 8,-1 6 3,6 7-51,6 7-27,11 8-20,11 6-27,7 1-22,14-4-24,11-5-11,13-7-18,10-9-4,12-6 0,0-9-3,1-7-2,-6-5 0,-11-2-3,-12-4-1,-10 1-1,-4 1-4,-10 2-6,-3 7-22,0 7 0,0 1 1,-3 11-2,0 6 1,3 6-2,-3 1 0,3 8-4,6-4-24,8-1-22,10-4-20,6-7-47,9-8-60,3-7-79,-3-11-81,-3-11-289,-10 4 0,-14-5 0,-5-5 0,-10 1 2864,-7-7-2546,7 3 47,3 2 60,-3 6 30,3 8 35,0 12 64,0 3 99,0 9 106,4 6 106,3 8 29,1 5-39,-2 10-44,-1 0-33,-4-2 1,1-4 14,-2-3 23,0-11-5,0-3 8,0-6-20,0-7-11,0-5-4,0-12 0,2-8-3,4-13-7,5-6-14,8-2-43,8 3-39,3 11-38,-2 8-11,-2 17-5,-2 7-5,-6 13-6,2 6-6,1 8-3,-3 4-16,1 4-46,-1 3-71,4-7-154,-3-25-317</inkml:trace>
  <inkml:trace contextRef="#ctx0" brushRef="#br0" timeOffset="13521.0792">9262 3433 2214,'0'0'76,"0"5"26,0 11 20,1 13 7,2 15 5,0 16 4,3 11-1,-1 4 3,1-1-1,-3-8-42,0-14-33,0-10-20,-3-17-1,0-11 0,0-8-9,0-6-8,-3-11-15,-8-6-6,-7-7-2,-3-4 0,-3 2-3,0 8-5,2 10-20,6 8-7,1 12-6,8 9-41,2 1-102,8-2-159,13 2-260,14-4 0,19-9 0,22-4 0</inkml:trace>
  <inkml:trace contextRef="#ctx0" brushRef="#br0" timeOffset="14057.9048">10005 3394 2100,'3'8'124,"0"12"12,2 14 10,-1 16 8,1 10 4,-1 12 2,7 3 0,-4 0 1,2-6 0,-1-9-99,-5-10-42,0-16-24,-6-10-84,0-14-128,-1-15-115,-3-12-249,-5-5 0,-1-5 1382,-4-16-1095,1 6 93,7 4 39,2 9 5,4-1 24,5 20 29,-1 5 87,7 0 149,6 3 146,10-1 46,11-2-50,6 0-89,-1 0-38,-9 0-2,-7 0-10,-8 0-16,-6 3-17,-1 1-38,-1 4-37,-1 6-22,-7 1-12,3 7-6,-3 2 1,0 4 0,-3-3-3,3-2-20,0-4-64,0-8-122,3-13-360,0 4 0,6-8 0</inkml:trace>
  <inkml:trace contextRef="#ctx0" brushRef="#br0" timeOffset="14318.1438">10364 3439 2202,'0'-2'102,"0"2"35,0 2 19,0 13 8,0 12 6,1 19 6,2 13 2,1 10 1,1 3 1,-1 1-78,2-6-40,-2-10-65,-1-9-89,4-11-155,-1-29-446,3 2 0,-1-9 0,3-12 0</inkml:trace>
  <inkml:trace contextRef="#ctx0" brushRef="#br0" timeOffset="14638.0114">10499 3870 3046,'6'1'60,"1"3"4,7 1 2,-2 3 4,3-4 3,-1-1 3,-1-2-1,-1-5-9,-1-4-31,-1-8-108,-9-1-64,-2-3-14,-9-4 9,-6 2 27,-4 11 35,-9 4 31,-3 11 19,-5 10 16,2 15 34,0 6 59,11 8 56,13 2 8,15-2-10,15-10-32,18-3-40,15-11-68,11-10-101,14-12-183,0-6-330,-11-8 0,-9-8 0,-16-5 0</inkml:trace>
  <inkml:trace contextRef="#ctx0" brushRef="#br0" timeOffset="14903.8544">10842 3877 2920,'-8'1'182,"-6"5"4,-3 5 2,-4 3 1,5 7-3,6 2 2,6-1 1,11-1 2,13 1-1,14 2-167,3 0-28,9 1-10,-7 1-4,-16 0 2,-14 6 3,-18 0 0,-21 7 3,-13 1-30,-9 4-38,-2-6-125,21-20-638,15 2 0,39-13 0,54-27 0</inkml:trace>
  <inkml:trace contextRef="#ctx0" brushRef="#br0" timeOffset="15711.1043">16872 3171 3403,'-11'0'119,"2"2"41,0-2 38,0 1 25,5-1 9,4 0-3,0-1-2,1 1 7,8 2 3,9 3-76,16-1-43,18 0-42,17-1-53,16-3-59,0-2-68,-7-3-91,-18-1-131,-16-1-170,-14-4-400,-20 7 0,-16 2 0,-1 2 0</inkml:trace>
  <inkml:trace contextRef="#ctx0" brushRef="#br0" timeOffset="15964.7309">16894 3495 3566,'0'2'98,"2"-2"2,4 1 4,12-1 2,14-1 1,16-5-2,10 0 0,7-5-1,-3-1-45,-7 1-174,-8-2-213,-17-12-474,-10 18 0,-11 3 0,-5 0 0</inkml:trace>
  <inkml:trace contextRef="#ctx0" brushRef="#br0" timeOffset="19482.0382">18429 2788 1874,'0'-4'130,"0"-3"10,0 1 4,0 1 2,0 3 23,0 5 20,0 7 22,0 11 24,3 18 27,0 11-75,0 14-19,-1 9-3,2 3 2,-4-5 0,-1-4-21,-2-9-20,3-9-19,-2-10-24,1-13-21,1-9-20,0-7-42,0-8-70,1-2-84,5-6-244,-4-7-461,2-3 0,2-7 0,7-6 0</inkml:trace>
  <inkml:trace contextRef="#ctx0" brushRef="#br0" timeOffset="19983.4976">19003 2723 3505,'-10'0'63,"-3"0"13,-1 5 27,-3 5 9,7 9 16,3 8 8,4 7 11,3 7 3,0 2 1,0 3-50,3 2-6,3-5-12,3-2-25,4-7-3,6-6-14,2-11-3,6-7-11,0-8-4,1-5 1,2-11-2,0-9-4,-7-7-2,-2-8-4,-12-5-21,-6-5-2,-13-3-3,-13 1 6,-4 6 3,-4 9 0,1 10-11,2 10-18,7 9-36,8 8-54,5 2-44,7 8-102,4-4-202,0 4-323,4-2 0,8-6 0,15-1 0</inkml:trace>
  <inkml:trace contextRef="#ctx0" brushRef="#br0" timeOffset="20344.1283">19835 2638 2914,'0'-4'142,"-2"-1"7,-7 1 10,-6 1 9,-14 3 6,-8 3 3,-5 6 1,1-1 3,5-2 1,13 5-104,7-5-31,10 0 4,4-5 1,2 1-4,0-2-6,0 0-10,0-2-21,0 2-24,0 0-29,0 0-35,0 0-40,2 0-59,4 0-171,-1-13-455,-1 11 0,0-1 0,-1 0 0</inkml:trace>
  <inkml:trace contextRef="#ctx0" brushRef="#br0" timeOffset="21222.1539">17946 2844 1360,'0'-5'175,"0"3"16,0-3 2,0 0 4,0 3 15,0 4 24,0 9 26,0 7 20,0 13 12,2 13-108,2 17-11,4 7 2,-2 10 4,0 1 5,-2-1-7,-1-3-13,-3-11-21,0-7-7,0-14-11,0-8-19,0-12-26,0-6-10,0-8-1,0-6-7,0 0-9,0-6-11,0-4-12,0 2-43,0 0-72,0-2-91,0 2-127,55-7-703,-49 4 0,2-1 0,3-2 0</inkml:trace>
  <inkml:trace contextRef="#ctx0" brushRef="#br0" timeOffset="22336.3777">19826 2622 1852,'1'0'50,"-1"0"20,0 0 30,2 0 38,-2-1 35,0 1 33,0 0 35,-2 0 8,-4 0 6,-5 0-39,-8 1-2,-6 4-18,-9 2-29,-2 1-32,2 3-32,2-1-31,3-2-30,8-2-1,9-1 4,5-3 0,2-1 0,5-1-2,0 0 3,0 0-4,0 0-4,0 0-2,0 0-5,0 0-7,0 0-11,0 0-9,0 1-3,0 4 0,0 1-4,0 6 2,0 7 0,-6 8 2,-1 4 3,-3 7 8,0 0 2,4-1 4,3-6-1,3-10 1,2-4 5,4-7-1,1-4 0,11-5-1,8-1 0,8-1-10,-3-5 0,3 5-3,-4-1 2,-3 1-4,-4 4-6,-6 4 2,-3 3-2,-1 6-1,-6 5-1,-5 4 3,2 3 6,-8 2 12,-8-2 11,-5 4 11,-4-4 6,-8 0-2,-2-5 2,-4-3 3,-4-4-1,2-4-1,2-7-8,5-2-26,4-6-53,12-4-90,7-3-93,6-1-170,11-14-572,8 6 0,9-5 0,14-2 0</inkml:trace>
  <inkml:trace contextRef="#ctx0" brushRef="#br0" timeOffset="22677.2079">20106 2663 2142,'0'-3'108,"0"-1"14,0 1 0,0 1 1,0-1 14,0 8 15,1 9 17,2 8 7,0 17 5,-2 14-69,-1 12-28,-7 8-10,-2 0 0,0-1-1,-1-5-17,1-7-33,9-9-63,-3-13-121,25-13-584,-13-9 0,3-11 0,9-12 0</inkml:trace>
  <inkml:trace contextRef="#ctx0" brushRef="#br0" timeOffset="22999.3655">20456 2728 2427,'0'0'151,"-3"6"17,0 8 20,-6 10 14,-3 11 11,-6 14 4,0 7 4,-4-5 3,2-4 2,9-7-117,7-10-27,5-9-14,12-5-19,14-6-12,14-3-10,13-6-5,16-1-11,5-7-47,3 2-63,-7-9-105,-12-2-147,-17-17-439,-22 13 0,-11-1 0,-9-6 0</inkml:trace>
  <inkml:trace contextRef="#ctx0" brushRef="#br0" timeOffset="23250.4017">20742 2634 2424,'0'0'140,"-6"0"30,6 0 18,-4 8 24,1 9 12,-2 20 1,0 17 5,0 14 2,2 13 3,1 4-117,1-5-48,2-5-54,-1-5-68,0-9-114,5-12-192,-4-10-423,1-13 0,0-14 0,3-7 0</inkml:trace>
  <inkml:trace contextRef="#ctx0" brushRef="#br0" timeOffset="23648.1366">21778 2435 1854,'-2'-6'142,"-1"3"-1,2-2 10,-1 2 18,2 12 11,0 15 9,2 18 5,-1 18-1,8 18 1,-2 11-121,4 4-17,-5 1 1,1-12-15,-7-11-33,0-14-56,-7-17-114,4-14-197,-4-9-257,-6-11 0,0-10 0,-2-13 0</inkml:trace>
  <inkml:trace contextRef="#ctx0" brushRef="#br0" timeOffset="23847.0565">21570 2914 2590,'0'-1'131,"0"0"-4,0-1 6,6 1 10,11 1 5,11 0-2,22 0 0,14 0-13,14-2-77,14-7-412,-15-2-323,-2-6 0,-8-6 0,-7 0 0</inkml:trace>
  <inkml:trace contextRef="#ctx0" brushRef="#br0" timeOffset="24415.0183">22599 2767 2702,'-9'0'50,"-3"-4"48,-1 0 32,4-3 18,2 0 19,6-3 9,1 5 2,0-2 2,1 0 3,6 0-18,2-6-32,10 1-44,8-4-35,5-1-18,4 4-19,2 2-9,-4 3-3,1 6-2,-7 4-6,-5 10 0,0 8 4,-9 11 0,-8 13 24,-3 10 19,-6 7 7,-14 0 7,-9 4 7,-6-6 5,-7-1 9,-3-11 12,3-7 9,11-13 10,5-11-14,9-7-17,7-9-8,4-9-7,1-10-6,2-3-7,8-5-8,5 1-10,5 2-15,11 8-13,9 3-9,8 9-9,7 1-11,4 6-12,5 5-26,0 3-62,-4 3-115,-7 2-209,-10-29-507,-11 23 0,-1-6 0,2-8 0</inkml:trace>
  <inkml:trace contextRef="#ctx0" brushRef="#br0" timeOffset="24989.4996">23636 2619 2764,'-40'-5'83,"-14"1"31,-16-1 19,-4 2 6,19 1 4,18 4 6,12 6 4,13 6 12,7 4 13,5 8-50,-3 5-27,6 2-32,8-1-17,6 2-6,5-2 4,10-3-8,1-1-3,1-2-9,0-8-12,-9-1-6,-2-1-4,-6-2 4,-7 2-1,-9 2 0,1 4-5,-5 0 7,-11 6 2,-6 2 1,-4 0 4,-6-3 11,0-5 38,5-6 22,6-8 7,2-8 0,7-11-2,2-10-6,3-12-2,4-9-11,5-15-9,6-4-9,7-2-40,4 5-33,6 10-26,0 9-19,-5 12-36,-3 8-53,-7 9-64,1 5-91,1-1-125,-1-5-433,6 7 0,8-1 0</inkml:trace>
  <inkml:trace contextRef="#ctx0" brushRef="#br0" timeOffset="25585.5143">23938 2622 2468,'-4'-8'114,"1"-1"22,-5-3 15,-4-2 12,-4 6 21,-7 5 19,-3 2 9,-4 5 1,-4 6 6,-1 6-85,2 6-26,6 5-22,6 2-10,6 0-8,9-2-17,4 2-13,2-3-7,5 5 4,7-1-4,9-1 2,6 0-5,11-2 2,4-3-5,-4-2-4,-5 1-3,-5-5-6,-11 1-3,-7 3-5,-7 2 1,-10 5-1,-13 2 2,-8 3 11,-8-3 30,-4-3 41,-5-9 42,6-11 57,4-8 39,5-12 6,6-9 3,14-10-4,3-7 0,11-11-17,11-8-48,9-3-48,4-2-60,10 8-82,1 1-76,-1 10-34,-5 7-35,-7 9-39,-7 8-49,-2 3-56,-7 7-60,1 0-163,-5-11-460,3 14 0,0-2 0,0 3 0</inkml:trace>
  <inkml:trace contextRef="#ctx0" brushRef="#br0" timeOffset="26147.4063">24519 2624 1721,'-1'-2'125,"-2"-1"47,-1 1 32,-4-1 25,-4 3 18,-5 0 19,-4 5 12,-9 10 9,-7 8 12,-1 11-66,3 7-36,8 11-33,13 1-26,10 0-21,14-1-14,10-5-15,10-5-14,2-10-7,11-10-8,-5-9-3,-5-8-16,-1-10-11,-7-11-7,-1-7-5,-3-12-9,-10-11-21,-5-10 0,-4-4-3,-7-4-17,-3 0-11,-3 7-15,-2 14-34,-6 17-16,1 14-20,-5 9-32,-1 9-47,0 6-88,9 1-102,7-3-91,5 4-146,11-2 0,17-5 0,15-4 0</inkml:trace>
  <inkml:trace contextRef="#ctx0" brushRef="#br0" timeOffset="26530.4656">24927 2634 1561,'-7'4'83,"-7"0"23,-4 5 38,-5 7 28,0 8 42,1 3 25,6 7 10,8 8 14,5 2 7,6 1-44,6-1-35,9-4-22,2-6-35,9-5-25,5-9-41,4-10-23,-7-6-8,5-4-21,-7-5-17,-4-9-8,-8-6-7,-5-4-11,-7-10-12,-12-7-7,-6-4 1,-4-4-8,-10-2-10,-9 8 0,3 7-7,0 8-36,10 7-76,7 6-85,10 4-102,11 1-219,-1 7 0,9 0 0</inkml:trace>
  <inkml:trace contextRef="#ctx0" brushRef="#br0" timeOffset="27068.2604">25418 2562 1308,'-3'0'56,"-2"2"41,1 5 40,-2 1 31,4 8 26,-4 6 25,3 9 22,2 6 11,1 4 12,1 5-31,11 0-4,3-5-25,6 2-36,9-11-26,5-2-22,1-6-23,6-8-20,3-11-7,0-2-6,-4-10 2,-3-6 12,-10-7 10,-4-7 18,-14-9 10,-6-6 1,-5-2 11,-9-2 19,-5 4-2,-9 7-4,-6 7-6,-5 9-29,-3 8-25,-2 7-23,3 0-12,5 4-6,3 0-12,4 0-21,1 4-3,6-4-3,-2 4-27,-1-1-36,6 0-45,0 3-69,1 0-64,1-3-120,10 1-210,-11-3-317,-5 2 0,-6 1 0,-18 3 0</inkml:trace>
  <inkml:trace contextRef="#ctx0" brushRef="#br0" timeOffset="27843.5802">16556 5120 2540,'0'3'142,"-3"2"49,0-1 45,0 0 39,3-4 31,-3 0 12,3 0 0,3-1 4,-3 1 6,16 0-100,11 0-39,20-3-49,15-1-43,14-1-39,0-2-34,-8-3-21,-14 3-50,-15 3-87,-14 1-50,-11 3-73,-11 0-175,-2-14-500,-1 16 0,-1 5 0,-5 1 0</inkml:trace>
  <inkml:trace contextRef="#ctx0" brushRef="#br0" timeOffset="28068.8253">16729 5390 2668,'0'2'156,"-2"2"2,2-4 10,2 0 3,5 1 2,11-1 1,11-1-17,10-2-46,12 2-115,12-6-330,-7 1-385,-8 2 0,-7 0 0,-7 0 0</inkml:trace>
  <inkml:trace contextRef="#ctx0" brushRef="#br0" timeOffset="28948.5467">18053 4795 2307,'0'-3'111,"0"1"2,0 1 22,0 2 21,-7 7 18,1 15 8,-4 9 10,-2 18 8,0 12 6,3 10-92,6 7-14,2-4 5,2-9-16,8-13-18,2-15-7,4-11 0,6-12-2,3-9-8,3-9-5,8-5-3,2-10 0,-2-8-5,1-10-7,-4-7-5,-7-8-12,-5-6-10,-5-2-6,-4 1 0,-6 14-1,-5 10-11,3 14 2,-3 11 1,0 11 0,0 11 0,0 9 7,0 13 2,0 8-1,3 9-1,0 4 4,4-1 5,3-6-4,4-3-41,-2-7-102,7-11-238,-7-8-460,6-13 0,5-7 0,8-9 0</inkml:trace>
  <inkml:trace contextRef="#ctx0" brushRef="#br0" timeOffset="29393.6028">18920 4907 2515,'-21'0'89,"-11"4"19,-8 6 22,-6 5 12,7 5 21,13 10 22,7 6 18,13 2 5,3 4 11,9 1-69,3-1-18,8 1-18,-1-4-21,4-8-11,-2-9-13,-3-7-15,-1-8-17,0-6-5,2-9-27,3-4-28,-3-8-25,-3-2 1,-6-4-2,-4 9-14,0 4-11,-3 7-6,0 9-1,0 10 1,0 7 17,0 7 19,0 4 16,5 3-2,-5-1-16,0-5-46,0-4-101,3-8-131,-2-10-349,-1-2 0,2-8 0</inkml:trace>
  <inkml:trace contextRef="#ctx0" brushRef="#br0" timeOffset="29576.5129">18784 5198 2158,'0'0'84,"0"0"25,0 0 8,5 1 3,9 1 1,13 3-27,11-2-116,27-1-534,-5-2 0,2-1 0,-10-6 0</inkml:trace>
  <inkml:trace contextRef="#ctx0" brushRef="#br0" timeOffset="29780.0588">19094 4999 2739,'0'1'40,"7"9"7,3 7 3,10 7 0,7 13 0,21 3-11,9 2-58,12-4-170,-6-4-372,-9-7 0,-16-5 0,-19-8 0</inkml:trace>
  <inkml:trace contextRef="#ctx0" brushRef="#br0" timeOffset="30001.2717">19409 5034 2564,'-24'17'130,"-18"17"11,-12 15 2,-10 15 2,11 5 1,9 5-18,13-5-39,12-5-89,14-10-182,5-20-478,4-5 0,4-14 0,6-15 0</inkml:trace>
  <inkml:trace contextRef="#ctx0" brushRef="#br0" timeOffset="31000.1582">20530 4838 1695,'-6'0'129,"-2"0"16,-2 0 27,-1 0 36,5 0 26,3 0 17,3 0 1,0-2 4,0-2 0,6-3-98,4 3-28,4 0-16,7-1-26,9 0-35,0 2-26,5-1-17,-2 1 0,0 1-2,-4-1-3,-2 3-2,-1 0 1,-5 8-4,1 4 4,-1 8-4,-4 5 1,-7 7 1,-5 0 17,-12 1 21,-15-2 7,-11 1 2,-12-3 4,-2-2 1,3-3-2,10-5 4,15-6-3,10-4-2,6-4-16,3 0-21,1-5-4,4 0 0,7 0-4,0 0-1,10 0-1,5 0 0,2 0 2,-3 0 0,2 1 0,1 4-3,-3 4 3,-2 3-4,-4 0-2,-6 5 13,-1 2 8,-6-1 11,-4-2 12,-6 5 17,-6-1 12,-5 0 7,-7-1 4,-9 2 8,-8-4 4,-9 0-6,-5-5-2,-10 1-6,-1-5-18,0 0-19,3-5-18,7-1-25,15-2-38,14 0-52,10-2-51,10 0-70,4-4-148,12-8-207,7 4-317,8-6 0,10-5 0,11-5 0</inkml:trace>
  <inkml:trace contextRef="#ctx0" brushRef="#br0" timeOffset="31668.2393">21520 4819 1838,'-3'-2'86,"-5"-3"28,-5 2 30,-1-5 15,-3 2 15,-3 1 9,2 1 7,-5 1 6,-1 3 11,-4 3-64,2 6-14,-1 1-21,1 6-23,7 4-9,4 4-4,6 5-6,6-2-3,1 5-1,7-4-10,4 1-6,3-5-3,0-2-5,4-8-2,5-5-3,-4-5-10,3-5-3,-1-4-8,-1-6-6,-1-4 0,-7-2-1,3-7-2,-6-2 0,-4 4-4,-2 5-3,1 4-5,-4 5-6,4 5 7,-2 6 4,0 5 3,1 7 17,-2 12 11,1 10 2,-5 9 1,1 6 2,-5 2 4,1-1 8,-2-2 0,2-3-4,5-7-13,0-7-44,3-7-52,0-6-73,6-9-170,-1-37-520,4 21 0,6-6 0,11-9 0</inkml:trace>
  <inkml:trace contextRef="#ctx0" brushRef="#br0" timeOffset="32255.262">22068 4741 2314,'-19'-7'112,"-12"0"17,-5 3 16,-8 1 13,1 9 14,5 11 6,7 6 4,2 3 3,10 7 3,10-1-93,5-2-4,3-4-11,9 1-17,5 0-6,8-3-9,12 2-17,11-1 4,3-4-2,2-4-2,-2-2-9,-8 2-14,-8-3-9,-10 3 1,-11 4-6,-7 1 4,-9 6 20,-14 1-2,-10 3 3,-11 0 10,-10-3 23,0-7 34,4-9 24,10-7 11,8-8 4,11-7-6,12-9-15,6-9-9,12-11-9,11-10-22,11-8-28,11-2-29,5 0-22,3 6-31,-4 6-35,-13 6-29,-5 15-21,-15 4-31,-5 9-84,-4 2-189,-4-6-406,0 13 0,-3-2 0,5 1 0</inkml:trace>
  <inkml:trace contextRef="#ctx0" brushRef="#br0" timeOffset="32890.1922">22877 4642 2112,'0'-2'138,"-7"2"2,-5-2 4,-12 6 3,-14 1 2,-8 7 5,-3 3 8,3-1 3,11 1 1,10-3-123,14-2-13,5-6 0,6-1-7,0-1 2,1-2 0,-1 3-3,0 3-5,0 1-3,0 1 2,2 7 10,-2 4 6,-2 8 0,-4 4 4,-1 5-3,1-2-3,2-4-3,0-6-3,4-5 5,8-8 0,5-4-9,7-4-6,7-3 0,13-1 0,1-4-1,-4 2-1,-1 2 0,-5 0 3,-7 6-1,-6 9-1,-4 6 4,-8 6 15,-6 8 8,-6 2 14,-11 1 18,-10-3 17,-10-1 9,-8-6 3,-8-4-3,-6-2-2,-5-5-5,-1-4-36,8-5-35,10-5-68,13-4-99,21-10-181,33-9-572,1-2 0,16-8 0,15-5 0</inkml:trace>
  <inkml:trace contextRef="#ctx0" brushRef="#br0" timeOffset="33181.1404">23258 4707 1917,'2'-2'33,"-1"2"53,-1 4 35,0 9 36,0 11 9,0 15 1,-3 14 0,-1 12 5,-2 3-1,1 2-14,0-5-26,1-9-65,4-9-83,0-10-154,17-16-493,-13-4 0,5-10 0,14-9 0</inkml:trace>
  <inkml:trace contextRef="#ctx0" brushRef="#br0" timeOffset="33490.1969">23714 4757 2018,'-1'0'78,"-7"4"32,-7 7 45,-5 9 10,-5 9 11,-2 10 8,-2 5 9,8 1 8,5-3 9,6-6-37,6-7-7,4-5-21,15-4-39,15-8-9,17-3-12,20-2-7,14-4-15,3-5-23,-5-1-54,-11 0-73,-18-4-73,-14-3-93,-15-5-138,-14-1-316,-7-2 0,-10-8 0,-4-2 0</inkml:trace>
  <inkml:trace contextRef="#ctx0" brushRef="#br0" timeOffset="34060.1592">23941 4655 2072,'-7'-1'110,"0"-1"11,-3 1 32,1 2 37,4 6 29,1 9 24,3 9 16,1 14 25,0 12 13,1 12-82,3 8-1,1 1 0,-2 0-25,2-2-32,-2-7-23,-2 2-20,-4-10-14,-4-1-21,1-8-7,-2-4-14,-1-9-4,5-4-10,1-8-5,3-3-5,0-5-2,0-2-6,0-3-1,0-4-2,-2 1-4,2-4-3,0-1 2,0 0-1,-1 0-2,1-1-1,0 1 0,0 0-1,-5 0 0,5 0 2,-3 0-3,3 0-5,0 0-7,0 0-5,0 0-10,0 0-11,0 1-13,0-1-6,0 0-27,0 0-28,0 0-39,0 0-28,0 0-22,0 3-41,0 1-71,0-2-99,8-7-443,-8 8 0,1-6 0,2 2 0</inkml:trace>
  <inkml:trace contextRef="#ctx0" brushRef="#br0" timeOffset="66065.8587">7300 6995 1558,'0'0'65,"0"0"24,0 0 26,0 0 12,0-1 5,2 0 8,-2-1 4,0 1 3,0-2 2,2 2-47,-2 1-18,0 0-22,0 1 3,0 7 3,-2 12 5,-3 15 9,-5 13 8,-2 17 5,-7 12 4,-1 5 5,4 2 4,-4-2 0,5-5-27,0-11-14,6-9-9,3-13-17,3-12-5,-1-11 20,4-7 25,0-10-5,0-4-1,0-7-4,0-8 1,7-10 0,2-10-1,3-11 0,6-11-7,5-11-30,4-17-42,1-13-8,10-9-4,4 1-1,5 6-2,-3 21 0,-5 19-4,-9 20 0,-12 17-2,-8 8-1,-2 10 10,-2 2 8,0 8 5,1 7 0,1 12 3,-2 13 0,6 19 7,-3 18 6,3 14 4,2 8 5,4 4 0,-5-4 0,5-5-2,-1-9-1,-5-11-2,-2-11 0,-3-11-6,-6-9-40,2-14-34,-2-6-60,-1-11-133,3-14-582,-11 1 0,-6-9 0</inkml:trace>
  <inkml:trace contextRef="#ctx0" brushRef="#br0" timeOffset="66328.2474">7294 7486 2211,'0'0'57,"0"0"23,3 2 21,5 0 18,11 1 5,15-1 1,19-2-1,18-2-7,13-5-71,18-5-222,-4 1-409,-9-3 0,-9-2 0,-2 3 0</inkml:trace>
  <inkml:trace contextRef="#ctx0" brushRef="#br0" timeOffset="66808.5143">8923 7338 2566,'-9'2'85,"-1"0"4,1 1 8,2 1 6,6-3 28,9 1 17,11-2 7,16 1 3,15-1 0,22 0-75,12-3-18,8 0-26,-6-2-68,-5 1-148,-18-10-557,-24 11 0,-19-2 0,-14 9 0</inkml:trace>
  <inkml:trace contextRef="#ctx0" brushRef="#br0" timeOffset="67028.3369">9110 7565 3171,'0'2'27,"6"1"2,12 1 0,12-3 3,15 2-2,23-3-17,9-4-80,13-7-214,-1 4-315,-8-4 0,-9-3 0,-7-2 0</inkml:trace>
  <inkml:trace contextRef="#ctx0" brushRef="#br0" timeOffset="67797.6096">11057 7117 1769,'0'-6'131,"0"-2"-1,0 2 0,0 2 1,0 4 4,2 10 8,5 16 14,-3 13 5,7 11 3,4 13-106,-3 8-23,-3 2 0,2-1 1,-8-6-1,0-11 4,-3-11 19,0-13 43,0-9 13,0-13 2,0-8 2,0-6-2,-6-11 3,-3-10 0,-3-9-4,-3-13-13,-2-16-24,4-11-59,1-7-17,5-6 0,6 3-2,1 10 0,6 13-3,5 9-3,2 12 8,12 7 7,4 5-5,6 2 5,6 6-3,-2 2-4,0 5-3,-3 8 1,-5 1-2,-4 10 0,-4 4-3,-5 7-1,-9 4 2,-3 5 2,-4 2 12,-7 4 11,-2 0 18,-10 5 10,-5 0 7,-9 1 7,-6 1 4,-7-3 1,-1-4-1,-1-5-1,2-6-12,7-5-21,9-5-45,7-6-84,12-1-119,18-3-298,-7 0-344,8-3 0,10 0 0,11-11 0</inkml:trace>
  <inkml:trace contextRef="#ctx0" brushRef="#br0" timeOffset="68458.4875">12487 6660 990,'0'-1'111,"0"1"34,0-3 21,3 3 4,-3 0 3,0 0 6,0 3 11,-3 3 22,-3 3 9,-2 6-60,-1 9-21,-7 5-21,-2 6-8,-1 8 17,-6 10 15,-4 12 22,-7 12 22,-3 11 10,-2 15 7,1 6-6,3 7-7,13 5-2,8 4 13,9 1 0,5 2-2,8-1-10,9 1-12,6-3-16,5-1 7,10-7-1,0-8 5,0-7-6,2-10-17,-1-11-13,-2-10-17,-6-8-22,-5-13-18,-5-10-12,-8-11-11,-5-12 0,-6-10-6,0-5-6,0-4-4,0-5-18,0-5-68,0-1-97,0-1-78,0 4-119,0-2-154,2-5-744,-2 3 0,0-3 0,3-6 0</inkml:trace>
  <inkml:trace contextRef="#ctx0" brushRef="#br0" timeOffset="69101.0253">13317 6832 2432,'0'-4'120,"0"0"4,0 1-3,0 2 14,0 1 21,0 9 13,0 14 15,2 13 19,1 20 14,0 19-84,0 9-13,0 10 4,-3 1 4,0-2-12,0-10-19,0-10-14,-2-10-17,-1-17-24,3-10-24,-1-15-58,1-10-123,7-11-257,-3-8-413,-1-10 0,10-13 0</inkml:trace>
  <inkml:trace contextRef="#ctx0" brushRef="#br0" timeOffset="69372.3261">13993 6965 1928,'0'-9'184,"-2"0"-7,2 0 10,0 4 21,0 16 4,3 21 2,-1 15 2,0 18 0,-1 15 0,-1 1-154,0-3-44,2-7-13,-4-11-57,4-14-124,42-19-547,-40-8 0,-1-12 0</inkml:trace>
  <inkml:trace contextRef="#ctx0" brushRef="#br0" timeOffset="69580.6533">13849 7281 2297,'0'-2'96,"0"0"-3,3 0 12,7-1 2,7 1-6,14-1-23,20 0-66,23-5-139,14-10-425,8 8 0,3-4 0,-7-1 0</inkml:trace>
  <inkml:trace contextRef="#ctx0" brushRef="#br0" timeOffset="70016.6132">14646 7011 2012,'0'0'96,"0"0"28,0 7 26,0 7 7,4 11 4,-1 11 4,-3 7 2,4 6 1,-1-2 2,-3 0-75,3-4-18,-3-7-27,0-8 12,0-7 37,3-11 2,-3-10 3,0-6 6,3-14 10,-3-7 6,-3-15-2,0-13 5,-3-5 24,-1 2 14,0 9-22,4 10 5,2 15-6,1 9-7,0 6-16,1 5-1,9-1 4,12-3-5,14-1-26,12-5-53,8-3-50,4 1-53,-6 0-92,-12 1-98,-7 3-171,-11-1-611,-8 2 0,-8 1 0</inkml:trace>
  <inkml:trace contextRef="#ctx0" brushRef="#br0" timeOffset="70340.3777">15483 7465 2321,'-12'8'82,"-12"0"26,-11 3 30,-15 4 34,-11 2 21,-19 5 22,-16 6 15,-14 6 12,-16 8 5,1 6-49,4 0-28,16 2-24,16-5-31,27-8-31,23-10-25,20-8-67,12-9-87,14-6-172,5-28-603,6 17 0,6-3 0</inkml:trace>
  <inkml:trace contextRef="#ctx0" brushRef="#br0" timeOffset="70606.9915">14682 8049 3105,'2'12'57,"-2"11"4,0 8 2,1 12 1,-2 7 0,2 3 1,-1 3 0,2-1-2,-1-3-10,2-4-85,2-6-118,13-18-209,-12-2-264,1-12 0,8-13 0,7-11 0</inkml:trace>
  <inkml:trace contextRef="#ctx0" brushRef="#br0" timeOffset="71262.574">15043 8026 2328,'0'1'119,"-4"4"33,-1 7 25,-2 10 20,1 7 23,-3 12 10,1 8 1,8 0 5,0 3-1,0-3-91,8-6-23,1-7-30,1-11-20,7-8-15,1-12-22,5-10-14,2-11-7,2-9-15,-1-12-17,-7-6-15,-5-7-3,-10-3-4,-1 3-5,-6 4 0,-4 7 10,0 8 11,0 10 6,1 5 11,2 9 17,4 0 10,4 5 5,9-2 4,9 1-3,10-4 1,9 2-16,3 2-7,-8 2-1,-7 1-1,-10 5 5,-8 6 2,-8 3 3,-1 13 4,-4 7 4,1 4-1,-4 5 4,4 3 0,-1-3 4,0-1 5,7-9 2,6-5 13,4-13 9,5-6 5,8-11 0,5-9-1,1-10-1,3-12-3,-3-10-21,-7-14-25,-10-10-25,-8-4-28,-9-3-24,-13 6-28,-7 11-61,-6 16-98,-5 8-649,-17 18 0,-2 5 0</inkml:trace>
  <inkml:trace contextRef="#ctx0" brushRef="#br0" timeOffset="71930.9505">15405 6512 1752,'0'-2'125,"0"0"25,0 1 18,0 0 23,-2-3 14,2 2 0,0 2-5,0-2 9,2 2 4,5 2-88,8 10-33,8 5-22,7 12-13,9 13-16,7 11-5,4 12 20,1 15 31,0 12 11,-1 12 7,-2 9 4,-7 4 1,-5 6-1,-12-5-4,-9 4 0,-9 4 4,-10 0-13,-11-1-22,-7 1-20,0-5-11,-8-3-4,0-11-3,1-12-6,2-12 2,2-14-8,2-17-12,3-14-21,3-10-30,0-12-81,2-10-72,4-6-143,0-12-580,0-5 0,2-6 0,2-9 0</inkml:trace>
  <inkml:trace contextRef="#ctx0" brushRef="#br0" timeOffset="73238.4323">15847 6371 698,'0'-4'174,"0"-1"34,0 0 3,0 1 0,0 1 5,0 3 14,0 10 5,3 9 7,-1 8 1,2 9-133,2 6-40,-2-1-30,-1-3-4,0-5-1,-1-9 7,0-6 24,-2-6 29,0-6 20,0-3 0,0-6 1,0 0 3,0-11-3,0-6 2,-4-7 0,4-9-15,-3-2-28,0-1-33,0 3-13,3 9 15,0 5 12,0 6-1,3 3 0,3 1 3,5 0-1,5 2 3,3-1-8,2 0-3,1 4-11,-3 0-17,0 3-14,-3 2-4,1 1-2,-1 1-2,3 1 2,-4 5-4,0 1 1,-2 3-2,-7 4 2,-1 6 7,-4 1 7,1 3 10,-2 1 4,0 5 4,0-1 0,0 0 5,1-1 3,-1 1-1,2-7 0,0-1-8,-2-6-7,1-3-8,-1-5-3,0-2-2,2 0-3,-2-5-2,0 2-3,0 1 1,0-3-1,0 0 2,0 0 0,0 1 0,0 1 0,0-2-3,0 0 1,0 0 2,0 0-1,0 0 0,0 0 1,0 3-4,0-3-1,0 0-2,0 0 0,0 0 0,0 0 1,0 0-2,0 0 1,0 0-3,0 0 0,0 1 3,0 2-2,0-1 2,0 0-3,0-2-2,0 1 1,0-1 1,0 0 0,0 3 2,0-3 0,0 0-3,0 0 2,0 0-5,0 0-6,0 0-10,0 0-35,0 0-51,0 0-55,0 0-139,14-4-562,-11 5 0,0-1 0</inkml:trace>
  <inkml:trace contextRef="#ctx0" brushRef="#br0" timeOffset="74960.6747">21601 6671 1487,'0'-4'71,"0"0"30,0 0 24,0-2 27,0 3 14,0 2 3,0 1 0,-1 0 1,1-1 9,0 2-42,0 3-14,-3 6-24,6 6-14,-2 10-19,2 11-6,2 5 0,-1 8 1,3 4 0,-3 2-6,-1-1-7,-3-6-5,0-3-6,0-4-9,0-6-6,0-8-6,0-4-4,0-8 2,0-3-1,0-2 0,0-5 3,0-4 12,0 1 24,0-1 23,0-2 11,0 0 11,0 0 9,0 0-2,0 0 1,0 0-2,0 0-1,0 0-14,0 0-22,0 0-16,0 0 10,0 0 7,0 0-5,0-5-1,0 0-3,0-12 0,0-4 0,-3-16 1,0-11-4,-3-12-6,-2-9-28,4-10-21,-2-5-6,3-2 1,3 4-2,0 11 0,0 16-2,0 15-2,0 12 1,6 13-1,1 6 2,4 4 7,5 1-1,6 1 3,2 3-1,4-4 2,6 4 1,-4 0-2,1 0 0,-4 4 2,-6 3 0,-6 2-3,-3 7 0,-6 2 0,-3 3 6,-1 1 4,-1 2 9,-7 1 14,-3-1 10,-6 1 6,-9-2 11,-6 3 2,-3-6 5,-2 0-1,2-5 1,6-5-1,6-2-1,8-4-13,3-1-5,7-3-8,3 0-8,0 0-5,0 0-3,0 0-19,0 0-19,0 0-30,0 0-36,0 0-55,0 0-83,0 3-78,6-3-174,-1-13-527,6 13 0,7-1 0</inkml:trace>
  <inkml:trace contextRef="#ctx0" brushRef="#br0" timeOffset="75301.6265">22100 6913 3046,'0'0'51,"0"0"4,0-1 8,0 1 18,0 0 11,0 0 14,0 0 10,6 0 8,5 1 4,3 1-46,7-1-4,6 0-9,0-1-30,6 0-53,-3 0-86,-1-2-116,-5-2-133,-6-10-341,-9 9 0,-4 1 0,-1 1 0</inkml:trace>
  <inkml:trace contextRef="#ctx0" brushRef="#br0" timeOffset="75628.6295">22103 7199 3252,'0'1'103,"0"-1"11,1 0 9,7 1 2,5-1 0,2-1 0,12 1 0,0 0 3,7-1-4,3-3-110,2 1-32,-3-3-40,-3-2-43,-7 2-59,-8 2-48,-4-3-87,-1-1-142,-10 1-179,1 4 0,0 0 0,-4 2 0</inkml:trace>
  <inkml:trace contextRef="#ctx0" brushRef="#br0" timeOffset="80468.6798">23371 6401 860,'0'0'102,"0"-1"33,-1 1 37,-3-1 29,1-1 31,-2 0 21,2-2 15,1-1 17,-1 3 13,2-3-63,-1 4-22,1-2-33,1 0-33,0 3-19,0-1-6,0-2 1,0 2 8,0 0-2,0 0-3,1-2-7,4-2-4,5 1 1,5-4-5,9-1-8,5 1-26,4 1-22,3 3-20,-1 3-19,-1 1-13,-5 1-6,-3 6-2,-12 3-1,-5 5 1,-5 8-1,-3 4 5,-7 4 4,-9 6 0,-3 0 5,-11 3 6,-5-2 4,-3-1 1,7-3-2,9-8 0,7-9 1,7-4-8,7-6-9,0-5 4,4 0 0,7-2 0,6 0 0,10 0 4,9-2 1,6 5-1,0 1 0,-1 5-1,-4 0 6,-8 10-4,-8 2 0,-6 2-1,-9 3 2,-6 1 2,-6-1 10,-9 1 11,-3-1 11,-10-5 6,-9-1 0,-8-5 3,-4-5-4,-9-6 1,1-3-6,0-3-12,8-6-23,11-1-33,14 1-62,12 2-96,7 2-111,5 2-136,0-12-524,5 8 0,5 3 0,11-4 0</inkml:trace>
  <inkml:trace contextRef="#ctx0" brushRef="#br0" timeOffset="81128.6937">24272 6360 1739,'0'-2'106,"-4"1"11,-2-3 30,-2-3 27,-9-1 19,0-1 17,-6 1 14,2 3 6,-2 1 4,3 3-90,-3 2-11,5 8-9,3 6-24,0 4-25,4 10-9,8 3-15,3 6-11,-3-2-6,9 3-4,-1-1-1,5-5-2,3-2-2,0-9 7,2-10 6,4-6-8,0-6 0,5-8-2,1-7-2,1-6-5,-8-6-5,-2-5-5,-6 3 0,-3 5-12,-4 2-16,-2 8-5,-1 10 2,0 4 2,0 11 7,0 7 13,0 7 10,0 16 11,0 10 17,0 7 5,0 6 7,-1 3 3,1-4-4,0-6-2,-2-11-4,4-9-9,-2-11-3,0-8-4,0-9-33,-2-4-62,-2-5-61,4-6-149,-3-14-605,0 0 0,3-3 0</inkml:trace>
  <inkml:trace contextRef="#ctx0" brushRef="#br0" timeOffset="81850.7124">24950 6326 1097,'-14'-6'151,"-7"2"32,-5-3 32,-8 4 17,-1 4 7,-1 9 2,2 6 1,2 6 0,4 9 2,11 1-113,9 4-38,6-2-30,9-4-29,5-2-18,4-3-6,4-6-1,4-5 1,3-4 1,3-3-2,6-3 1,-4-1-2,-2 2-2,0 0-5,-6 0-3,-6 5 3,-7 4-3,-4 3-1,-2 5 0,-3 6 0,-2 2 2,-5 4 5,-4 0 7,-5 1 19,-5-3 20,-5-2 32,-2-9 55,2-10 22,1-7 18,-1-6 6,0-11 0,6-6 1,2-8-8,9-12-19,4-11-15,6-2-36,8 0-56,10 1-21,6 7-19,6 7-10,5 7-1,1 10-4,-3-2-11,0 7-18,-7 6-39,-8-3-44,-5 7-28,-5 0-11,-5 3-35,-3 0-57,-3-1-131,15-13-418,-15 10 0,0-2 0,0 0 0</inkml:trace>
  <inkml:trace contextRef="#ctx0" brushRef="#br0" timeOffset="82470.4908">25750 6335 2785,'0'0'89,"0"0"12,0-1 11,-7 1 6,-7-1 4,-8 2 3,-9 3 2,-6 6 0,-2 0-1,4 4-70,5 5-20,10-7-11,7 1-12,5 1-6,4-2 0,2 0-4,2 0 0,0 1 1,0 4 0,2 2 2,-2 2 0,0-1-3,1 1 1,4-5 0,1-2 1,5-4-1,8-5 0,7-3 2,2-2-2,2 0-3,-3 0 0,-5 3 2,-6 4 2,-2 2 0,-6 4-4,-3 5 3,-2 3 14,-4 2 10,-6 1 18,-7 3 16,-3-1 11,-10 2 8,-8 1 1,-7-3-2,-2-2 2,0-2 0,1-10-15,6-5-22,6-6-59,11-9-77,9-7-119,14-7-188,8-4-419,14-10 0,17-6 0,14-11 0</inkml:trace>
  <inkml:trace contextRef="#ctx0" brushRef="#br0" timeOffset="82714.0213">25952 6386 2967,'1'-4'104,"1"0"-4,1-2 6,0 6 9,0 7 7,4 18 7,-4 11 2,-3 10 0,3 12 1,-6 2-97,3-4-29,0-2-29,0-9-87,0-12-217,0-10-396,3-9 0,11-9 0,10-11 0</inkml:trace>
  <inkml:trace contextRef="#ctx0" brushRef="#br0" timeOffset="82984.4472">26301 6413 2750,'0'-2'105,"0"1"41,0 7 36,-7 6 18,0 7 3,-3 10 5,-5 10 0,4-1 4,8-1 1,0-5-65,6-1-35,9-10-41,8-7-36,7-3-17,12-5-12,8-3-71,4-6-82,0-6-175,-6-44-537,-6 34 0,-13-6 0,-5-4 0</inkml:trace>
  <inkml:trace contextRef="#ctx0" brushRef="#br0" timeOffset="83230.9006">26644 6386 2528,'0'-2'128,"0"-3"11,-2 4 15,1 2 13,1 11 8,-2 13 12,-2 13 7,3 20 2,-5 11 3,-5 13-130,-1 9-15,-2 4-36,-2-1-42,4-9-68,3-7-179,-8-16-493,4-9 0,-10-13 0,-8-12 0</inkml:trace>
  <inkml:trace contextRef="#ctx0" brushRef="#br0" timeOffset="84294.5547">21576 8157 3011,'0'-1'67,"0"1"13,0 0 22,0 5 25,0 9 27,1 10 7,4 9 7,1 9 0,0 4 10,4 2-62,-1-5 8,-2-5-5,-6-8-15,2-7 5,0-10 5,-3-4 3,0-7-4,0-4 1,0-8-9,0-5-7,0-11-4,-3-8-8,-4-10-9,-1-5-29,0-3-32,1 3-9,6 9 0,-1 7-2,2 12 0,2 6-4,-2 9 4,0 3 5,1 2 6,9 1 2,7 0 4,10 0 2,11-2-4,11-4 0,4-2-4,6-3 5,-6-1-8,-4 0-23,-13 3-48,-10 4-71,-11 0-92,-5 4-135,-5-2-685,-1 3 0,3-1 0,-2-1 0</inkml:trace>
  <inkml:trace contextRef="#ctx0" brushRef="#br0" timeOffset="84585.2248">22367 8199 3224,'0'2'88,"0"-1"5,0 1 0,0-1 24,3 2 14,4 0 1,7 1 2,3 0 6,6-1-1,4-2-75,-5-1-30,-2 0-63,-1-1-111,5-3-242,-11 1-385,-7-1 0,-2 0 0,-1 1 0</inkml:trace>
  <inkml:trace contextRef="#ctx0" brushRef="#br0" timeOffset="84853.7414">22289 8436 2881,'-4'7'118,"1"-1"21,0 1 14,3-2 27,4-1 11,12-4 3,7 0 2,13 0 3,17 0-2,7 0-85,7 0-35,0-1-44,-10 0-61,-13-1-71,-19-1-41,-9 2-65,-9-3-130,-6-6-437,-2 6 0,-2-3 0,0 2 0</inkml:trace>
  <inkml:trace contextRef="#ctx0" brushRef="#br0" timeOffset="86356.6865">24220 7874 683,'0'0'61,"0"0"9,0 0 20,0 0 29,0 0 43,0 0 39,0 0 36,0 1 18,0-1 4,0 3-50,-2-6-6,-2 3-6,-7 0-10,-1 3-15,-9 1-31,-7 1-35,-7 2-34,-10 2-15,-5 2 2,-2-2 3,5-1 2,12-1-2,11-2-7,11-3-15,8-1-9,5-2-1,0 1-3,0 0-2,0 1-4,0-1-4,0 3-3,0-3 3,0 3 8,0 2 13,0 0 3,0 5 8,0 4 8,-3 3 3,-3 2 1,-2 6 2,-2 0 3,3 0-4,2 2-11,2-3-13,1 0-5,2-5-8,2-3-6,2-8-1,9-4-2,9-1-1,8-3-3,10-3 1,1 2 2,2-2-1,-4 2 1,-2-2-1,-7 3-4,0-3-3,-7 6 0,-2-3-2,0 7-5,-7 1 0,-1 2 2,-7 5 2,0 2 7,-6 1 10,0-1 17,-3 2 13,-3-1 10,-7 2 14,-7-4 15,-8 3 13,-13 0 13,-4-1 12,-11-3 40,-5 1 17,-4-2 10,3-1-4,3-1-3,11 0-12,11-7 5,8 2-6,15-4-3,4-1-11,7-2-41,2 0-30,1 0-26,0 0-6,0 0-6,-2 0-12,2 0-35,0 0-52,0 0-72,0 0-63,0 0-53,0 4-73,0-3-124,6 1-288,-6-2-426,7-7 0,7-9 0,19-10 0</inkml:trace>
  <inkml:trace contextRef="#ctx0" brushRef="#br0" timeOffset="86700.8594">24859 7662 2002,'2'-12'184,"-1"2"2,-1 1 21,2 1 16,-2 12 22,0 16 16,0 12 9,-2 18 8,-4 16 4,-7 14-149,-4 12-34,-5 5-1,1-3-19,-1-7-19,6-9-22,7-13-17,1-14-29,4-12-57,4-10-41,0-15-168,0-14-568,10 0 0,1-10 0,9-5 0</inkml:trace>
  <inkml:trace contextRef="#ctx0" brushRef="#br0" timeOffset="86910.8982">24903 8378 3098,'0'0'125,"-3"0"20,3 4 7,0 2 3,0 1 3,3 5 1,4 2-1,1-4-4,3-2-8,4-4-127,-2-3-77,2-2-149,-6-13-633,-3-1 0,-3-9 0,-1-9 0</inkml:trace>
  <inkml:trace contextRef="#ctx0" brushRef="#br0" timeOffset="87249.1406">24569 7724 2932,'0'0'110,"2"1"13,3 6 18,11 0 8,5 6 4,2-1 1,4-1-6,-5-2 11,-9-5 6,-2-2-82,-5-4-35,-6-2-23,0-2-21,-3-7-10,-6-2-10,-8-3-21,-1-3-18,-3 2-39,3 4-62,3 5-65,9 5-110,-3-17-364,0 27 0,4 7 0,-1 8 0</inkml:trace>
  <inkml:trace contextRef="#ctx0" brushRef="#br0" timeOffset="88622.4423">21653 9568 1628,'0'0'136,"1"-4"29,-1 4 6,0-3 1,2 3 12,-2 0 46,0 3 35,4 8 31,0 9 12,0 16-96,-1 8-38,0 10-26,-3 6-9,0 2-1,0-5-14,0-5-42,0-11-33,0-10 5,0-13 35,0-7 16,0-7-3,-2-8 1,1-11 9,-2-7-3,-8-12 2,-1-10 1,1-9-5,-3-4-36,6-3-46,3 5-16,4 7 0,1 10-6,6 6-5,3 10 4,11 5-1,3 7 0,8 5-2,0 2 0,5 3-1,-2 1 0,2 1 2,0 6 4,-4-1-3,-4 12 0,-5 4 1,-13 6 4,-4 1 12,-5 6 11,-2-1 0,-2 3 1,-1 1-1,2-3-1,1-2 0,1-2-9,0-5-29,1-4-76,-1-8-122,9-1-214,0-11-625,6-3 0,12-14 0,12-11 0</inkml:trace>
  <inkml:trace contextRef="#ctx0" brushRef="#br0" timeOffset="88870.748">22605 9701 3002,'0'0'82,"3"0"4,3 0 1,6 0 2,8 0 1,7 1 0,4-1 1,3 4-1,0-3-16,-7-1-151,2 0-199,-10 0-409,-3 0 0,-5 0 0,-5-1 0</inkml:trace>
  <inkml:trace contextRef="#ctx0" brushRef="#br0" timeOffset="89080.9661">22593 9957 3120,'0'6'72,"0"0"11,0 3 5,10-1 3,7-4 0,15-4-13,11 4-42,12-4-82,17-8-201,-4 2-426,-4-2 0,-2-3 0,-5-2 0</inkml:trace>
  <inkml:trace contextRef="#ctx0" brushRef="#br0" timeOffset="89528.5748">24120 9639 2133,'0'-8'167,"3"-4"18,-3 1 10,0 0 1,0 4-2,0 5 29,3 4 34,1 11 24,3 10 12,-1 14-131,1 14-31,-4 11-19,1 6-11,-4 0 1,0-2-3,0-8-46,0-10-87,0-11-90,0-11-191,4-21-567,5-3 0,9-12 0,6-13 0</inkml:trace>
  <inkml:trace contextRef="#ctx0" brushRef="#br0" timeOffset="89703.0091">24471 9861 3363,'0'-12'20,"3"-6"-13,-3-5-53,6-3-124,0-1-464,5 10 0,7 2 0,6 2 0</inkml:trace>
  <inkml:trace contextRef="#ctx0" brushRef="#br0" timeOffset="90600.8916">25204 9433 2932,'-1'-2'122,"-2"-1"16,-4 1 6,-5-1 8,-7 3 7,-10 3 4,-12 4 2,-6 0 4,-11 6 4,1 3-94,9 1-27,13-2-16,11-4-10,14-1-5,7-4-9,3-2-2,0-1 3,0 1-3,0 0-2,0 4 4,0 2 2,1 1 8,-1 6 5,0 1-3,0 2 6,0 0-3,0 1-3,0-2-3,0 0-2,3-7-5,2-1-3,2-1-6,-1-2 1,7 0 0,4-3-2,7-1 0,8-1-2,7-1 2,9-2 0,-4 0 2,1 0-1,-12 0 2,-9 5 7,-7-2 21,-4 6 12,-7 1 9,-3 5 13,0 4 14,-3 0 12,-3 3 13,-3 3 10,-7 3 29,-4-3 34,-8 3 32,-2-4 31,-5-2 30,-3-7-12,-3 0-13,-2-7-13,-2 0-15,0-3-9,7-2-30,5-1-45,10 0-52,7-2-44,7 0-41,3 0 0,2 0 0,1 0 0,-4 0 0,4 0 0,0 0 0,0 0 0,0 0 0,0 0 0,-3 0 0,3 0 0,0 0 0,0 0 0,0 0 0,0 0 0,0 0 0,0 0 0,0 0 0,-4 0-94,4 0-135,0 0-103,0 0-144,20-2-936,-19 2 0,-2-1 0</inkml:trace>
  <inkml:trace contextRef="#ctx0" brushRef="#br0" timeOffset="96474.4336">9405 10376 2317,'0'3'75,"0"-1"47,3 2 16,4 2 8,4-2 2,12-1 2,11-2 0,8 1-7,3-2-40,3-2-207,-2-6-573,-8 6 0,-7-1 0,-3 1 0</inkml:trace>
  <inkml:trace contextRef="#ctx0" brushRef="#br0" timeOffset="97583.1086">9420 10728 1607,'-3'-2'165,"-2"2"7,-1 0 15,-3 2 19,-1-2 15,4 2 26,3 5 39,3 2 36,10 2 22,16-4-115,15 4-7,16-8-2,22-1-13,12-4-16,0-1-17,-3-8-24,-13 7-40,-16-2-38,-14 3-30,-21 1-32,-12 4-12,-9 4-10,-3 1-19,-3 4-28,0-1-32,3-1-26,0-1-92,-3-6-178,3-16-508,6 9 0,-3-11 0,9-6 0</inkml:trace>
  <inkml:trace contextRef="#ctx0" brushRef="#br0" timeOffset="98492.953">11032 10355 1210,'-6'0'63,"-1"0"15,3 0 23,-4 0 44,4 0 34,3 0 37,1 0 30,-2 2 24,2 1 27,0-3-17,0 0 8,0 0-10,7-3-19,5-1-35,11 0-26,4-2-32,8-3-28,4 1-25,0 2-26,3 5-33,-6-1-20,-6 8-4,-4 4-4,-9 4-8,-7 5-5,-6 7-4,-4 2-3,-10 4 1,-8 4 2,-15 5 0,-5 0-4,-12 3 4,3-7 0,7-3-1,13-11-2,9-5 2,12-7 6,5-4 2,2-4-3,8-1 3,3-2 3,11-2-4,4-1-2,12 3 1,-4 0 0,4 5 0,-3 3-10,-6 4-1,-6 9 1,-8 3-1,-11 2 4,-5 5 7,-8 0 5,-9 0 3,-7 3 4,-10-5 2,-5 0 4,-5-3 1,-5-1-1,-5-7-1,0-4-6,7-4-4,0-9-12,13-1-30,14-4-66,10-3-114,10-5-160,13-11-616,2 6 0,11-2 0,4-1 0</inkml:trace>
  <inkml:trace contextRef="#ctx0" brushRef="#br0" timeOffset="99028.8101">12001 10391 2655,'-16'-2'87,"-15"-3"15,-16 4 17,-14-2 22,4 4 16,-2 7 2,9 1 3,14 6 1,13 4 1,8 7-66,11 0-20,4 2-13,1-4-13,10 2-24,2-6-10,11-5-4,5-1 1,6-7-1,1-6 3,-6-6 1,2-5-1,-7-7 0,-4-2-1,-6-5 5,-6 2-3,-3 5-7,-4 7-1,-4 3 1,1 9 3,-4 13 3,-1 12 11,-4 13 9,-1 14 7,-2 6-4,3 6-1,4 0 10,2-11-2,7-7-1,-6-9-6,3-14-9,0-7-55,0-8-127,6-8-205,-2-4-513,3-10 0,2-8 0,12-14 0</inkml:trace>
  <inkml:trace contextRef="#ctx0" brushRef="#br0" timeOffset="99564.1338">12366 10379 2863,'-19'0'104,"-15"-2"11,-7 2 10,-9 4 6,8 4 3,7 4 6,11 5 2,12 6 4,9 2-3,6 2-86,3-1-17,12-1-9,6-1-14,12-3 0,9-3 0,5-3-9,0 0-1,-5-4-5,-7 3-2,-11 0-1,-11 3 2,-10 1 2,-3 6 4,-9 5-4,-10 3 0,-5 1 6,-8 1 3,-10-1 9,1-4 26,2-8 26,0-7 22,7-10 5,10-10 1,5-12 2,8-8-5,5-8-5,13-10-3,3-3-4,13 1-24,3 2-24,12 2-37,-2 4-7,-5 6-18,-3 4-52,-4 8-58,-12 0-76,-4 5-136,-4-9-551,-4 12 0,2 0 0,-4 3 0</inkml:trace>
  <inkml:trace contextRef="#ctx0" brushRef="#br0" timeOffset="100030.7054">13119 10367 2813,'-19'0'89,"-11"2"12,-10 6 11,-8 6 5,1 3 5,5 5 4,10 4 2,10 2 3,9-2 0,9-4-68,4-1-17,9-4-11,5 0-9,8-3-4,8-1-6,7 3-4,2-3-4,-2 1-3,-1 1 0,-9-2-4,-8 3-4,-8-2 3,-6 3-2,-13 8 2,-6-2 2,-13 7 2,-5 0 2,-7 1 0,-3-3 4,4-5 1,6-7 4,7-7-13,13-4-64,6-11-142,22-12-574,-5 0 0,9-14 0,10-14 0</inkml:trace>
  <inkml:trace contextRef="#ctx0" brushRef="#br0" timeOffset="100263.7458">13387 10405 2970,'0'0'29,"0"0"16,1 4 10,-1 10 8,0 14 1,-5 11 0,-1 18-2,-2 6-1,-5 1-18,6-3-63,4-4-71,0-14-115,9-27-421,4 2 0,8-10 0,5-10 0</inkml:trace>
  <inkml:trace contextRef="#ctx0" brushRef="#br0" timeOffset="100529.9443">13727 10507 2329,'0'0'136,"0"-2"18,0 7 15,0 4 11,-8 11 7,-4 6 2,-8 11 3,0 3 2,-4 0 0,7-7-106,9-2-25,4-13-16,8-2-11,4-6-15,10-7-26,11-2-48,12-5-81,9-5-82,22-11-538,-19 2 0,-12-6 0,-13 4 0</inkml:trace>
  <inkml:trace contextRef="#ctx0" brushRef="#br0" timeOffset="100758.6059">13897 10510 2585,'-2'4'142,"2"1"42,-1 12 17,-4 6 12,-5 14 5,-3 12 4,-7 11 3,0 7-1,2 1-5,3 2-130,9-9-107,3-7-144,11-12-245,-5-9-380,4-14 0,0-7 0</inkml:trace>
  <inkml:trace contextRef="#ctx0" brushRef="#br0" timeOffset="101404.6627">14727 10136 1914,'3'-4'177,"-3"-3"12,0 2 0,4 0 3,-4 1 6,0 8 14,-7 2 37,1 8 34,-3 7 35,-7 13-105,-5 10-26,-9 14 10,-11 17 17,-8 19 12,-8 15 4,2 18-6,5 8-15,14 14-18,12 9-16,15 4-12,4 5 11,12-3 29,5 1 32,10-8-12,5-6-10,11-5-9,4-8-20,5-11-17,1-9-19,5-9-18,4-12-27,1-12-51,0-16-47,-7-15-5,-11-13 0,-13-14 0,-10-10 0,-11-12 0,-5-1 0,-4-11 0,-1 0 0,-6-5-50,3-3-187,-3-3-154,0-2-207,3-17-785,3 4 0,4-10 0</inkml:trace>
  <inkml:trace contextRef="#ctx0" brushRef="#br0" timeOffset="101913.681">15255 10495 1984,'0'-11'194,"0"3"6,0-2 10,0 3 30,0 7 35,0 14 22,0 10 7,0 15-1,3 10 5,-3 14-142,6 6-49,-6 2-3,4-4-9,-4-4-32,0-7-32,0-11-26,0-8-48,0-10-61,0-10-129,3-10-239,-3-4-364,0-13 0,6-10 0,7-9 0</inkml:trace>
  <inkml:trace contextRef="#ctx0" brushRef="#br0" timeOffset="102201.634">15727 10449 2778,'0'-5'114,"0"1"0,3 1 16,-3 4 12,0 15 5,0 17 4,0 19-4,0 19 6,0 8-1,0 8-110,0-2-17,0-8-17,0-14-42,-3-13-58,3-16-85,3-18-216,-3-9-288,-3-10 0,-4-9 0,4-13 0</inkml:trace>
  <inkml:trace contextRef="#ctx0" brushRef="#br0" timeOffset="102390.1451">15592 10800 2310,'0'0'125,"0"0"20,2 0 36,1 0 15,3-2 5,10 2 1,11 0-28,14-1-68,15-2-176,3-23-644,2 19 0,-1-3 0</inkml:trace>
  <inkml:trace contextRef="#ctx0" brushRef="#br0" timeOffset="102995.9851">16811 10447 2014,'-6'-3'77,"-2"3"22,-6 0 22,-9 0 17,-8 0 8,-2 3 6,-11 2 12,0 2 9,-2 0 5,1 0-54,5 0-16,10 0-18,9-4-21,11 2-18,4-2-6,4 1-2,2 1-10,0 6-6,2 1-7,1 5-2,3 1-5,1 6-2,3 1-2,0 1 2,0 1-4,4-5-3,-2-3-3,7-5-1,7-4 0,3-3 1,1-2 0,6 0-1,-9-2 2,0 2-2,-7 2 1,-4 4 1,-8 0 2,-5 6 0,-3 4 6,-5 1 17,-10 7 17,-5 3 13,-10 1 5,-8 1 3,-2-1 0,3-4 2,-4-8-6,10-2-21,5-10-60,5-5-181,7-17-646,11 1 0,6-5 0,18-5 0</inkml:trace>
  <inkml:trace contextRef="#ctx0" brushRef="#br0" timeOffset="103270.86">17269 11001 2748,'-9'9'136,"-8"4"33,-13 7 26,-18 4 11,-12 6 18,-20 4 8,-15 6 3,-13 4 2,-11 6-1,-3 6-104,5-4-33,12-6-30,16-3-27,26-14-22,19-11-85,24-10-110,13-5-179,10-20-523,4 11 0,10-4 0,3-1 0</inkml:trace>
  <inkml:trace contextRef="#ctx0" brushRef="#br0" timeOffset="103517.937">16507 11621 3288,'-6'8'48,"-2"7"2,-5 11 2,-1 9 2,4 8-1,4 6 0,3 4-2,2 1-3,2 1-11,1-6-65,-2-6-66,4-9-163,1-26-414,3 6 0,5-14 0</inkml:trace>
  <inkml:trace contextRef="#ctx0" brushRef="#br0" timeOffset="104192.4153">16784 11672 2829,'-7'0'61,"-10"4"59,2 9 42,-7 8 9,7 11 4,4 11 3,7 9-1,4 0 3,10 2 0,10-6-41,5-7-16,1-9-57,1-11-37,-3-10-6,-6-7-5,-3-12-3,-1-12-5,-5-6-22,-5-12-18,-1-9-8,-3-6 0,-7-4-1,-2 4-4,-5 6-6,-1 10 2,-3 10-1,4 9 8,4 6 13,9 5 26,1 1 14,8 0 8,12 1 3,10-2 9,14-1 4,10-1 2,0 1 2,-1 4-2,-12 2 6,-14 4-6,-9 7-8,-12 8-7,-6 11-4,-3 8-6,-3 9-2,-6 5-2,4 1 2,2-2 7,4-5 8,2-5 5,5-10 29,3-8 22,3-11 9,8-8 1,5-11-1,4-11-3,6-10-2,0-8-10,-2-9-19,-7-10-20,-5-5-40,-14-1-26,-6 6-12,-11 10-26,-11 10-69,-7 15-86,-1 10-203,-5-34-502,8 37 0,13-7 0</inkml:trace>
  <inkml:trace contextRef="#ctx0" brushRef="#br0" timeOffset="105010.7614">17269 9902 1129,'-2'-2'132,"1"-1"37,-2 0 37,0 1 27,1-2 8,0 2-1,2 2 12,0 0 14,0 4 15,0 0-84,4 10-31,5 2-30,6 11-18,15 5-12,12 8 10,12 6 10,9 6 0,5 11 3,2 12-5,-7 9-5,-7 16 9,-7 15 3,-13 13-7,-10 10-10,-13 12-15,-6 1-5,-3-1-4,-4-3-14,0-4-4,-7-7 5,-1-4-7,-10-5 3,-11-4 7,-7-2 8,-6-5 4,-4-10-2,-1-7-4,2-12-3,2-9 8,6-14 23,8-17 34,8-11 22,9-12 12,3-12-7,8-6-7,1-1-4,0-2-1,-3-3-2,3 2-12,0-2-38,-3 0-40,0-2-33,3 2-31,-2 0-7,2 0 0,0 0 0,0 0 0,0 0-22,0 0-84,-2-3-126,2 3-78,0 0-113,0-5-163,0-19-716,0 1 0,0-14 0,0-15 0</inkml:trace>
  <inkml:trace contextRef="#ctx0" brushRef="#br0" timeOffset="105677.2621">17731 9532 2390,'2'0'141,"-2"0"21,0-1 25,1-1 20,-2 2 4,2-1 1,-1 1 16,0 4 14,0 11 8,0 10-112,0 9-28,0 11-21,0 6-24,0 3-20,0-4-3,0-5-1,0-6-16,0-7-16,0-5-15,0-8-38,0-5-66,0-6-92,16-4-684,-13-4 0,1-4 0,2-6 0</inkml:trace>
  <inkml:trace contextRef="#ctx0" brushRef="#br0" timeOffset="105891.8648">17919 9745 2228,'3'-7'158,"4"-6"7,3 2 4,-6-6 1,2 5-13,-3 4-92,8-4-221,-8 7-435,1-2 0,5 4 0,6-1 0</inkml:trace>
  <inkml:trace contextRef="#ctx0" brushRef="#br0" timeOffset="106418.9332">18407 9503 1719,'-9'0'195,"-5"0"36,-9 0 33,-4 3 25,2-1 8,-4 1 4,4 4 2,5 3 2,4 1-1,6 2-146,4 3-44,5-1-36,1 2-33,4 0-22,3-2-5,2-1-5,7-2-3,4 0 1,5 1 1,1 0-4,-2 1-2,-2 0 0,0 2-1,-7 1-5,-6 2 0,-5 1 2,-2 3 3,-8 5 1,-7 1 12,-6 1 17,-3 0 21,-7-3 10,-3-7 7,4-2 7,-2-5-1,7-9-4,-3-3-20,2-1-67,12-5-130,2-8-169,4-13-649,9-3 0,10-10 0</inkml:trace>
  <inkml:trace contextRef="#ctx0" brushRef="#br0" timeOffset="107038.8203">18419 9560 2522,'0'0'150,"0"0"38,0 0 51,0 1 37,0-2 29,1-2 14,5 2 3,6-4 1,6 1 1,12-1-122,5-5-28,3 4-38,-1-2-52,-4 1-40,-7-1-30,-6 6-20,-10-2-12,-6 1-13,-2 2-14,-2 1-7,0-4-3,0 4-5,0 0-4,0 0-3,0 0-1,0 0 6,0 0 9,0 0 13,0 0 9,0 0 9,0 0 3,0 0 4,0 0 5,0 0 6,0 0 3,0 0 0,0 0 0,0 0-2,0 0 1,0 0-2,0 0 0,-2 0 2,4 0 2,-2 0 0,0 0 3,-2 0 1,4 0 5,-2 0-3,0 0 3,0 0-1,0 0-2,0 0-8,0 0-9,0 0-14,0-3-40,0 3-40,0 0-26,0 0-39,0 0-67,0 0-97,3-1-435,-3 1 0,0 0 0,-2-2 0</inkml:trace>
  <inkml:trace contextRef="#ctx0" brushRef="#br0" timeOffset="111482.6305">9724 13000 1340,'-6'0'76,"0"2"35,-2 1 14,-1 0 17,6 0 22,0 0 10,0-1 2,2-2 1,-1 0 4,-2 0-51,0-2-20,1 2-31,0 0-5,-4 0-9,1 0-18,0 0-4,-3 0 7,2 0 2,-3 0 1,3 0 8,-3 0 12,2 0 9,0 0 8,4 0 12,1 0 7,0 0-4,3 0-9,0 0-6,0 0 3,0 2 6,0 1-4,4 3 1,8-1-11,8 3-15,10-5-10,9 2-1,9-5 3,4 0 2,-4 0-8,-5-2-21,-5 1-25,-15 1-29,-9-2-22,-11 2-18,1 5-37,-4-1-45,-4 4-42,4 2-45,-1-2-52,-5-4-99,-3-5-80,-3-11-176,0 7 0,-3 0 0,-6 1 0</inkml:trace>
  <inkml:trace contextRef="#ctx0" brushRef="#br0" timeOffset="111747.6881">9525 13208 1954,'-6'4'164,"-1"2"20,-1-2 18,4 1 16,4-2 39,0 1 28,9 1 9,9-1 4,13 0 5,12 2-134,12-5-35,1 0-33,1-1-42,-7 0-74,-5-1-133,-6-2-231,-12-16-437,-9 13 0,-7 1 0</inkml:trace>
  <inkml:trace contextRef="#ctx0" brushRef="#br0" timeOffset="113184.886">10831 12896 826,'0'0'103,"-3"0"32,2 0 43,-2 2 31,0-4 17,3 2 18,0 4 17,0-4 12,0 0 12,0 0-51,6 0-22,4 0-23,10 0-35,10-2-24,4 0-14,6 2-15,-6 0-14,-3-3-6,-7 6-11,-8 6-16,-7 2-6,-1 6 2,-5 4-1,-5 1 3,-5 2 5,-10 6 5,-7-2 0,-10 3-7,-1-1 2,0 1-7,8-6-3,9-6-12,8-5-9,4-4-9,6-5-12,0-2-12,0-2 3,1 1 3,4 1 0,5 2 3,5-3 1,4 6 2,9 1 0,-4 4 2,-2 1 1,2 4 5,-1-1-5,-12 3 0,-4 0 2,-5 2 3,-4 2 9,-8 0 3,-8-1 0,-5 2 2,-10 0 1,-6-1 4,0-2-1,-2-3-3,4-2-3,5-10-19,2-2-28,13-7-32,2-2-43,9-5-61,5 0-83,10-8-215,2 0-370,5-2 0,8-6 0</inkml:trace>
  <inkml:trace contextRef="#ctx0" brushRef="#br0" timeOffset="113871.9792">11688 13033 1232,'-5'-3'95,"-1"-1"54,-7 0 55,-11-4 24,-2 2 26,-6-2 14,-7 4 9,0 1 5,3 4 4,4 5-48,4 8-25,7 2-47,7 4-44,5 5-18,8 1-18,1-1-13,7 3-8,4-2-3,1-1-4,6-5-12,1-4-5,2-6-5,3-6-6,2-3-7,-1-4-10,2-7 0,-2-3-1,-1-4-3,-3-5-2,-7-3-1,-3 4-1,-5-1-1,-3 7 0,-3 3-3,0 5-1,0 5 2,0 2 8,0 7 14,0 3 13,0 11 3,-1 9 1,-2 12-2,-2 12-5,-3 4 0,2 6 3,-4 3-2,4-6-8,3-8-9,2-10-13,-1-11-4,2-8-5,-2-11-10,2-4-70,-2-6-96,2-4-252,0-6-444,0-5 0,0-8 0,4-9 0</inkml:trace>
  <inkml:trace contextRef="#ctx0" brushRef="#br0" timeOffset="114583.1123">12282 13134 1336,'-13'-4'125,"-1"0"26,-7-1 22,-3 0 29,0 0 12,-1 3 13,1 1 13,4 2 12,-4 6 14,2 2-77,0 6-32,1 6-22,5 2-16,3 5-29,9 1-7,1-2-13,6 1-13,4-3-9,8-5-13,6 1-11,8-3-4,4-2-5,0-4-11,2 1-6,-7-1-12,-4-2-4,-6 2-2,-6 7-3,-6 4-3,-4 5 3,-5 4 1,-6 4 0,-3 0 8,-3-4 20,-8-6 25,1-3 34,-5-8 24,3-7 12,1-6 5,-1-7 0,3-9-3,1-6 1,5-10-13,6-10-17,3-6-16,6 0-31,11 1-18,4 7-13,10 5-5,5 2 0,12 6 3,1 1 0,0 2 10,-1 6 1,-9 2-2,-6 3 1,-7 4-3,-9 3-8,-5 1-10,-6 1-16,1 1-19,-2 1-32,1 0-47,0-2-76,1 2-107,5-5-517,-6 5 0,2-4 0,1 3 0</inkml:trace>
  <inkml:trace contextRef="#ctx0" brushRef="#br0" timeOffset="115286.9155">12860 13166 1619,'0'0'101,"-2"0"28,-3 0 37,-3 0 27,-6 0 19,-5 0 11,-7 0 15,1 1 5,-5 4 8,0 3-83,1 5-15,6 5-23,1 1-36,9 2-24,5 1-15,6 3-9,4-2-13,6 0-3,5-2-4,6-2 2,2-2-1,6-4-5,-3-1 0,-1 1-5,-2-2-2,-6-2-3,-3 6-1,-3 0 0,-8 6-2,-1 3-3,-5 2 1,-7 4 1,-4 2 3,-6-2 3,-5-2 2,0-4 5,3-5 1,2-12-1,2 0-20,2-11-51,5-5-123,7-11-253,-1-3-340,6-12 0,5-11 0,6-7 0</inkml:trace>
  <inkml:trace contextRef="#ctx0" brushRef="#br0" timeOffset="115491.0844">12994 13301 2729,'0'0'47,"0"0"48,3 0 19,-2 6 9,1 8 4,-1 11 1,1 9-1,-4 16-3,2 3-22,0 1-88,0-1-72,2-9-205,16-17-418,-15-4 0,6-11 0,7-9 0</inkml:trace>
  <inkml:trace contextRef="#ctx0" brushRef="#br0" timeOffset="115774.3655">13278 13334 2338,'0'0'146,"0"7"26,-1 7 23,-8 7 7,-4 7 4,-7 13-1,0 2 6,2-3 3,6-2 2,7-7-103,5-10-38,2-7-26,10-3-27,5-6-37,10-4-34,12-1-25,13-3-36,6-2-94,5-5-183,-8-3-318,-9-1 0,-16 0 0</inkml:trace>
  <inkml:trace contextRef="#ctx0" brushRef="#br0" timeOffset="115965.0384">13551 13422 1544,'-2'-1'108,"1"1"31,-2 0 40,0 4 33,0 6 30,1 10 8,2 16 4,-3 13 3,1 13-11,-2 4-155,1 5-195,3-19-579,0 11 0,6-13 0,9-16 0</inkml:trace>
  <inkml:trace contextRef="#ctx0" brushRef="#br0" timeOffset="116484.1458">14463 13348 2320,'0'-1'174,"0"0"5,-2 1 13,-1-2 15,-3 4 5,-2 2 18,-1 5 12,-7 5 23,-4 9 24,-7 14-127,-10 9-5,-9 12 15,-9 17 7,1 12-9,0 10 8,7 11-6,13 4 54,20 5 18,15 0-3,22 0-12,19-1-9,11-7-29,4-1-16,1-8-2,-4-13-10,-11-9-18,-12-13-124,-11-15-91,-14-14-72,-3-9-62,-9-13-94,-3-9-103,1-6-237,-7-22-517,-3 4 0,1-10 0</inkml:trace>
  <inkml:trace contextRef="#ctx0" brushRef="#br0" timeOffset="121379.2143">14878 13796 571,'0'0'25,"0"-3"16,0 3 27,0-2 30,0 2 27,1 0 6,-1 0 0,0 0 6,2 0 13,-1 0 0,-1 0 4,2 0-5,0 0-15,-2 0-14,0 0-11,0 0 2,1 0 5,-1-1-1,0-2-3,0-3-12,0 1-1,2-2-4,0 2-5,-2 0-9,0 5-11,2 0-8,-4-2-7,4 2-9,-2 0-8,0 0-5,0 0-5,0 2 3,0 1 7,0 6 15,0 5 26,0 9 14,0 3 12,0 11 22,0 4 17,0 5 12,0 0 7,0 2-2,-2-2-6,-2-3-20,-1-4-27,4-5-6,-2-4-10,1-6-14,1-8-17,1-3-13,0-5-9,0-4-5,0 0-5,0-3-4,0 1 0,0-2-8,-3-2 0,3 4 2,0-2-2,0 0-1,0 0-2,0 0 0,0 0 1,0 0-3,0 0 0,0 0-4,0 0-3,0 0-8,0 0-4,0 0-18,0 0-36,0 0-93,0 0-133,17-3-763,-15 1 0,3-4 0,-1-3 0</inkml:trace>
  <inkml:trace contextRef="#ctx0" brushRef="#br0" timeOffset="121767.8053">15529 13766 1127,'0'0'86,"0"0"25,0 0 22,0 0 69,0 1 51,0 8 33,0 6 25,0 13 15,0 13 6,0 11-65,0 8-21,-1 8-24,-3-1-24,1-1-68,-2-6-48,0-9-35,2-12-28,2-7-47,-1-11-64,2-6-92,0-12-220,-3-2-330,-1-5 0,-4-12 0</inkml:trace>
  <inkml:trace contextRef="#ctx0" brushRef="#br0" timeOffset="122047.8338">15359 14175 2600,'0'-2'189,"3"-1"23,-3-1 16,3 0 20,4-3 11,10-1 7,10-2 6,14-2 5,10 0 3,5 2-145,3-2-45,-11 8-22,-6 0-33,-14 0-44,-9 4-47,-13 0-76,-1 0-108,2 0-218,-7-2-394,1 1 0,2-3 0,-1-4 0</inkml:trace>
  <inkml:trace contextRef="#ctx0" brushRef="#br0" timeOffset="127737.8325">16235 13957 1685,'-3'-5'88,"0"3"23,-3-2 21,3-4 22,0-1 20,-1 3 20,2-3 22,1 4 22,-1 1 6,1 1-55,-4 1-24,-5 2-22,1 0-16,-7 0-17,1 5-17,-1 1-13,1 3-19,4 7-9,1 2 3,2 3 2,1 8 5,4 4 6,3 3-1,0 4-5,3 5-1,4-3-5,7-3 2,1-5-3,7-10 0,-2-7 1,3-8-6,2-7-6,1-11-5,-2-3 2,4-12-2,-5-5-7,-3-5-13,-7-3-14,-6 1-10,-7-1-10,-10 5 0,-10 4 2,-5 6 2,-5 6 0,-6 8-1,1 5 4,8 2 9,4 1-3,10 1-16,5 2-64,5 0-69,2-1-136,1 0-634,1 4 0,4-4 0,4-2 0</inkml:trace>
  <inkml:trace contextRef="#ctx0" brushRef="#br0" timeOffset="127965.3159">16511 14144 2604,'3'-8'142,"0"-3"14,0-5 5,0-2 1,-2 6 1,-1-3-3,0 3-28,0 0-99,17-1-251,-14 2-481,1-1 0,1 3 0</inkml:trace>
  <inkml:trace contextRef="#ctx0" brushRef="#br0" timeOffset="128431.9398">16866 13975 1542,'-5'4'127,"-1"6"28,-1 5 22,-3 6 13,0 4 9,6 4 7,1 5 9,1 2 7,2-5 2,6 3-92,0-4-33,5-6-22,2-5-20,5-5-8,5-7-7,0-7-4,2 0-7,1-7-6,1-4 0,-5-4-1,-1-5 1,-3-2-4,-7 0-3,-6-2-3,-5 3-2,-8-4-3,-7 2 1,-6-2-2,-2 3-2,-5 1-1,6 4-5,1 2-17,9 6-45,0 6-92,9-2-194,2 4-336,1 1 0,1 0 0</inkml:trace>
  <inkml:trace contextRef="#ctx0" brushRef="#br0" timeOffset="129059.9721">17568 13874 1174,'0'-3'135,"0"-2"34,0 4 15,0-4 2,0 3 5,-4-2 9,-8 4 12,-2 0 11,-7 2 13,-3 2-88,-6 2-39,5 5-32,3 2-13,1-3-2,2 2-6,10-1-8,4-1-12,2-5-11,2 3-11,2-4-1,-1 4 3,0 0 2,0 5 0,0 2 1,0 0 2,0 5-1,0-2 2,0-1 2,5-2-2,2-7-2,7-2-4,3-3-3,5-1 0,0-2-2,1-2-2,1 2 0,-4 0-3,-2 2-3,-6 3-2,0 0-4,-2 5 0,-4 4-3,-3 3-1,-3 0-2,0 4 1,-9 1 3,-6 2 1,-4 1 2,-11 1 0,-8-2 2,1-4 0,3-5 1,4-4-39,5-6-176,5-46-494,5 31 0,7-11 0,1-13 0</inkml:trace>
  <inkml:trace contextRef="#ctx0" brushRef="#br0" timeOffset="129592.0834">17716 13445 3233,'0'-3'44,"0"1"0,1-1 1,-1 1 1,3 0 5,0 4 11,7 2 7,4 7 3,5 6 3,5 9-40,3 7 2,1 9 6,2 6 13,2 6 29,0 6 16,-2 6 5,1 6 2,-5 10 10,-4 3-6,-8 13 4,-6 3-3,-7 5-6,-1 0-12,-4-4-30,-6 0-23,-1-12-16,-5-5-6,-6-9-13,-2-11 6,0-9-5,-7-5 0,3-12-3,1-6-1,4-8-5,4-8-16,8-7-34,2-7-53,5-2-58,-1-2-165,4-19-574,-1 12 0,1-7 0,2-8 0</inkml:trace>
  <inkml:trace contextRef="#ctx0" brushRef="#br0" timeOffset="130167.0167">18206 13075 1601,'0'-2'158,"0"1"36,0 0 29,0 0 15,0-2 7,0 1-1,0 2 3,0-2 9,0 7 14,2 7-95,-1 9-33,-1 10-36,4 13-27,-1 7-18,-3 5-5,0-1 1,3-4-2,-6-7-11,3-9-21,3-9-52,-3-7-73,6-12-269,-5-5-423,1-4 0,3-10 0,3-7 0</inkml:trace>
  <inkml:trace contextRef="#ctx0" brushRef="#br0" timeOffset="130350.1355">18444 13237 2616,'3'-10'67,"0"0"4,0-2-10,0-2-83,26 3-536,-23 7 0,0 3 0,4-3 0</inkml:trace>
  <inkml:trace contextRef="#ctx0" brushRef="#br0" timeOffset="131219.0647">18841 12968 2018,'-10'0'163,"-4"0"19,-5 3 7,-1 4 3,1 7 2,2 3 0,7 7 0,5 0 0,1 2 0,2-4-136,2 2-26,3-2-19,2-6-7,2 1-2,7-1-1,-1-5-1,5-1 2,-1-2 0,2 0 0,-2-2 1,0 2-2,-4-1 1,-1 3 1,-6 2 3,-3 5 5,-3 0 8,-3 3 46,-3 1 35,-7-3 44,-6 0 29,-5 1 25,-9-4 25,2-4 37,-2 0 27,6-5 3,3-4-1,8 0-43,5 0-25,4-2-33,1-2-23,5 4-21,-1-2-21,2-2-34,-1 2-31,1 0-12,-2 0-9,1 0-3,1 0-12,0 0-9,-3 0-7,3 0-3,0 0-5,0 0-5,0 0 5,0 0 0,0 0 5,0 0-8,0 0 1,0 0 2,0 0 0,0 0-3,0 0 8,0 0-1,0 0-11,0 0 4,0 0-5,0 0 8,0 0 0,0 0-2,0 0-1,0 0 3,0 0-8,0 0 1,0 0 4,0 0-8,0 0-16,0 0-36,0 0-59,0 0-36,0 0-57,0 0-77,0 2-53,0-2-84,0 0-184,-3 0-399,-2 5 0,-7-1 0,-10 7 0</inkml:trace>
  <inkml:trace contextRef="#ctx0" brushRef="#br0" timeOffset="132214.4596">9704 15257 2315,'0'2'179,"0"1"51,0 1 33,-2 4 14,1-3 7,1 0 12,0 2 8,0 0 12,5 0 9,10-1-125,7-2-44,11-1-51,10-3-32,3 0-17,-3-2-42,-6 2-72,-11 0-85,-5 0-159,3-5-676,-15 3 0,0 1 0</inkml:trace>
  <inkml:trace contextRef="#ctx0" brushRef="#br0" timeOffset="132469.111">9849 15430 1962,'-3'6'200,"-2"-1"20,2 2 34,0 0 33,3-4 18,2-3 19,-1 0 11,8 0 2,5 0-1,8 0-174,3 0-47,5 0-87,0-1-169,13-5-305,-14 0-409,-9 2 0,-1-1 0,-8-2 0</inkml:trace>
  <inkml:trace contextRef="#ctx0" brushRef="#br0" timeOffset="136825.1938">10785 15109 2121,'0'2'61,"3"-1"19,4 4 3,7 0 21,4-1 13,12-1 14,11 0 12,10-3 9,7 1 5,5-2-12,4 1-47,-6 0-20,-11 4-4,-12 5-18,-14 7-5,-15 3-4,-15 10-5,-12 5-9,-12 2-1,-10 3-2,-9 4 0,1-4 1,1-6 3,12-3-5,8-7-3,17-9-1,7-6 4,3-5 14,3-2 9,6-1 14,9 0 2,6 0 2,6-1 1,3 6 0,2-2-2,-5 8-4,0 4-12,-7 6-17,-2 4-5,-8 0-7,-5 2 14,-5 3 17,-14 1 6,1 0 11,-11-1 5,-5-3 4,-11 0 7,-4-4 6,-7-6-6,-2-2-7,0-4-17,-2-5-21,8-3-31,11-3-48,9 0-86,12-3-128,9 0-211,10-17-487,4 11 0,10 0 0,9-10 0</inkml:trace>
  <inkml:trace contextRef="#ctx0" brushRef="#br0" timeOffset="137564.2411">11903 15277 1860,'0'-2'103,"0"-1"34,0-3 34,-3 1 26,-8-6 29,-2 4 32,-11 0 22,-6 3 21,-2 0 10,-1 8-57,-2 4-38,4 7-34,1 5-34,3 3-25,8 6-26,7-1-32,11-3-20,-2-1-17,10-2-6,5-3-4,4-1 2,3-2 4,5-5 4,-4-6 1,4-3-1,0-4 1,1-7-1,-1-4-3,1-5-6,-9-1-3,-2-2-1,-6 4-3,-3 3-8,-3 5-12,-2 3-3,0 3 0,0 6 1,0 4-1,-2 10 5,0 10 6,-1 10 2,-5 10-1,0 8 8,-1 2 9,-3 0 2,5-5 0,0-7-1,6-9-1,-2-6-2,3-12-8,0-5-11,0-6-18,0-4-68,0-1-112,1-2-219,-1-9-511,0 1 0,2-4 0,6-9 0</inkml:trace>
  <inkml:trace contextRef="#ctx0" brushRef="#br0" timeOffset="138242.8325">12261 15298 2087,'-2'0'98,"-4"0"45,-4 0 31,-2 0 16,-6 0 9,0 0 2,-3 2 2,1 2 0,2 4-1,2 5-52,2 4-43,1 3-43,5 4-28,5 1-18,0 1-10,6-2 0,1-1-1,13-3 1,1-1 2,11-2 0,7-5-3,3-1-2,-3-2-2,-3 1 0,-7-1 0,-8 1 0,-6 4 1,-8 4 0,-2 3 4,-8 8-1,-8 3 10,-7 1 8,-6 2 12,-8-5 28,1-3 26,1-9 19,7-9 23,5-8-1,8-10 0,8-5-1,7-12-8,11-3-3,5-11-14,11-1-27,7 3-21,1 1-22,1 3-24,-3 2-3,-7 4-4,-2 0-5,-11 4-9,-5 2-24,-7 4-24,-1 6-31,-4 1-60,2 2-59,0 1-120,3-2-206,-3 5-305,0 2 0,0 0 0,3 2 0</inkml:trace>
  <inkml:trace contextRef="#ctx0" brushRef="#br0" timeOffset="138815.1142">12971 15347 1896,'0'0'171,"2"0"23,-2 0 16,-3 0 3,-3 0 6,-3 0 11,-5 0 15,-6 0 15,-2 2 13,-4 0-122,1 8-36,1-1-20,3 7-17,-5 5 1,5 1-7,3 2-13,3 2-15,7-3-10,5-5-14,5 2 0,4-3 4,3-2 0,0-1 6,8 0-5,0-5 1,5-2 4,-1-3-2,0 2-3,-3 0-1,-2-1-7,-3 3-9,-5 5-4,-5 4 1,-1 1 1,-8 5 4,-11 2-4,-2 4 6,-5-3 0,-8-3 0,-2-2 4,5-5-1,-1-10 3,6-3-12,3-3-34,7-6-93,7-3-103,10-8-203,1-3-425,10-1 0,8-9 0,11 0 0</inkml:trace>
  <inkml:trace contextRef="#ctx0" brushRef="#br0" timeOffset="139064.4668">13036 15441 3068,'3'-4'149,"-3"0"16,0 0-2,3 1 14,0 3 10,0 7 1,1 5 3,3 9 0,-1 8 0,-1 8-125,1 3-28,1 3-16,-3-3-9,1 0-65,-5-10-67,3-5-113,7-11-244,-8-2-310,1-8 0,0-4 0</inkml:trace>
  <inkml:trace contextRef="#ctx0" brushRef="#br0" timeOffset="139357.4784">13353 15473 2598,'3'-3'68,"-3"3"5,2 3 16,-2 3 11,-2 6 12,-5 13 6,-6 7 2,0 6 4,-1 1 4,4-3-65,3-8 2,5-8-2,2-2-10,2-8-8,4-3-12,5-3-7,8-2-3,6-2-18,7 0-65,3-2-168,-5-10-495,1 6 0,-8-2 0,-6-2 0</inkml:trace>
  <inkml:trace contextRef="#ctx0" brushRef="#br0" timeOffset="139595.5928">13481 15540 2008,'-3'-7'140,"0"0"5,0 1 24,-1 2 28,4 8 12,0 10 2,0 11 4,0 13 1,1 10 2,-1 11-114,3 4-30,-1-1-23,-1-3-63,1-4-141,9-12-605,-10-6 0,2-11 0,1-11 0</inkml:trace>
  <inkml:trace contextRef="#ctx0" brushRef="#br0" timeOffset="140184.1469">14474 15502 2290,'0'-5'179,"0"2"14,-6 0 5,-1 0 11,-7 3 33,-5 6 29,-6 8 27,-9 8 33,-9 16 35,-8 10-105,-1 12-5,3 10 13,11 5 14,14 3 13,15 1 6,15-1-14,11-1-26,11-2-34,5-4-37,5-7-28,-1-7-36,-7-9-29,-4-9-10,-9-11-25,-7-8-48,-6-8-38,-2-4-124,-2-4-119,0-1-131,2-3-224,-1-3-641,-1-7 0,2-9 0,-5-8 0</inkml:trace>
  <inkml:trace contextRef="#ctx0" brushRef="#br0" timeOffset="144275.2756">14842 15800 2312,'0'0'145,"0"-1"34,0-1 33,0 1 30,0-3 14,0-1 3,0 1 0,0 1-2,0 2 3,0 2-102,0 2-36,0 6-30,0 6-21,0 11-15,0 8-1,0 12 3,0 7 6,-3 8 1,-4 4-2,0 1-3,-3-2-3,0-9-8,4-9-9,1-13-13,2-11-9,3-6-6,0-10-20,0-6-57,0-3-96,0-2-131,0-12-692,-2 5 0,2 2 0,0-7 0</inkml:trace>
  <inkml:trace contextRef="#ctx0" brushRef="#br0" timeOffset="144482.8263">15012 16179 3354,'0'-3'118,"0"-1"12,0-3 14,0-3 1,0-4 1,0 0-1,0-3-44,6-2-80,3 1-145,-2-14-712,4 20 0,-4-1 0</inkml:trace>
  <inkml:trace contextRef="#ctx0" brushRef="#br0" timeOffset="144933.1144">15484 15908 3106,'-4'0'100,"-9"0"24,-1 5 19,-7 2 7,2 7 4,-1 8 7,3 8 4,0 5 4,8 2 2,5 3-76,5 2-21,10-3-15,7-2-15,5-3 1,5-10 9,7-8-2,1-9 0,-3-10-2,-2-10 3,1-11-2,0-8-2,-5-3-5,-11-8-5,-5-3-7,-14 3-12,-8 1-6,-8 7-5,-5 4-4,-7 10-10,0 7-13,-1 10-31,5 4-62,8 4-74,7 6-109,12-8-226,3 5-300,6 0 0,13-5 0,14-3 0</inkml:trace>
  <inkml:trace contextRef="#ctx0" brushRef="#br0" timeOffset="145382.5288">16163 15810 2455,'0'-6'138,"-4"1"31,-9-1 34,-6 0 26,-2 3 3,-10 2 4,1 5 0,2 5 2,1 6 0,4 5-110,7 5-24,8-2-30,4 2-33,4 0-24,4-2-3,7-2-5,-2-3 2,5 0 1,6-4-2,1-2 0,6-3-2,-2-1-2,0-2-2,-4 2-1,-5 1 2,-6 3 2,-9 5-3,-1 3 1,-6 6 1,-10 3 2,-7 3 1,-5 1 3,-8-3 1,-1-4 2,1-6-1,6-9-3,2-6-17,7-7-96,5-7-102,49-14-720,-29-2 0,5-12 0,10-8 0</inkml:trace>
  <inkml:trace contextRef="#ctx0" brushRef="#br0" timeOffset="145817.2447">16297 15465 1674,'1'-6'148,"-1"1"36,2-1 20,-1-1 7,-2 3 38,4 4 26,5 0 18,3 4 17,8 3 12,5 7-89,4 10-33,5 9-27,5 16-12,5 8-3,4 9-34,0 8-24,-5 3-17,-9-1-17,-13-1-8,-13-2-12,-8-3-17,-11-2-10,-11-2-6,-7-4-4,-8 1-2,-4-1-1,-4-8-2,5-9-4,3-6-7,8-14-9,10-12-40,10-5-98,6-8-127,4-14-688,3-6 0,7-11 0</inkml:trace>
  <inkml:trace contextRef="#ctx0" brushRef="#br0" timeOffset="146313.2345">16821 15298 1503,'1'-10'122,"2"-2"39,0-2 36,-3-3 36,2 5 18,-2 4 2,0 3 6,0 5 8,0 3 13,0 7-70,0 9-32,0 6-37,0 9-33,0 4-33,0 0-17,0 1-3,0-3-8,0-3-5,0-4-16,0-2-7,0-6-13,0-2-44,0-7-105,4-6-238,-4 0-404,1-5 0,-1-2 0,5-6 0</inkml:trace>
  <inkml:trace contextRef="#ctx0" brushRef="#br0" timeOffset="146534.3046">16970 15466 1912,'3'-5'209,"-3"-2"25,3-3 21,-3 2 7,0-2 1,0 3 2,0 0-1,0 2-6,0-1-58,3 2-331,-3-17-667,3 15 0,4 2 0,4-3 0</inkml:trace>
  <inkml:trace contextRef="#ctx0" brushRef="#br0" timeOffset="147062.5964">17284 15219 2193,'0'0'108,"-1"0"37,-7 0 32,-1 0 20,-6 0 19,-5 0 10,-1 0 6,2 1 1,2 4 2,1 2-93,4 2-14,1 7-37,5 2-28,3 1-21,2 0-17,1 1-9,3-2-5,3 0-1,2-1-2,5-2 0,1-3 0,2 1 0,0-2-2,-1 0-1,0 0-1,-4 3-3,-3-1 0,-5 3-3,0-2 4,-6 7-5,-5 4 3,-4-1-1,-8 1 0,1-2 2,-1-5-2,1-4 3,6-5-4,0-6-24,4-6-71,4-6-109,2-12-205,0 1-347,3-11 0,6-6 0,5-8 0</inkml:trace>
  <inkml:trace contextRef="#ctx0" brushRef="#br0" timeOffset="147707.7698">17242 15234 2512,'0'-1'160,"0"0"26,0 1 21,0 0 17,0-3 16,0 3 20,0 0 17,3 0 11,5 0 5,6 0-144,6 0-9,6 0-32,4-1-18,-3-2-17,-5-2-16,-1 1-20,-5-3-17,-10 5-10,-1-1-5,-2 0 2,-1 3-12,-1-3-6,1 2-9,0-1-7,1 1 0,-2-1-2,-1 2-1,2 0-1,-2 0 0,0 0-3,0 0 8,0 0 9,0 0 7,0 0 9,0 0-2,0 0 5,0 0-2,0 0 1,0 0 1,0 0 0,0 0 2,0 0 0,0 0 0,0 0 0,0 0 2,0 0-2,0 0 3,0 0-3,0 0 0,0 0 0,0 0-2,0 0-1,0 0 1,0 0-2,0 0-1,0 0 1,0 0-4,0 0 1,0 0-7,0 0-16,0 0-37,0 0-47,0 0-59,3 0-109,22-4-608,-20 4 0,1-1 0,3-2 0</inkml:trace>
  <inkml:trace contextRef="#ctx0" brushRef="#br0" timeOffset="148584.3897">9655 16996 2531,'-5'0'86,"2"0"9,0 0 6,-2 0 13,3 3 23,0 2 9,2-1 5,0 4 6,4 0 1,7-1-73,10-2-10,12-1-11,12-2-13,8-4-49,-1 0-97,-3-3-142,-1-7-487,-24 7 0,-9 2 0,-10-2 0</inkml:trace>
  <inkml:trace contextRef="#ctx0" brushRef="#br0" timeOffset="148905.2943">9767 17239 2110,'-1'5'127,"-1"2"23,2-2 17,-1 2 13,2-3 12,2-2 8,6-1 4,9-1 4,7 3 2,7-6-108,5-1-18,-3-4-24,-4 2-16,-6-2-16,-7 1-17,-5 1-20,-6 2-25,-1 4-36,-2-1-40,-2 1-57,2 0-128,-3-11-383,2 8 0,-2 1 0,1 1 0</inkml:trace>
  <inkml:trace contextRef="#ctx0" brushRef="#br0" timeOffset="150685.3316">14133 16962 303,'7'0'46,"3"0"8,4 0 7,3 0 7,-4 0 6,4 0 6,0 0 4,-2 2 4,4 1 2,2-2-36,7 4-7,14-3-6,12-1-8,10-1-5,24 2-1,6-5 3,20 1 9,12-1 7,11 1 5,9-1 4,4 0 1,4-1 3,7 2 3,3-1 4,-5-1-2,1-1-3,-10 2-9,-13 3-4,-14-2 0,-20 0 2,-17 4 1,-18-2-1,-17 0-3,-17-2-4,-11 2 0,-13 0 9,-3 0-1,-7 0-3,0 0-6,0 0-7,0 0-1,-4 4-3,1-1 3,0-3 10,0 3-1,2-1-9,1-2-2,0 0 2,0 1 1,0-1 3,0 0-3,0 0 1,0 0-5,0 0-9,0 0-4,0 0-3,0 0 0,0 0-3,0 0-3,0 0-1,0 0 0,0 0-1,0 0-1,0 0 0,0 0-1,0 0 0,0 0-2,0 0-3,0 0 0,0 0-3,0 0 2,0 0 0,0 1-2,0 1 1,0-1 2,0-1-1,0 2-1,0-2 1,0-2 1,0 2 1,0 0 0,0 0-1,0 0 1,0 0 2,0 0-2,0 0-1,0 0 3,0 0 0,0 0-1,0 0 1,0 0 0,0 0 0,0 0-1,0 0-4,0 0-3,0 0-1,0 2-12,0-2-23,0 0-36,0 0-59,0 0-73,0-3-92,0 3-147,0-2 0,-3 2 0,-2-1 0</inkml:trace>
  <inkml:trace contextRef="#ctx0" brushRef="#br0" timeOffset="151747.1284">10894 17036 1444,'-1'0'150,"1"0"19,0 2 14,0-2 5,0-2 7,0 2 13,6 0 14,13 0 11,15 0 10,9-3-104,13 1-43,0-1-16,-9 2-15,-10-2-6,-10 6-4,-15 3-12,-6 6-15,-4 5-8,-7 7-10,-9 6-2,-8-1 2,-4 6 0,-11-6 3,4-1 2,4-7 12,11-4 38,6-8 15,9-3 6,3-2 6,0-4 1,4 0-1,10 1 3,4 2-3,11 3-3,7 5-12,2 1-38,-2 3-14,-6-1-9,-8 3-5,-8 1-3,-8-1 1,-5 0 2,-8 0 2,-10 2 3,-8-1-2,-15 0 0,-12-2 0,-10 0 0,0-3-1,1-2-6,8-8-20,16 2-51,20-5-75,10-3-50,20-2-142,11-22-521,17 12 0,10-10 0,15-5 0</inkml:trace>
  <inkml:trace contextRef="#ctx0" brushRef="#br0" timeOffset="152203.3552">11700 17068 2033,'0'-9'154,"-8"-5"18,-4 2 28,-7-2 17,-8 5 6,-13 7 4,-2 8 1,-5 8-2,7 10 1,8 8-123,10 7-26,14 1-17,6-1-24,12-6-13,5-4 3,9-8-3,3-5 1,8-8 5,-2-5 1,-2-8-2,-2-5-3,0-7-3,-6-5-3,-2-4-3,-4 3-6,-7 2-4,-3 6-7,-6 8 0,-4 5-3,1 11 2,-2 10 2,-3 10 3,-2 14-2,2 9 1,0 6-4,3 1 3,1-2 6,3-6-3,3-7-6,-3-13-52,0-6-104,38-16-701,-28-4 0,3-12 0</inkml:trace>
  <inkml:trace contextRef="#ctx0" brushRef="#br0" timeOffset="152730.3834">12253 17169 2456,'-12'-6'117,"-6"2"15,-7-3 7,-9 4 8,6 6 5,1 8 4,8 3 0,8 7 3,6 4 1,4 1-91,7 0-22,1 0-16,13-4-6,4-1-7,7-4-2,9-1-4,0-2-1,-3 1-1,-5 1-4,-7-2-1,-7 2-3,-11 3 3,-2 3 0,-8 0-1,-9 4-2,-11 2 2,-4 0-1,-8-5 13,-2-5 31,0-8 25,7-8 11,6-8 1,13-10 0,6-11-1,12-6 2,9-9-3,11-3 1,6-2-13,6 4-29,3 2-27,-6 4-12,-3 5-7,-7 9-11,-14 3-21,-2 8-46,-5 5-53,-4 0-148,1-7-582,-1 10 0,2-2 0,-3-1 0</inkml:trace>
  <inkml:trace contextRef="#ctx0" brushRef="#br0" timeOffset="153177.4557">12929 17097 1559,'-16'9'145,"-10"3"11,-15 4 10,-6 6 9,1 0 10,1 2 2,9 1 5,11 0 3,8-4 3,7-4-115,9-3-20,-1-2-5,5-1-4,7-2-3,4-1-8,8-2 0,6-1-6,7 2-3,-2 3-2,-3 0-3,-4 6-5,-8 4-5,-11 2-6,-5 4-6,-5 1-1,-9 3 0,-9 0 2,-6-1 0,-8-4-1,-4-3 1,0-7-1,3-9-2,3-4-10,4-7-91,14-13-162,8-50-430,17 31 0,10-8 0,18-6 0</inkml:trace>
  <inkml:trace contextRef="#ctx0" brushRef="#br0" timeOffset="153396.2619">13073 17192 2098,'3'-3'90,"-1"3"12,1 2 12,0 5 10,-3 7 5,-1 9 1,-4 9 1,-1 5 1,-1 3 0,-2-2-93,5-2-17,1-9-87,13-8-223,-7-4-290,7-13 0,4-2 0</inkml:trace>
  <inkml:trace contextRef="#ctx0" brushRef="#br0" timeOffset="153672.243">13280 17267 2750,'0'0'41,"0"2"30,-5 6 27,-2 13 9,-6 10 6,-1 7 1,-2 8 3,3-2 2,9-7 6,0-7-3,11-9 7,6-5-23,7-9-23,7-6-8,15 0-6,4-3-17,9-5-61,-3 0-131,-7-10-688,-10 2 0,-17 0 0,-10 1 0</inkml:trace>
  <inkml:trace contextRef="#ctx0" brushRef="#br0" timeOffset="153935.4729">13556 17280 2677,'-1'-5'105,"-5"3"9,2-1 6,-4 3 9,2 10 12,-4 9 5,0 11 3,1 8 0,3 13 0,-2 0-101,4 9-6,1-4-9,3-3-15,0-4-31,3-9-101,5-12-253,-5-7-338,3-11 0,3-9 0,9-9 0</inkml:trace>
  <inkml:trace contextRef="#ctx0" brushRef="#br0" timeOffset="154231.2424">13987 17413 1968,'0'0'148,"0"0"30,0 0 21,0 0 24,0-2 22,0 2 18,0 0 21,1 0 36,7 0 8,8 7-105,7 3-39,18 10-31,9 6-20,5 8-26,4 3-30,-7 1-51,-3 2-103,-13-5-141,0-4-254,-19-7-386,-6-4 0,-5-9 0,-4-6 0</inkml:trace>
  <inkml:trace contextRef="#ctx0" brushRef="#br0" timeOffset="154485.0747">14363 17422 3247,'-4'-4'102,"-6"4"57,-6 4 26,-15 11 11,-13 17 3,-12 19 3,-9 14-4,-4 12 6,5 5 0,11 1-66,6-8-40,16-12-66,10-10-70,12-14-103,5-15-162,1-30-633,6 7 0,-3-6 0,0-9 0</inkml:trace>
  <inkml:trace contextRef="#ctx0" brushRef="#br0" timeOffset="160505.3617">14852 17266 2103,'0'-5'189,"0"0"29,2 0 24,-2-2 16,0 4 17,0 1 11,1 1 13,-1 0 10,0-1 7,0 1-137,0 1-49,0-2-32,0 1-26,0 1-3,0 4 1,0 5 6,0 13-3,2 7-3,-2 14-4,3 9 0,1 3 2,-1 3 2,-1 0 2,-1-7-14,1-8-15,-4-8-16,2-10-7,0-7-3,2-9 0,-5-2-2,1-4-4,-1-3 1,2 0-5,-2 0-8,0 2-19,3-1-22,0 0-35,0 1-86,0-2-136,3-3-256,-6-3-393,1-7 0,2-7 0,6-5 0</inkml:trace>
  <inkml:trace contextRef="#ctx0" brushRef="#br0" timeOffset="160739.3368">15183 17524 3536,'0'-1'129,"0"-2"21,3-4 10,-3-3 9,0 0 2,8-6 0,-2-2-1,-2-1-12,4 2-93,-2 5-272,9-3-727,-12 10 0,2 2 0,-2 2 0</inkml:trace>
  <inkml:trace contextRef="#ctx0" brushRef="#br0" timeOffset="161200.7075">15524 17319 2938,'-5'2'88,"0"6"22,-4-1 12,-1 5 22,-1 5 13,4 0 16,1 5 9,4 2 14,0 5 14,2 4-55,7 0-21,-1 0-21,4 2-7,7-3-18,1-5-10,2-3-4,5-9-3,2-10-12,3-5-14,3-12-2,0-7-10,1-6-4,-6-7-5,-5-5-6,-13-1-8,-4 0-12,-12 2-11,-6 4-9,-13 9-8,-6 5-19,-2 8-24,-1 6-64,4 6-83,6 3-154,7-5-522,8 9 0,6-4 0</inkml:trace>
  <inkml:trace contextRef="#ctx0" brushRef="#br0" timeOffset="161785.033">15955 17229 2923,'0'0'125,"0"0"16,0 0 15,0 0 17,0 0 9,0-2 2,0 2 18,2 0 18,4 2 10,4 0-100,8 4-13,9-2-17,10-4-15,5 3-17,4-6-9,-6-3-9,-6-2-31,-8 4-19,-11-2-14,-9 4-7,-3-1-4,-3 3 2,0 3-2,0 1 3,0 1-1,3 2 10,-3 3 12,0 2 3,0 2 10,-3 6 9,0 9 7,-8 10 4,2 10 3,-4 8-2,-2 4 2,1 5-3,4-5-3,1-4 3,6-14-7,1-11-9,0-14-29,2-6-80,0-10-114,0-4-183,0-21-535,0 5 0,0-8 0,5-9 0</inkml:trace>
  <inkml:trace contextRef="#ctx0" brushRef="#br0" timeOffset="162271.6029">16631 17223 2399,'0'-2'77,"-2"1"17,-1 1 24,-1 0 33,-6-1 23,-4 3 29,-3 1 28,-4 4 19,0 6 10,-1 4-68,-1 3-7,6 6-15,10 3-23,0-3-32,7 0-24,3-1-28,4-6-27,0-2-18,6-2-8,5-5 1,4-3-1,-1 2-5,3-2-6,2-2-13,-2 4-2,-4-1-3,-5 5 0,-6 3-4,-6 4 3,-5 4-3,-7 7-1,-7 1 2,-7 4 7,-7 0 11,-5-4 2,-2-4 3,1-5-23,4-11-94,6-7-205,11-12-549,6-10 0,14-12 0</inkml:trace>
  <inkml:trace contextRef="#ctx0" brushRef="#br0" timeOffset="162728.3589">17112 17244 3216,'-14'-5'69,"-6"4"20,-10 0 11,-14 2 7,6 10 2,-2 9 2,4 1 2,15 8 0,10 0 2,8 0-54,14-4-9,2-5-23,7-5-6,1-3-3,5-7 2,-2-5-1,1-7 0,-4-7 0,-3-1 1,-4-7-2,-4-2-1,-5 2 6,-2 8-9,-3 2-4,0 7-2,0 12-2,1 7 2,-1 13 1,0 14 2,0 12 3,0 8-4,0 4-6,0 0 6,0-6-4,-1-8-28,-1-10-36,1-11-139,42-19-677,-41-11 0,5-13 0,1-17 0</inkml:trace>
  <inkml:trace contextRef="#ctx0" brushRef="#br0" timeOffset="163146.3624">17302 17323 2726,'0'-7'167,"0"1"28,0 0 25,0 0 27,0-2-1,3 3 3,6-3 1,8 0 0,7-5 2,6-2-126,1 3-44,-1 4-31,-3 2-26,-5 3-26,-7 10 1,-3 5-3,-6 12 1,-6 8 0,-9 14 0,-14 9 2,-7 6 3,-6 3 1,-5-5 2,10-7-2,8-11 1,13-12 1,2-14 2,8-6 1,4-5 0,6-3-3,12-4-14,14-1-27,10-3-62,15 1-71,8-7-134,29-5-603,-38 6 0,-6-4 0,-13 0 0</inkml:trace>
  <inkml:trace contextRef="#ctx0" brushRef="#br0" timeOffset="163563.7427">17972 17171 3392,'-12'-7'82,"-6"2"7,-8 0 8,-1 5 5,3 9 9,4 11 10,6 6 7,4 4 1,7 8 1,3 1-73,6 0-7,8-3-7,2-5-8,10-9-1,1-5-8,2-11-9,1-4-5,-5-10-2,-3-8-1,-1-7 1,-4-1-4,-6-4 4,-5 6-6,-4 7-6,-2 8 2,0 5-4,0 11 0,0 8 2,0 12 2,-2 7 0,-1 10 0,0 2-7,-2 4-8,-2-4-58,3-5-134,32-14-671,-28-6 0,2-14 0</inkml:trace>
  <inkml:trace contextRef="#ctx0" brushRef="#br0" timeOffset="164049.3212">18388 17183 2455,'-10'-5'119,"-7"4"27,-8-1 18,-5 5 12,-2 7 13,5 8 4,2 5 0,11 6 4,8 0-1,3 3-87,9-4-24,11 1-25,8-4-13,11-4-13,9-1-13,4-1-5,-3-3-2,-10 0-7,-9-4-3,-9 5 4,-10 0-11,-5 0 3,-9 7-5,-12 0 1,-11 3 3,-7-1 3,-6-6 21,-5-8 27,7-10 20,8-6 3,11-13 6,10-9-3,10-4-1,16-10-2,12 2-2,9-1-2,9 6-32,7 3-57,-3 7-98,-2 6-122,7 2-262,-22 3-345,-8 3 0,1-2 0,1-5 0</inkml:trace>
  <inkml:trace contextRef="#ctx0" brushRef="#br0" timeOffset="165024.6757">18753 17192 2604,'0'0'68,"0"0"22,0 0 25,1 0 27,10 0 17,5 0 17,10 0 24,8 0 5,7 0 2,-2 0-33,0 2-35,-9 2-27,-14 7-23,-10 4-28,-6 7-11,-9 7-19,-15 3-22,-5 5-4,-4-2 0,-3 1 2,10-9-3,8-7 4,11-8 8,7-5 12,4-5 12,6 1 6,1-3 4,4-3-2,3 3-1,5 3 2,-2-1 0,-4 3-1,0 4-10,-6 4-11,-3 3-16,-3 2-6,-2-2 9,-6 2 31,-1-2 27,-10-3 19,-3-2 65,-9-1 47,-1 0 31,-4-4 25,4 0 26,3 0 16,2-4-12,5 1-29,4 0-29,2-3-21,4 0-63,-1 0-48,7 0-29,-1 0-24,2 0-31,0 0-13,0 0-2,0 0 0,0 0 0,0 0 0,0 0 0,0 0 0,0 0 0,-1 0 0,1 0 0,0 0 0,0 0 0,0 0 0,0 0 0,0 0 0,0 0 0,0 0 0,0 0 0,0 0 0,0 0 0,0 0 0,0 0 0,0 0-2,0 0 2,0 0 0,0 0 0,0 0 0,0 0-3,0 0-1,-2 0 1,2 0-1,0 0-2,0 0-4,0 0-1,0 0 0,0 0-3,-1 0-4,1 0-4,0 0-15,0 0-38,0 0-78,0 0-68,0 0-44,0 0-45,0 0-102,0 3-70,0-1-95,0 0-168,-5-1-216,1-1 0,-2 0 0,-2-1 0</inkml:trace>
  <inkml:trace contextRef="#ctx0" brushRef="#br0" timeOffset="167126.4715">20831 10783 1176,'0'0'124,"0"0"16,0 0 10,0 0 6,0 0 4,0 0 8,0 0 8,0 0 10,0 0 11,0 0-74,0 0-13,0 0 1,0 2 0,0 3-1,0 5 2,0 4-4,0 4-7,0 5-8,2 7-11,1 2-7,-2 8-24,3 4-11,2 6-8,-6 4-4,3 5-6,-3 3-4,0 5-1,0 7-1,0 3-1,0 5 2,0 4-5,0 0-7,4 3-1,-1 3-2,1 4-2,1 1 4,2 4 1,1 2-1,-1 4-2,2-1-1,2 7 5,-1-1 11,-1 1 11,3-1 7,-3 0 9,5 1 8,-4-1 15,0 3 10,-3 4 14,0 0 10,1 2 6,-3 6-5,-2 0-3,-2 6-4,-1 0-6,0 2-8,3 1-17,0-1-7,7 1-8,-2-3-12,6 2-9,1-2-4,4 1-4,-4-1 9,3-2 1,-6-1 0,2 0 5,-7-3 3,-4 2 4,1-2 5,-4 1 3,0-1 1,-2 0 0,4-1-12,-2-2-1,0-4 0,0-3-3,0-3-6,-2-4-7,-4-9-5,-3 4-7,-2-6 3,-4 1-3,-3-4 5,5 4-7,-4-8 5,8-3-7,-1-5-2,2-8-6,1-8-3,0-13 4,4-14-8,-4-14-29,4-12-55,3-9-79,-3-12-126,3-13-236,-4-13-462,2-14 0,2-18 0,0-18 0</inkml:trace>
  <inkml:trace contextRef="#ctx0" brushRef="#br0" timeOffset="168100.8858">22590 11096 3108,'0'-3'74,"0"-4"0,0 3 1,-3 0 6,3 4 15,-3 8 29,0 11 29,-5 10 11,-3 17 4,-6 20-62,-3 6-9,-5 6 1,2-3 2,4-3-6,-1-17-15,9-9-5,5-15 15,5-16-8,1-8-4,0-11 4,1-13-6,2-12-3,4-12 2,6-19-1,5-15-6,6-8-26,6-7-47,-1 3-2,-1 11-1,-6 13-5,-3 19 0,-7 15 1,2 15-3,-4 10 1,7 13 5,1 12 7,6 12 2,-2 11-2,4 14 0,-9 6 1,-1 5 3,-4 4 0,-5-6 0,-3-1 0,-1-11-1,-2-6-23,-1-13-53,0-9-72,0-10-108,0-10-210,-3-10-426,-6-9 0,-1-14 0,-5-4 0</inkml:trace>
  <inkml:trace contextRef="#ctx0" brushRef="#br0" timeOffset="168285.4721">22602 11371 1967,'0'0'141,"0"-1"34,0 1 27,0 0 13,1 0 9,6 1 3,3 1-1,11-2-6,9 0-57,13 3-291,6-24-598,4 13 0,-2-4 0,2-5 0</inkml:trace>
  <inkml:trace contextRef="#ctx0" brushRef="#br0" timeOffset="168580.7136">23322 11238 3507,'-3'0'82,"1"0"19,0-2 19,1 2 33,2 0 33,7 0 7,5 0 5,13 0 3,10 0 1,14 0-53,9-1-29,-1-3-41,0-1-80,-14 1-136,-6-1-152,-12-2-137,-11-2-461,-9 5 0,-2 1 0,-8 6 0</inkml:trace>
  <inkml:trace contextRef="#ctx0" brushRef="#br0" timeOffset="168904.664">23355 11558 2890,'0'7'164,"-2"-3"42,2 3 46,0-2 26,7-2 15,4-3 4,12 0 1,10-4 1,12-4 0,8 1-108,5-6-55,-1-1-44,-7-1-53,-8 3-45,-12 3-45,-13 4-47,-4 0-49,-10 3-49,-1 2-57,-1-2-131,7-3-165,-6 0-261,-1-2 0,-2 0 0</inkml:trace>
  <inkml:trace contextRef="#ctx0" brushRef="#br0" timeOffset="181346.5479">21060 10510 1723,'4'-3'70,"1"3"7,-1-2 33,-1 1 12,-3-1 6,0 4 4,0-1 8,0 1 9,2 1 24,-1 2-32,5-2 5,3 1 6,5-2-18,8 0-1,16-2 13,13 1 10,19-4 6,24 1 6,28-2-6,33-7-12,36-6-3,45-1-6,47-10-6,45 4-7,46-4-11,41 5-10,32-3-14,33 7-10,30 1-20,20 1-14,15 6-12,14 3-9,-5-3-4,-4 3-5,-12 6-9,-28-1 0,-28 6-5,-40 7-3,-43 5 0,-45 5-24,-43 7-100,-46 3-134,-29-1-798,-60 0 0,-52-8 0,-60-7 0</inkml:trace>
  <inkml:trace contextRef="#ctx0" brushRef="#br0" timeOffset="183074.4172">24783 11093 1802,'0'0'70,"1"0"6,2 0 9,-2 0 14,-1 0 16,0 0 13,0 0 14,0 0 15,0 0 17,0 0-46,0 0 4,0 0 4,0 0-1,0 0-14,0 0-17,0 0-9,0 1-3,0 6 1,0 7 13,-7 10-2,0 13-1,-6 10-2,-7 8-1,-3 6 4,0 3 8,1-8 6,2-6 1,7-12-10,2-10-6,8-11 21,3-11 1,3-3-5,11-3-6,10-4-2,16-1-8,14-7-17,11 1-6,3-3-15,-2 8-41,-9 3-76,-13 0-118,-14 0-86,-12 6-92,-9-6-82,2 1-171,-10 1-234,1-2 0,-1-5 0</inkml:trace>
  <inkml:trace contextRef="#ctx0" brushRef="#br0" timeOffset="183401.0135">25051 11204 1146,'0'-4'195,"0"-2"28,0 2 5,1 0-2,-2 1 9,1 3 29,-2 3 25,2 8 46,-1 13 31,1 15-119,-2 16-43,2 15-17,-1 8 1,-6 5 5,1-4-7,-1-6-32,3-9-23,0-12-45,4-15-35,0-11-19,0-7-36,0-10-97,0-6-97,0-7-227,0-11-462,0-3 0,2-14 0,8-6 0</inkml:trace>
  <inkml:trace contextRef="#ctx0" brushRef="#br0" timeOffset="184188.6928">25404 11325 1041,'0'0'120,"0"0"47,0 0 34,-1 0 28,1-4 35,-2 1 17,2-4 13,0-3 7,3-5 11,5-3-74,5 0-19,10-3-41,10-2-32,9 2-23,6 1-33,3 2-19,2 8-11,-11 5-8,-4 5-11,-4 7-12,-12 5-16,-5 8-3,-6 3-5,-6 6-1,-5 9 4,-9 5 4,-14 3 9,-10 4 8,-9 5 6,-11-4 7,1-2 0,0-6 2,4-8 6,15-7 6,7-9 13,10-10-4,8-5-4,7-1-7,1-10-4,10 1-5,5-5-1,11-2-3,7-2-2,12 6-13,-3 0-14,4 4 0,-4 2-8,-6 0-4,-6 3-14,-8 3-16,-6 0-20,-5 1-33,-5 0-57,-1 2-57,-2-1-107,5-2-175,-7-3-331,1 0 0,0 0 0,0-8 0</inkml:trace>
  <inkml:trace contextRef="#ctx0" brushRef="#br0" timeOffset="185036.8329">26641 11051 1584,'-3'0'106,"-7"-2"28,-3-3 18,-7 1 18,-9 1 8,-3 2 7,-1 4 10,-3 2 6,4 11 5,7 0-77,4 11-17,9 2-21,4 3-9,4 1-4,2 2 5,4-2 13,7-3 3,9-4-4,11-3-3,15-6-2,15-7-6,6-5-6,-2-1-10,-4-2-16,-17 3-14,-12 4-22,-13 2-13,-11 4-2,-5 9 3,-5 1-1,-13 7 2,-10 8-1,-11-3 4,-10-2 10,-4 1 15,-1-11 17,-3-5 11,8-15 4,2-5-3,9-11 4,15-9-3,11-10-5,20-9 0,18-11-4,14-4-12,12 2-17,8 3-8,3 9-5,-9 5-5,-7 10-20,-15 7-29,-10 5-19,-11 8-26,-7 0-47,-5 5-45,0-2-83,1-1-146,-1-25-397,2 23 0,-1-5 0,9-7 0</inkml:trace>
  <inkml:trace contextRef="#ctx0" brushRef="#br0" timeOffset="185524.8514">27341 11017 2713,'-14'0'90,"5"-2"23,-3 2 17,0 0 12,11 0 37,7 0 16,9 0 16,3 2 8,9 0 8,16 2-60,0 1-27,6-3-23,4 1-22,-2-1-26,-9-2-51,-9 0-19,-13 0-15,-11-2-12,-8 2-9,-1 2 3,0 2 8,-4 4 8,1 7 15,-3 11 19,-2 8 19,-1 15 4,-1 9 2,2 8 3,-1 6 3,3 0-4,-1-6-6,1-9-9,0-10-8,3-12-6,-2-7-3,2-13-7,0-6-32,3-8-60,0-2-125,8-8-245,-7-2-392,1-1 0,4-9 0,6-9 0</inkml:trace>
  <inkml:trace contextRef="#ctx0" brushRef="#br0" timeOffset="185993.5355">27890 10981 2126,'0'-4'147,"0"4"8,0 0 10,3 0 14,-6-1 24,6 1 32,6 0 13,6-2 3,12 2 6,12-3-124,15-4-14,11 0-4,0-3-12,0 3-15,-19 3-25,-11 3-30,-20 2-12,-9 5 1,-7 7-6,-1 4-3,-5 8-2,-3 10 1,-3 9 12,-4 6 5,-1 4 3,3 6-4,2 1 0,1-7-4,1-2 0,5-8-2,2-8-13,1-9-49,1-7-95,4-8-249,-2-9-491,3-6 0,6-8 0,15-16 0</inkml:trace>
  <inkml:trace contextRef="#ctx0" brushRef="#br0" timeOffset="186569.7376">28552 10899 2919,'-1'-5'124,"-4"1"19,5 0 10,-1 0 6,1 2 14,7 2 10,5 0 5,9-3 4,9 1 1,11 2-100,7-2-25,1 1-20,-5 1-20,-7 1-18,-12 3-16,-11 2-8,-11 4-5,-3 4-3,-9 4 3,-12 4 3,-11 7-3,-10 2 4,-9 2 11,9-1 8,10-3 1,17-4 2,12-8 0,16-3 3,9-6-1,8-1 2,5-1 3,11-2 0,-1 3 1,3 1 3,-4 5 0,-5 3-2,-11 4-3,-11-1 2,-6 2 3,-8 2 12,-14 0 16,-4 0 6,-15 2 5,-9-2 4,-17-4 4,-3 1-2,-2-8 0,1-7-6,10-2-20,12-7-69,16-3-127,20-5-219,10-1-561,16-8 0,19-2 0,12-3 0</inkml:trace>
  <inkml:trace contextRef="#ctx0" brushRef="#br0" timeOffset="186793.3027">29576 11183 4727,'0'-7'74,"0"-1"2,0-2-1,0-4-9,1 2-49,2-1-122,9-1-214,0-29-603,8 25 0,5 1 0,7-3 0</inkml:trace>
  <inkml:trace contextRef="#ctx0" brushRef="#br0" timeOffset="187136.5667">30024 10846 3551,'0'-2'51,"0"1"8,0 1 14,0 0 1,0 7 2,3 1 5,3 7 2,3 8 2,2 7 0,2 9-47,2 7-3,-4 7-8,-4 5-13,-4 3-3,-4 2-3,-5-3-7,-2-6-22,4-7-64,1-12-103,13-19-623,-8-10 0,8-11 0,4-15 0</inkml:trace>
  <inkml:trace contextRef="#ctx0" brushRef="#br0" timeOffset="187531.3868">30450 10958 2935,'-5'0'91,"2"0"21,-3 6 19,-4 6 19,2 6 6,2 13 3,0 6-2,3 6 3,5-1 1,8 1-56,8-4-30,7-7-16,6-4-18,2-13-14,0-6-4,-5-7 1,-4-11 2,-5-8-1,0-7-2,-8-9-7,-8-10-4,-3-6-7,-11-1-3,-7 3-13,-2 5-21,-3 13-39,0 9-48,2 8-76,9 7-82,6 1-91,10 2-352,-2 4 0,4 2 0,15-4 0</inkml:trace>
  <inkml:trace contextRef="#ctx0" brushRef="#br0" timeOffset="187892.6246">30931 10935 2018,'-7'3'150,"-8"3"31,-6 7 14,-3 4 11,4 3 12,8 7 11,5 1-1,14 2 7,5 1 4,9-5-96,-3-2-34,8-8-23,-1-6-12,-2-6-6,1-4-12,-4-5-8,-1-8 0,-2-6-7,-4-8-15,-10-3-18,-1-9-17,-4 0-13,-5 2-8,-5 6-25,1 6-15,-3 11-41,0 10-103,6 3-177,0-6-349,3 15 0,3-4 0,7-1 0</inkml:trace>
  <inkml:trace contextRef="#ctx0" brushRef="#br0" timeOffset="188202.5139">31490 10778 2672,'0'0'155,"0"5"30,-2 6 12,-1 5 4,3 6 3,-3 9 2,0 2 1,0-3 0,3 2 3,0-4-112,9-3-34,5-3-28,7-4-9,16-7-1,15-4-4,8-3-3,10-4-10,-2-2-23,-9-7-51,-14 0-70,-16-4-128,-11-10-158,-12-7-348,-5 8 0,-1-4 0,2 1 0</inkml:trace>
  <inkml:trace contextRef="#ctx0" brushRef="#br0" timeOffset="188487.486">31943 10780 1384,'0'-2'234,"1"0"25,-1 1 9,2-2-1,-5-1 10,1 4 22,-1 4 30,0 7 19,0 11 6,2 12-164,2 16-55,-2 8-22,-2 10-3,-5 3 1,-4 0-5,-2-2-23,-5-3-29,4-8-17,-3-8-5,3-4-9,3-7-9,7-7-25,-1-9-45,3-8-75,3-4-157,9-10-620,-18 1 0,-4-2 0,-14 0 0</inkml:trace>
  <inkml:trace contextRef="#ctx0" brushRef="#br0" timeOffset="193353.8049">22451 13810 266,'0'-7'70,"0"-3"39,0 2 42,0-1 27,0 3 22,0 3 16,0 2 15,0-3 18,0 1 23,0-1-14,0-1-3,0-1-22,0 1-34,0 1-26,0 2-26,0-1-14,0 3-16,0 0-15,0 5-21,0 4-18,0 3-12,0 11 2,0 6 14,0 11 11,-7 4 11,1 10 0,-1 1 2,-4 2-1,-2-3-1,2-7-5,-1-6-15,5-11-19,3-12-15,4-4 13,0-6 17,0-6 0,0-6-1,0-6 0,0-10-3,7-16-5,-1-11-5,4-17-12,5-9-16,1-2-25,1-2-29,1 12-2,-4 11-9,-4 17 0,-1 11 4,-1 17 6,2 4 3,2 10 15,5 7 10,1 13 8,3 7 5,-3 11 0,0 7 11,3 7 1,-7 7 1,-4 3-7,-4-3 0,-1-3-2,-2-11-3,-2-9-12,-1-7-33,0-12-41,0-10-112,2-5-244,-2-5-430,-2-11 0,-2-6 0,-4-9 0</inkml:trace>
  <inkml:trace contextRef="#ctx0" brushRef="#br0" timeOffset="193550.6962">22461 14087 1010,'-2'0'176,"1"0"10,-2 0 3,3 0 21,3 0 5,4 2 2,13 0-8,11 5-26,13-2-82,22-1-640,-8-3 0,2 0 0,1-5 0</inkml:trace>
  <inkml:trace contextRef="#ctx0" brushRef="#br0" timeOffset="195444.83">23694 13925 811,'0'1'73,"0"2"24,0 4 19,3-5 21,-3 6 30,0-6 30,0 0 24,0 0 21,0 3 12,0-5-34,0 0-19,0 0-19,0 0-13,0 0-16,0 0-25,0 0-25,0 0-17,0 1-15,0-1-9,0 0-8,0 0-8,0 0-6,0 0 0,0 0-1,0 0 10,0 0 17,0 0 12,0 0 6,4 0 0,-1 0 0,3 0-1,4-1-2,1 1-1,-4 0-5,2 0-14,-4 0-23,-1 0-18,2 0-8,-3-3-4,3 1-1,-2 0-2,6 2 0,-1-2-4,-5 0 3,4-1-3,1 3-2,-3 0 0,-1 0-4,-4 0 1,2 0 0,-3 0 1,0 0 0,0 0 2,0 0-3,0 0 3,0-2 2,3 2 1,3-3-2,4 3 0,0-1-1,0 0 1,-1-1-2,-1 2-2,-2 0 0,0 0 5,-3-1-4,0 1-1,3-2 0,1 2 0,1-2-2,-2 2-2,4 0 3,-4 4 0,1-1 0,-3-1-5,1 3 3,-1-2 3,-3-1 2,2-2-2,-1 0-6,-1 0-16,4-2-20,0 2-18,-2 0-19,0 0-47,-2 0-79,1-3-78,2 1-70,-3-3-68,10-2-193,-8 4 0,-3 0 0,-3 2 0</inkml:trace>
  <inkml:trace contextRef="#ctx0" brushRef="#br0" timeOffset="196188.7782">23762 13986 1701,'0'1'137,"0"-1"29,0 0 28,3 0 18,-6 0 8,6-1 12,-3-1 11,0 0 8,3-5 10,4 2-95,-1-3-24,4 3-25,1-2-20,-1 0-12,0 1 2,4-2 0,-8 2 2,1 0 0,-2 1-7,-3 2-7,-2 2-9,3 1-5,-3-2-6,1 2-2,2 0-9,0 0-5,3 0-12,5 0-1,-4 0 4,2 0 5,3 0 5,0 0 1,-1 0 3,9 0-3,-7 0-3,-2 0-4,1 0 0,1-1-7,-4-2-8,3 1-4,2-3-7,-1 0 0,-1 0-6,0 0 0,-4 2 0,1-1 0,-2 2-7,-2-1-8,-2 1-15,3 2-18,1 0-19,-1-1-32,2-1-33,-2 1-34,0-2-40,1 0-39,-2 1-61,-2-3-95,2 0-69,1-2-204,-5 4 0,1 2 0</inkml:trace>
  <inkml:trace contextRef="#ctx0" brushRef="#br0" timeOffset="196678.6993">23849 14214 2290,'0'0'152,"2"0"19,-2-3 20,2-4 25,1-2 16,4-2 9,7-3 10,1-1 8,4-1 0,0 4-120,-2 3-33,-3 3-17,3 3-23,-7 2-23,3 3-17,-2 3-8,-3 3-11,1 2-7,-2 1 3,2 0 1,1 0 0,3-4-3,-1-1 6,-3-2 0,-3-2-1,1-2-1,1 0 1,2 0-12,0-1-27,-3 0-35,-2-2-29,-2 1-39,1-3-56,-4 0-70,1-1-88,-1-5-109,-1-1-180,-3 6 0,2-2 0,-2 1 0</inkml:trace>
  <inkml:trace contextRef="#ctx0" brushRef="#br0" timeOffset="198139.6391">23904 14275 867,'-5'-3'101,"-2"1"15,-2-3 13,-2-1 28,5 2 51,2 3 22,1 0 7,1 1 8,2 0 32,0 0-57,0 0-4,2 0 15,-1 0 18,5 0-11,9-5-41,8-2-15,7-4-2,10-5-5,1-3-34,-1 0-22,-3 5-17,-6 1-33,-5 6-30,-8 4-15,0 6-13,-6 5-6,-2 4-4,0 2-1,-6 7-1,5-1 0,-5 1 0,4-2 2,-2-1-1,4-4-2,-1-2-15,7 1-48,3-5-42,11-5-110,11-6-210,0-5-398,9-6 0,-3-6 0,-3-5 0</inkml:trace>
  <inkml:trace contextRef="#ctx0" brushRef="#br0" timeOffset="198584.733">25288 13433 986,'0'0'124,"0"3"68,0 3 46,-1 5 34,-1 5 26,-2 11 24,-1 8 20,-4 6 14,0 8 4,-1 2-77,-4 2-42,2-2-65,0-5-47,2-8-30,7-8-18,3-12-22,12-10-19,13-7-15,19-7-3,16-8-2,14-3-14,4 2-35,-7-5-72,-10 3-188,-20-6-561,-17 14 0,-12-2 0,-9 0 0</inkml:trace>
  <inkml:trace contextRef="#ctx0" brushRef="#br0" timeOffset="198835.5249">25588 13483 1736,'-2'-4'132,"2"1"42,0 3 34,0 3 24,0 6 24,2 16 28,1 7 10,1 16 3,-2 11 3,1 10-125,-2 1-6,-4 5-48,-1 0-60,-1-7-64,2-4-101,0-12-173,3-26-534,0-2 0,3-15 0</inkml:trace>
  <inkml:trace contextRef="#ctx0" brushRef="#br0" timeOffset="199326.8239">25964 13542 2800,'0'-5'110,"0"-1"11,3-7 13,9 0 28,3-4 21,11 1 28,10-1 9,6 5 1,0 4 0,1 3-94,-8 8-13,-8 14-10,-12 7-15,-7 13-24,-6 10-20,-10 12-29,-9 6-6,-13 3-4,-6-2 2,-9-3-5,-3-9 3,7-12 0,7-9 4,8-14 0,12-9-3,10-7 2,4-10-4,10-8 0,10-5-3,12-3-4,11 2-21,7 5-42,3 7-37,-4 6-61,2 2-126,-1 1-189,-3 1-303,-7 2 0,-2-3 0,-1 0 0</inkml:trace>
  <inkml:trace contextRef="#ctx0" brushRef="#br0" timeOffset="199841.5341">26846 13380 2112,'-15'-2'132,"-8"0"10,-8-1 11,-7 8 4,5 1 5,4 14 3,10 2 2,8 9-2,8 3 3,3 1-111,6 0-20,11-6-9,5-1-6,12-3-5,9-2-3,2-2-4,-3 1-2,-3-1 4,-7-1-4,-11 1-2,-9 4 2,-6 1-1,-12 6 0,-12-1 4,-5 3 6,-11-3 10,-5-6 32,0-5 38,5-11 22,9-9 4,6-12 2,9-11 1,7-10-4,11-8-6,10-6-8,9 0-12,6-2-42,9 6-55,3 2-59,-4 8-52,-2 2-85,0 5-183,-9-15-462,-5 19 0,-3 4 0,2 0 0</inkml:trace>
  <inkml:trace contextRef="#ctx0" brushRef="#br0" timeOffset="200253.8236">27488 13341 2489,'-15'0'165,"6"0"61,-4 0 26,4 0 20,9 0 9,7-2 13,8-1 6,9-1 6,9 0 2,14-2-91,10 0-69,0-1-64,-10 3-25,-8 0-25,-15 1-14,-12 2-17,-10 1-3,-2 0-4,-3 5-3,-2 7 0,-3 8-3,-3 16 2,-3 8-2,-4 11 8,4 10 4,0-2 4,3-2-4,1-3-1,5-7 0,1-8-35,2-6-97,2-11-116,11-14-291,-7-6-356,5-7 0,5-12 0,11-13 0</inkml:trace>
  <inkml:trace contextRef="#ctx0" brushRef="#br0" timeOffset="200631.9655">28004 13254 2308,'0'-1'118,"0"1"23,-4-2 18,4 2 18,0 0 16,7 0 11,6 0 8,12 0 3,14 0 3,15 0-83,8-4-35,1 0-19,-10 4-22,-17-2-14,-13 0-16,-16 4-7,-7 8-7,-7 2-2,-7 12-1,-4 10-1,-3 15 2,-3 4-2,0 7 5,7 0-2,4 1-1,5-4-5,5-6-2,2-8-12,1-5-42,0-9-98,7-10-207,2-26-446,5 7 0,8-6 0</inkml:trace>
  <inkml:trace contextRef="#ctx0" brushRef="#br0" timeOffset="201782.1329">28623 13191 1513,'0'0'95,"0"-2"35,0 2 37,0-1 39,0 1 30,0 0 23,0 0 35,3-2 13,6-1 10,12-1-65,9-4-25,13-2-30,9-1-37,1 3-37,-1 1-27,-8 5-27,-9 2-35,-13 4-10,-10 5-7,-7 4 2,-13 4 1,-5 8-3,-10 3 1,-2-1-1,-7 1-5,5-3 5,6-2 2,7-5-6,5-4-2,6-2-5,3-4-1,6 4 1,2-4-1,5-2-1,7 2 4,5-3-3,7 2 1,4-1 1,3 3-2,-3 1-1,-3 6-3,-6 4-1,-7 3 7,-8 0 8,-4 1 7,-5 1 13,-5-2 12,-4 0 18,-5 0 15,-8-3 21,-3 1 29,-10-4 50,-4 0 55,-5-6 42,-7-2 25,0 0-13,-2-6-14,2-1-16,10 0-15,11-4-20,8 2-28,11 0-53,7 0-60,1 0-49,0 0-34,0 0 0,0 0 0,0 0 0,-2 0 0,2 0 0,0 0 0,0 0 0,0 0 0,0 0 0,0 0 0,0 0 0,0 0 0,0 0 0,0 0 0,0 0 0,0 0 0,0 0 0,0 0 0,0 0 0,0 0 0,0 0 0,0 0 0,0 0 0,0 0 0,0 0 0,0 0 0,0 0 0,0 0 0,0 0 0,0 0 0,0 0 0,0 0 0,2 0-17,-1 0-21,2 0-6,-1-2-7,5 2-1,-4 0 0,-3 0 0,3 0-5,-3 0 0,0 0 0,0 0 5,0 0 0,0 0-78,0 0-58,0 0-37,0 0-33,0 0-21,0 0-11,0 0-66,0 0-62,3 0-125,24-5-441,-21 5 0,-4-1 0,3 0 0</inkml:trace>
  <inkml:trace contextRef="#ctx0" brushRef="#br0" timeOffset="228053.3856">27428 13979 1468,'0'0'89,"0"0"38,0 0 25,0 0 10,0-2 32,0 0 27,0-1 14,0 1 9,0 1 7,0 0-44,0 1-37,0 0-37,0 0-24,0 0-11,0 0-32,0 0-27,0 2-12,0 7-10,0 6-5,0 5-6,0 9-2,-3 4 8,-3 1 13,-4 5 5,-7-5 4,-4 2 12,0-4 18,-3-1 4,4-5-2,5-4 4,3-5-1,3-5-10,6-6-9,3-4-5,-1 3-2,2-5-11,-1 0-17,0 0-8,0 0-30,-3 0-46,2 0-52,-2 0-76,1-1-134,1-11-474,-4 10 0,0-3 0</inkml:trace>
  <inkml:trace contextRef="#ctx0" brushRef="#br0" timeOffset="237254.3442">24065 15683 1330,'0'-3'8,"0"3"12,0-1 58,0 1 71,0 0 50,0 0 36,0 0 15,0 0 11,0-1 17,0-2 5,1 0 10,2-3 1,5-6-56,5-1-71,10-2-46,13-6-37,9 2-16,12 1-11,4 4-16,-3 5-13,-11 4-10,-11 10-15,-15 8 0,-11 8 1,-6 9-1,-4 6 2,-2 8 0,2-3 2,2-1-1,-2-8 2,0-8 2,3-5 2,7-13-3,7-6 0,7-6-7,10-8-13,1-4-15,-2-3-19,2-4-27,-10 2-26,-8 4-28,-7 2-39,-7 2-45,-3 2-106,0-1-97,0-5-207,2 13 0,-4 2 0,-4 7 0</inkml:trace>
  <inkml:trace contextRef="#ctx0" brushRef="#br0" timeOffset="237673.0725">24259 16198 1756,'-3'1'114,"1"1"28,1-2 18,-1 1 8,2-2 9,3-4 9,7-3 10,11-3 11,9-4 5,15-3-68,12 2-39,6 1-29,3 6-19,-10 4-7,-11 5-14,-13 5-11,-11 1-14,-11 4-14,-5-2-13,-2 4-16,0-5-15,-3-2-27,3-1-51,7-2-173,-2-10-347,4 5 0,6-4 0,12-5 0</inkml:trace>
  <inkml:trace contextRef="#ctx0" brushRef="#br0" timeOffset="238222.4972">25702 15366 1210,'0'0'70,"0"0"41,0 0 33,1 3 30,-1 3 28,0 3 17,0 8 13,0 8 10,-3 6 6,-2 9-51,-3 4-12,-1 6-36,-2-4-28,0-3-24,1-7-23,6-6-11,1-8 0,3-10-6,6-8-2,9-4-2,17-4-6,13-6-4,13-6-7,4-1-7,-5 1-14,-7 0-51,-13 6-95,-9 5-152,-12-13-454,-8 15 0,-5 3 0,-2-6 0</inkml:trace>
  <inkml:trace contextRef="#ctx0" brushRef="#br0" timeOffset="238564.9429">25974 15404 1731,'0'0'77,"0"0"41,0 5 27,0 6 19,0 10 6,0 11 3,0 11 5,0 13 5,0 4 2,0 1-51,0-1-22,0-3-39,0-8-28,0-4-17,0-8-7,-3-8-14,-1-8-51,4-6-72,0-9-195,0-6-303,4-2 0,2-10 0,5-8 0</inkml:trace>
  <inkml:trace contextRef="#ctx0" brushRef="#br0" timeOffset="239152.3687">26287 15502 2208,'-3'-2'80,"0"-1"32,-1 3 25,1-3 9,0-1 2,7-3 3,5-3 2,12-4 5,9-1 4,10-4-57,5-1-14,3 2-29,-6 4-25,-1 6-7,-5 4-2,-4 4-3,-7 5-2,-2 8-6,-7 6-3,-8 7-6,-5 5 0,-5 6 2,-7 4 5,-9 1 1,-6 6 3,-8-5 2,-8 0 1,1-4 4,1-4-1,9-10 3,7-7 5,8-4 11,9-6-6,3-6-3,5-2 0,4-5-3,7-4-2,7-2-2,6-3-4,5-1 0,2 3-9,1 3-16,0-1-2,-2 6 1,-2 4-16,-4-3-31,-3 6-25,-3 0-49,-5 0-101,0-3-175,-7 3-307,-3 3 0,-1-4 0</inkml:trace>
  <inkml:trace contextRef="#ctx0" brushRef="#br0" timeOffset="240315.4224">27350 15262 887,'-5'0'97,"-2"-3"13,-7 2 24,-4-2 32,-9-2 20,-2 2 16,-4 1 8,-1 1 7,5 1 1,0 1-59,7 6-26,-2 3-4,6 7-13,1 4-27,1 6-18,1 4-11,7 1-8,1 3 0,7-5-1,0 2 1,9-3-3,4-9-5,11-2-8,6-6-3,10-6-4,5-3-5,-6-3 0,-4 0-4,-10 0-4,-10 2-4,-6 3-5,-6 4-3,-3 4-3,0 6-1,-6 3 1,-3 4 2,-3 3 0,-6 0 5,-2 0 7,-4-4 3,-1 0-2,-1-2 3,2-4 8,3-10 9,6-3 1,0-9 2,2-8 0,5-7-4,3-11-4,2-5 5,3-4 3,6 4-2,5-2-8,7 7-8,6 0 0,12 4-1,2 1-5,1 2 1,0 1 0,0 4-8,-9-1-1,-3 3-1,-7 1 2,-8 3-1,-6 0-1,0 4-1,-6 0 2,0 3-2,0-2 0,0 4 2,0-1-8,0 3-30,0-2-39,3 2-34,1 0-59,-1 0-122,4-4-451,-3 4 0,1 2 0,1 0 0</inkml:trace>
  <inkml:trace contextRef="#ctx0" brushRef="#br0" timeOffset="240720.3937">27698 15608 2061,'0'0'89,"1"0"2,2 1 2,-2 2 0,-1-2 3,2 4 2,-1 3 3,1 3-1,-2 4 2,0 9-64,0 7-2,-5-1 2,-3 8 2,-5-2 1,-4 3 1,-2-7 0,-2 1 0,2-5 2,4-5-3,-2-3-11,8-4-16,3-8-23,3-2-73,1-4-115,13-5-419,-8 0 0,0 3 0,0-2 0</inkml:trace>
  <inkml:trace contextRef="#ctx0" brushRef="#br0" timeOffset="242067.9672">28341 15152 1197,'0'0'83,"0"0"27,0 0 22,0 0 8,0 0 5,0-2 2,0 2 1,0 0 1,0-2 2,0 2-47,0-3-28,0 3-26,-3 0-14,-2 0 6,-1 0 12,-2 0 8,0 0 5,-2 0 7,-1 0 3,2 0-3,-1 0 0,-1 0 3,1 0-6,1 0-15,1 3-13,-1 1-4,-1 2 3,-1 6 4,-3 5 9,-5 4 2,3 3 1,0-1-3,4 1 0,5 0 7,4-7 4,8-3 1,6-4-6,9-4-9,10-5-11,6 2-4,5-2-3,0 2-2,-5 1 0,-8 3-7,-4 3-10,-4 2-4,-8 2-7,-3-2-2,-3 4-2,-5-3 1,1 3 2,-5 1 2,-6 1 0,-5 1 4,-7-1 2,-7 0 0,-4 0 1,1-5 5,1-2 5,4-8 1,6-3 2,5-6 0,11-10 0,1-5-1,7-9-1,5-4-2,9-2 3,3 1-6,6 3-4,-2 6-5,-1 2-3,-2 6-3,-1 3-1,-3 5-14,-1 3-14,-2-1-9,-3 5-25,-5 1-17,1-3-22,-2 1-31,-2 0-46,2-3-61,-3-3-107,20-5-361,-15 6 0,5 1 0,8 0 0</inkml:trace>
  <inkml:trace contextRef="#ctx0" brushRef="#br0" timeOffset="243093.3951">28847 15158 2095,'-7'0'69,"-2"3"27,-8 2 27,-5 6 15,-1 9 10,0 6 8,6 3 5,4 5 3,7 2 6,6-3-41,3 2-21,6-6-23,9-4-22,5-6-13,6-7-9,10-5-8,-2-5-5,1-3-1,-5-6-6,-4-3-4,-10-5-3,-5-3-6,-8-6-4,-3-3-2,-11-1-2,-4-1 1,-6 2 0,-3 1-1,-8 4 0,4 4 0,-1 1 0,5 2 3,9 1 0,3 0 0,6-1 1,1-2-1,7-3-1,6 0 0,5-1-1,7 3 2,10 1 1,3 3 0,3 3-1,2 4-1,2 3 2,-2 1-1,1 6 1,0-3 0,-7 3 3,-2 1-3,-6 3 0,-3 7 4,-9 1 13,-3 7 17,-6 2 14,-6 5 12,-3 2 4,0 0 6,-2 0 4,1-6 12,0 0 12,2-4 5,2-7-3,3-2-5,5-3-13,10-7-9,9 0-1,12-4-7,5-5-2,7-5-13,-1-5-14,-4-4-9,-8-5-8,-8-5-12,-15-3-1,-5-2-4,-14-2-3,-8 3 1,-9 1 4,-7 9 4,-6 4 0,-2 5 3,-2 7 1,2 6 5,0 0 3,3 3 3,3 0 1,7 0-2,2 0-2,9 0-6,3 0 1,3 3-3,3-3-2,2 0-3,1 3-5,0-3-2,-2 1-1,2 0 2,-1 1-2,1-2 0,0 0 0,1 0 0,-1 1-12,0-1-49,0 3-50,-1 0-85,-7 6-118,8-3-713,-19 14 0,-7-1 0,-4 2 0</inkml:trace>
  <inkml:trace contextRef="#ctx0" brushRef="#br0" timeOffset="277568.7004">18124 6060 1158,'-3'-5'29,"-10"0"4,2-1 9,-5-2 27,5 5 45,-2 2 45,4 1 22,1 0 2,8-3-2,-3 3-24,3 0 7,0 0 1,3 3-1,5 3-19,8 3-36,9 2-30,14 1-9,18 0 11,16-4 15,16-6 9,17 1-3,18-6 8,15-3 1,21-1-3,16-2-9,15-6-13,17-2-13,16 7-8,9-6-17,11 3-9,15 4-7,4 4-11,2 2-9,8 1-5,-4 4 0,-5-4-3,-1 4 1,-9-2-2,-10 0 0,0 1 1,-13-1-2,-9 0-4,-9 0-6,-6 0-29,-21-5-36,-11 2-76,-16-4-179,-27-15-437,-34 16 0,-33-2 0,-35 2 0</inkml:trace>
  <inkml:trace contextRef="#ctx0" brushRef="#br0" timeOffset="278241.5781">19857 6110 878,'42'0'7,"14"1"18,24 1 31,25 1 27,5-3 32,21 2 26,20-2 24,19 0 15,12-5 19,15-1 8,14-2 9,6-2-12,9-5-23,12 1-26,-2 1-29,-7-1-26,0 5-23,-6 2-16,-16 1-19,-11 4-10,-7 2-12,-11 0-7,-12 0-8,-14 0-3,-14 2-3,-12-1-6,-20 1-9,-11 1-17,-10 1-28,-11-1-48,-6-3-77,-7 4-105,-11-4-226,-8 4 0,-10-3 0,-8 2 0</inkml:trace>
  <inkml:trace contextRef="#ctx0" brushRef="#br0" timeOffset="281518.3431">22282 5525 1300,'0'0'72,"0"0"29,0 0 44,0 0 37,0 0 21,0 0 9,0 0-4,0 0 3,0 4 0,0 9-51,-3 8-21,0 12-29,-4 9-40,3 7-39,-2 0-20,2-3-7,-3-6 5,1-3-3,-4-10 2,-2-2 0,-2-8 2,-1-9 2,-6-4-3,2-4-4,1-3-12,4-2-21,1-4-43,10 3-125,3-8-88,1-6-286,4 13 0,3 2 0,2-1 0</inkml:trace>
  <inkml:trace contextRef="#ctx0" brushRef="#br0" timeOffset="299810.8807">23490 16835 190,'-2'2'-1,"-1"1"1,0 0 3,-4 1 26,4-2 35,-3 3 25,3-2 20,-5-2 12,4 2 13,0 2 5,1-2 4,-1 1 8,4 1 17,0-2-11,4-1-17,3-2-2,6 3 7,11-6 10,13 3 10,15-2 18,22-1 18,24-4 12,25-3 2,37-5 13,32-8 5,45-6 3,38-11-13,53-8-5,42-14-6,43-6 3,35-13-8,38-5-12,24-6-18,14 3-25,10 5-18,-7 13-28,-26 4-11,-33 11-17,-38 14-16,-43 11-27,-50 8-17,-45 9-11,-50 7-11,-36 7-12,-48-4-10,-33 8-4,-30-1-9,-30 1-2,-26-1-4,-18-1 0,-12 1 6,-6-3 3,-9 0 5,-1 0 9,-4-3 6,-7 6 6,-6-3 8,-3 2 0,-3-2 4,-2 0 1,-2 0 2,-1 0-3,0 0 1,1 0 0,2 0 0,5 0 1,3 0-3,10 0 0,4 0-2,5 0-1,4 0-3,1 0 2,0 0 1,0 0-1,0 0 3,0 0 0,0 0-1,0 0-1,0 0 3,0 0 3,0 0 0,0 0 0,0 0-2,0 0 1,0 0-3,0 0-2,0 0 5,0 0 0,0 0-1,0 0-2,0 0 0,0 0 0,0 0 2,0 0-2,0 0 1,0 0-1,0 0 3,0 0-2,0 0 0,0 0 2,0 0 2,0 0 1,0 0 0,0 0-1,0 0 0,0 0 0,0 0-2,0 0 1,0 0 1,0 0-2,0 0-6,0 0 0,0 0-1,0 0-2,0 0 1,0 1 0,0 2 1,0-1-2,0 1 1,0 0 3,0-3 3,0 0 1,0 0-1,0 0 3,0 0 0,0 0-1,0 0-2,0 0 3,0 0-1,0 0-3,0 0-3,0 0 0,0 0-3,0 0-35,0 0-25,0 0-52,3 5-58,2-1-91,6 0-150,0-28-473,7 32 0,-3-5 0,2-6 0</inkml:trace>
  <inkml:trace contextRef="#ctx0" brushRef="#br0" timeOffset="332892.9039">3774 10280 767,'-3'2'39,"0"4"28,-5 5 30,-5 7 25,1 8 25,-5 5 18,-1 10 17,-5 8 30,-2 13 27,-8 11 5,-7 10-16,0 3-23,-2 1-21,7-7-20,8-14-21,9-11-16,8-18 6,5-11 23,5-11-15,0-12-15,0-5-11,3-11-6,2-6-4,5-12-8,5-8-7,11-9-2,7-8-25,3-6-52,4-8-12,7-7 0,3-1-2,1 0 0,-1 7-3,-11 8 2,-9 17 7,-14 11 2,-8 10 3,-5 10-2,-1 3 2,-1 4-5,-1 4 0,0-1-12,2 3-2,2 2 1,2 2-1,3 3 0,2 7 3,4 7 0,-3 14 3,6 10 15,3 12 17,7 17 23,7 10 10,4 6 2,3 1 4,0-4 3,-1-9 6,-5-8 8,-7-10-2,-4-5 12,-2-3-6,-8-7-3,-2 1-4,-5-4-4,-2-5 1,-4-6-8,-1-6-8,-1-9-5,0-7-2,2-3-19,-2-1-9,0-3-28,1 0-47,-1 0-58,0-3-109,2-4-236,-2-20-561,-2 9 0,-1-9 0,0-4 0</inkml:trace>
  <inkml:trace contextRef="#ctx0" brushRef="#br0" timeOffset="333755.0322">3899 10366 849,'-2'-3'61,"1"2"2,-1-1 0,1-1 4,-1 1 6,-1 7 13,-6 4 18,-3 7 15,-9 12 24,-8 15-29,-17 19-5,-13 14 9,-9 12 5,-3 5 2,7 1-4,8-8-13,13-11-18,14-12-10,8-17-22,6-10 9,9-14 22,4-9-7,2-9-8,0-7-6,2-7-1,7-11 3,4-11-5,10-8-1,6-8-7,11-5-30,1-1-31,2 0-1,1-5 5,1-3 1,2 4 2,-8-2-2,-6 7 5,-7 5-2,-11 8 6,-8 11 0,-2 11-4,-5 5-2,3 8-2,-2 3 0,2 2-2,3 6 0,2 6-1,4 5 2,6 14 11,9 13 18,11 13 13,7 13 3,4 10 2,7 2-1,-8-2 2,-4-8-1,-13-10-4,-10-8-15,-7-9-72,-3-9-256,-7-7-400,-1-5 0,-6-16 0,-7-4 0</inkml:trace>
  <inkml:trace contextRef="#ctx0" brushRef="#br0" timeOffset="338011.0142">1914 11427 401,'0'-2'65,"-2"-1"25,1 0 27,-4-2 11,-1 3 15,-4 0 10,2-1 12,-3-1 14,3 0 14,0 1-24,5 0 9,3 0-9,0 3-5,0-1 20,0 1 8,0 0 9,0-2 1,0-1-9,0 0-6,0-2-17,0 0-13,0 1-9,0 1-21,0 3-34,0-3-25,0 3-16,0 9-12,0 6-6,0 14-4,0 15-11,-3 15-8,3 10-6,-3 9-2,-2 5 3,2-4 2,-1-5-4,4-6 2,-1-11 0,1-11-4,0-12-2,0-9 2,0-9 0,0-7 4,0-4 5,0-4-1,0 0-19,0 1-57,0-4-134,10-10-643,-9 3 0,1-6 0,1-11 0</inkml:trace>
  <inkml:trace contextRef="#ctx0" brushRef="#br0" timeOffset="338246.9554">2076 11789 3128,'0'-4'98,"0"-2"23,0-1 14,0-1 4,0-1 3,0-2-1,2-3-7,-2 0-35,2-1-72,5-2-242,-3-10-574,4 13 0,1 1 0,6 4 0</inkml:trace>
  <inkml:trace contextRef="#ctx0" brushRef="#br0" timeOffset="338690.9254">2512 11581 1459,'-7'3'102,"-6"5"16,-8 1 19,-4 11 16,-3 0 9,-1 8 8,4 3 20,5 5 13,8 0 11,6 3-69,4 0-24,7 0-3,6-5-14,5-2-9,4-8-1,7-7 5,3-9-9,0-4-2,0-9-8,-1-7-2,-5-8-3,-2-8-9,-5-7-6,-4-5-4,-8-3-16,-4-6-19,-5 2-13,-8 1-12,-5 6-8,-1 9-16,-4 12-4,3 10-10,3 9-23,5 10-65,7 4-103,25-1-527,-17 3 0,4 1 0</inkml:trace>
  <inkml:trace contextRef="#ctx0" brushRef="#br0" timeOffset="339135.6812">3166 11501 2029,'-14'0'113,"-8"1"13,-7 3 10,-13 7 6,1 2 6,1 9 4,3 6 1,6 5 4,10-2 4,12 1-78,3-4-9,7-3-4,7-4-10,2-4 0,10-4-4,5 3-1,7-2 0,3 1-3,1-1-2,-3 2-10,-6 2-14,-3 2-6,-12-4 4,-5 7 0,-7 0 1,-8 1 3,-8 2 1,-6 6 2,-11-6-1,-5-2-1,-5-1-3,3-7-6,6-8-40,4-3-89,13-8-206,11-12-453,3-6 0,6-10 0</inkml:trace>
  <inkml:trace contextRef="#ctx0" brushRef="#br0" timeOffset="340116.9261">3768 10480 1002,'0'0'63,"0"7"34,0 8 40,0 12 28,0 12 22,-2 16 10,-6 16 6,-9 10 2,-9 7 1,-5-3-36,-4-5-17,3-12-18,7-18-25,12-16 27,7-13 16,5-11-8,1-7-2,1-10-7,-1-10 4,2-10-3,6-14-9,4-16-19,13-12-19,7-13-53,10-10-37,5-2-1,2 3-3,-7 9 4,-3 17-5,-13 12 2,-6 15 1,-13 8 2,-1 13-1,-2 8-4,-2 4 0,0 2-3,2 3 1,1 3 1,7 8 0,3 5 2,7 8 2,10 14 5,4 11 10,8 11 6,2 12 8,0 5 9,0 2 8,-4 0 2,-5-5 2,-3-4 2,-11-1 1,-2-7-1,-9-5-10,3-6 0,-5-9-8,-1-3-7,-6-10-9,3-8 2,-6-7 2,0-4 1,0-7-3,2-2-3,-5-4-1,-2-3-17,1-6-35,-7 1-68,4-6-112,13-6-703,-12-1 0,3-10 0,1-7 0</inkml:trace>
  <inkml:trace contextRef="#ctx0" brushRef="#br0" timeOffset="340655.6427">5041 10101 1607,'0'0'109,"0"0"6,0 0-1,0 0 17,0 5 23,1 7 18,4 14 12,1 12 7,1 19 2,1 14-86,-2 11-23,-2-1-4,-2-3-2,-2-11-16,0-14-22,0-16-15,0-10-10,0-11-2,0-10-65,2-2-180,-2-16-406,0-8 0,1-12 0</inkml:trace>
  <inkml:trace contextRef="#ctx0" brushRef="#br0" timeOffset="340853.0416">5280 10435 3166,'0'-5'79,"0"1"3,0-2 1,0-2-2,0-1-2,0 0-29,0-1-71,5-2-142,4-8-524,7 6 0,11-1 0,14-7 0</inkml:trace>
  <inkml:trace contextRef="#ctx0" brushRef="#br0" timeOffset="341284.9547">5844 10082 1273,'-15'0'120,"-7"0"14,-13 4 11,-7 5 20,0 5 11,1 7 9,10 5 6,8 2 3,14 0 12,4-4-86,13-1-5,7-4 0,8 0-7,7-6-16,9 1-10,0-1-9,-3-3-4,-4 0-6,-5 2-9,-9 0-8,-8 4-9,-7 0-8,-3 1 10,-7 8 29,-14 0 18,-9 2 7,-10-1 11,-9-1 12,-5-4 10,7-4-2,4-5-5,11-6-5,12-1-15,7-2-36,8-3-53,5 1-91,2 2-168,32-6-675,-26 6 0,-2-3 0,-3-4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3:47:05.517"/>
    </inkml:context>
    <inkml:brush xml:id="br0">
      <inkml:brushProperty name="width" value="0.05292" units="cm"/>
      <inkml:brushProperty name="height" value="0.05292" units="cm"/>
      <inkml:brushProperty name="color" value="#0070C0"/>
    </inkml:brush>
  </inkml:definitions>
  <inkml:trace contextRef="#ctx0" brushRef="#br0">17883 10484 725,'0'0'92,"0"0"14,0 0 13,0 0 10,0 0 13,0 0 17,0 0 13,0 0 5,0 0 2,0 0-72,0 0-19,0 0-11,0 0-7,0 0-1,0 0-1,0 0-5,0 0 3,3 0 0,3 0 6,9 0 5,7-4 9,9 0 3,3-2 0,6 0 1,4 0-7,3 2-8,1-3-10,5 4-3,1-1-6,-1-1-5,-2 5-5,-4-3-5,-2 1-4,-1 4-8,-2-2-4,-2 0-4,3-2-3,-3 2-1,2 0 1,-1 0-1,1 0-1,-1 0 0,2 0-2,-1 0 0,4 0-2,-1 0 0,-2 0-1,1 0-1,-3 0-2,-4 0-2,-2 0-3,-5 0 1,-1-1 0,-7-1-2,-3 1 0,-2 1 1,0 0 1,-8 0-1,0 0-3,-3 0 3,-2-2 0,1 2-1,2 0 0,4-1 0,5-2 2,4 1-3,1-3-1,3 4 0,-4-2 1,-7 3-3,1 0-1,-11 0 2,0 0-1,-2 0 0,2 0-1,0 0 5,4 0 1,4 0 1,5-1 1,8-2 0,0 1 3,4 0-3,-1-2 1,2 1-2,-6 1 1,-2 1-2,-4 1-2,-1-2-1,-7 2 0,0 0-1,-3 0-1,-2 0 4,2 0-2,3 0 1,0 0 0,3 0-2,3 0 1,1 0 0,0 0 1,-1 0 1,2 0-1,-4 0-1,5 0 0,-4 0 0,-2 0 0,-2 0 1,0 0 1,-5 0-1,1 0 0,-3 0-1,3 0 1,2 0-1,1 0 1,1 0 1,0 0-2,3 0 0,-1 0 0,4 0 0,1 0 0,6 0 1,-1-3-1,1 2 1,0-1 0,-3-1 0,-7 0-1,0 2 0,-4-3 0,-4 4 0,1 0-1,-2 0-1,1 0 1,-1 0 2,2 0-1,3 0 0,5 0 1,3 0 0,3 0 0,4 0-1,7 0 2,-1 0 1,-2 0-3,-6 0 1,-1 0-2,-11 0 0,2 0 2,-6 0-1,-1 0 0,-4 0-1,2 0 0,-3 0-2,3 0-1,-3 0-8,4 0-15,-4 0-24,0 0-46,0 0-44,3 0-70,5-3-143,-6 3-277,1-2 0,0 0 0,-2-1 0</inkml:trace>
  <inkml:trace contextRef="#ctx0" brushRef="#br0" timeOffset="1.21766E6">11518 345 2045,'-40'1'24,"-14"-1"15,-9 1 6,-12 1 1,11-2 2,3 0 3,-4 0 10,-2-2 9,-1 2 14,0-2-6,-7-1 7,3-4-3,-6 3 6,-4-1 12,-2-1 4,-5 6-4,-4-2-6,-7 4-9,-3 4-15,-8 3-9,-1 8-13,-6 3-12,-2 6-10,0 3-9,2 0-9,8 5 6,4 2 1,8-3 5,11 2 5,7 2 1,8-1 3,7 3 1,8 2-1,4 5 0,8 2 3,7 5-10,11 4-2,11 5-6,6-1-6,9 5-4,4 3-3,6-2-1,6 1 7,9-5 3,11-3 2,10-9 7,11-2 6,8-4 9,10-6 5,12-5 1,9-2 2,13-8 0,11-2-5,6-3-7,0-4-2,0 2-6,-3 0-3,-5-3-13,0-4-4,4-1 1,4-4 2,-1-11-1,9-9 2,-2-12-5,6-9 8,6-11 0,3-7-2,-4-7 2,-4-7 1,-10 1 0,-8-2-2,-6 1-2,-7 4-1,-9 3-3,-17-2 3,-16 2 15,-15 1 9,-14-6 5,-12-2 5,-6-2 2,-9 0-2,-6 3 5,-6 4-1,-6 7 11,-12 9-6,-12 4-15,-15 7-8,-14 7-10,-14 3-2,-12 6-2,-10 8 1,-10 4-1,-8 6-2,0 0-5,0 6-2,-5 4-1,6 1-1,11 6 3,8 5-8,7-1 2,13 4-2,10-2-2,3 1-14,4-1-39,7 4-44,8-2-46,4 1-86,8 1-95,12-1-87,4 3-305,7 4 0,0-2 0,4 2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3:39:39.624"/>
    </inkml:context>
    <inkml:brush xml:id="br0">
      <inkml:brushProperty name="width" value="0.05292" units="cm"/>
      <inkml:brushProperty name="height" value="0.05292" units="cm"/>
      <inkml:brushProperty name="color" value="#0070C0"/>
    </inkml:brush>
  </inkml:definitions>
  <inkml:trace contextRef="#ctx0" brushRef="#br0">17436 2475 505,'0'-4'43,"0"-3"0,0 3 1,0-4 0,0 4 2,0 2-1,0-1 2,0-2 2,0 2 9,0-3-25,0 3 8,0-2 8,0-2 24,2 4 19,-2 1 17,0-1 16,0 3-1,0 0 3,0 0-10,0 0-18,0-2-9,0 2-9,0 0-24,0 0-20,0 0-19,0 0-8,0 2 27,0 6 10,2 4 11,-2 3 8,0 11 7,0 0 4,3 6 0,-1 2 2,1 2 1,2 3-7,-1-1-28,-1 6-14,0 6-9,0 5-3,0 8-9,3 4-2,-3 6 0,0 3-1,0 1-1,0-1-1,2-1 0,-4-1-1,1-3-1,-2-4-1,0-2 1,0 0 2,0-3-3,0 2 1,0 0 0,-2 4 0,-2 2 0,-2 0-1,-4 7 2,3-1-1,0-1 0,4 0 0,0-5-1,0-4 2,-1-1-2,-2-1 2,1 0 0,-1 2 2,-1 1-5,1 3 2,0 1 1,4 0 0,-1 0 1,0-1-1,3-2 0,3-1 1,-3 2 0,-3-3 1,3 6 5,-3 0 4,-1 1 1,1 2 2,3 2 0,-3 3 1,6 2 0,-3 1 0,3 4 0,-3 1 0,0 2-1,4 4-5,-1-2-3,0 3-2,0 0-1,-3 0-2,2 6 3,-2 7 1,0 3 1,0 1-3,0 4-1,0-2-3,0 1 2,0 0 0,0-2 2,0 1 2,2-4-5,-1 3-3,-1 5-1,2 5 2,-2 3 3,-3 5 3,-1 3-4,4 4-1,-6 0-1,3-3 0,3 3 1,0-3 0,0-2 1,0 3-3,0 0-1,0 4 0,0-2 1,3 2-1,-3 2 2,0-1 0,0 2 2,0-1 2,0 0 0,-3-2 2,-1 2-2,4 1 0,-3-5 3,0 0 2,-1 1 9,1-4 8,-3 3 9,5-3 5,-1-4 4,2 2 1,0-3 3,-2-6 1,2-3 3,0 2-1,-1-9-9,2 4-10,-1 1-9,0-5-2,0 0 4,0-1 2,0-9-5,0-2 0,0-7-4,0-8-3,2-10 0,0-8 1,-2-10-3,1-6-13,-1-9-39,0-8-22,0-10-34,0-9-96,0-10-140,0-12-389,0-2 0,0-15 0,0-21 0</inkml:trace>
  <inkml:trace contextRef="#ctx0" brushRef="#br0" timeOffset="3075.9575">17528 2475 324,'-5'-6'31,"-1"1"22,-4 1 21,-1-4 11,4 6 11,-1 0 5,4 1 3,0 0 6,4 1 4,0 0-18,-4 0 6,4 0-13,0 0-11,0 0-3,0 0-10,0 0-7,0 0-2,0 0-4,0 0-2,4 0-2,3 1-7,3 2-3,7-2-3,1 3-5,4-4 4,2 3 5,5-3 3,-2 2 2,2-2 4,1 0-2,1-2-2,-1 2-7,2 0-5,0 0-1,1 0-4,0 0 1,3 0 0,5 0-4,2 0-4,3 0-2,5-1 1,4 1 5,5-2 3,2 2 2,4-4 1,4 0-4,2 0-1,-1-1 0,0 0 1,4-1-3,0 0-1,3-3-6,5 3-3,-2 0-4,5-2-2,-6 2-2,-2 3 0,-1 0 0,-7-2-3,2 3 2,-1 2-1,6-1 1,1 1-3,7 0 0,-1-2 2,-3 2 0,0-1 0,-4 0-1,-3-1 0,-3 2 1,2-1-1,0-1-1,2 2 1,2 0-1,2-3 1,0 1 0,3 1-1,-1-2 0,0 0 1,-3-2-3,0 0 2,3 2 0,0-1 0,2 1 0,-1 1 0,0-2 0,-2-1-2,-2-1 1,0 3 0,-1-3 1,1-2-1,2 1 0,3 0 0,1 0 0,3-3 1,-1 3-3,-3-4 5,0 2 0,-7 1-3,0 2 2,0 0-3,1 2 3,1-3-2,3 2 1,1-2-2,-1 4 2,1-5-1,-3 2 0,-2-2 0,-5 4-1,-2-3 2,-1 3-1,-3 0 1,2 0 1,1 1 1,1-1-2,1 1 1,-1-2-1,-1-2 0,1 0 2,-2 0-1,0-1-1,2-1 1,-2 3-2,6-3 1,-2 2-1,2-2 0,-3 3 2,4-1 1,-3 0-1,-4 2 0,1-2 1,-1 1-1,-5-1 0,0-2 0,1 1 0,-6-1 1,6 1-1,-1 1-1,0 0 1,1 5 0,4-3 0,-3 2 2,3 2-2,-2-2 2,-1 1 2,-1-2 4,-1-1 8,-2 1 1,-1-1 2,1 0 5,1 0 0,0 3 1,0 0 0,2-1 1,1 0-2,3 1-5,2 0-6,3-2-1,-1 1 1,6 0-2,-1 1-1,1 2 2,5 0 1,-6 0-3,1 0 2,1 0 1,0 0-1,-2 0-1,1 0-1,3 0-3,5 0-2,1 0-1,5 0-1,-2 0 2,-4 0-1,0 0-2,-5 2-1,2 0-1,0 1 0,3-1 3,4 0-2,6 0-1,1-1 1,6-1-2,-5 0 0,3 0 1,1-1 0,1 1-1,0 0 0,1 0-1,0 0 2,3 0 0,-4 0-1,2 0 1,0 0 2,6 0-1,2 0 2,6 0 1,1 0 0,-3 0 0,0 0-3,-3 0 4,-3 0-1,-8 0-2,-4 0 0,-8 0 2,-7 0-4,-3 0 1,-6 0 0,0 0-2,-1 0 4,-3 0-4,-4 1 2,-8 1-2,-12-1 1,-11 1-3,-12 3 1,-11-5-6,-3 2-5,-9-2-25,1 0-63,-1 0-97,25 0-453,-34 1 0,-22 2 0,-24-3 0</inkml:trace>
  <inkml:trace contextRef="#ctx0" brushRef="#br0" timeOffset="5263.9769">17565 3941 855,'0'0'53,"0"0"11,-1-3 2,1 3 0,1 0 8,-1 0 6,0 0 4,3 0 9,7 3 10,7-1-27,6 1-12,10 1-6,9 1 11,5-5 14,13 0 5,9 0 8,11 0 8,15 0-2,13-2-4,14 1-5,9-2-3,8-1-5,8-3-10,13 3-13,5-5-12,11 1-12,8 0-11,7-4-3,0 1-3,3-1 5,5-2 2,1 3 2,0 4 2,-6-1 2,3 1-1,1 1 1,2-1-2,0 0-4,-2-3-6,4-2-5,-3 1-4,-8-4-3,-8 3-4,-4 1-2,-10 0-1,-6 2-1,-7-3-2,-7 0 1,-6-2 1,-5-3-2,-4 2 1,0-2 0,-3 0-1,0 0 0,-6-1 2,0-1-2,-2 4 2,-1 1 0,-6-1 2,-2 3 0,-7 1-2,-6 1 0,-1 0 0,0 1 2,3-1-1,2 3 0,6-4-1,0 2 1,3 0-1,0-1-1,3 0 3,7 1-2,-1-1 0,4 0-1,-1 3 4,-3 0 3,0-1 4,1 1 2,2 0 1,1-1 2,1-1 0,-2 1 2,2-2-3,1 1 5,-2-1-3,-1 2-4,-2-1-3,-4 1-1,-7 2-2,-2-2-1,2 2-2,0 3 1,4-2-1,-1 1-2,1 1 3,-2-1 0,-2 0 1,6 1 4,0-1 1,-2 2 2,0-3 1,2-2 0,0 2 1,0-4 0,9 3-3,-3-2 0,1 0-3,-4 1-4,-6 0-2,-6 0 0,-2 3-2,-8 2 0,-9-3 0,-5 3-1,-6 0 1,-11-2 0,-4 0 1,-2-1 0,-1 1 0,1 1 0,2-2 2,1-1-3,-3 2 2,-3 0-1,-7-1 0,-5 2 0,-10 1 0,-8-2 0,-3-3-2,-8 4-5,-5-2-19,1-3-32,-3 2-58,6-5-95,17-6-470,-13 0 0,4-4 0,4-9 0</inkml:trace>
  <inkml:trace contextRef="#ctx0" brushRef="#br0" timeOffset="7739.9606">32176 1955 907,'0'-1'75,"0"1"7,0 0 1,0 0 0,0-2 0,0 2 1,-2 2 1,1 1 4,-1 4 4,1 6-52,-1 5-9,2 7 3,0 8 15,0 6 12,0 8 6,0 7 10,0 4 5,0 5 0,0 5 1,0 2-2,0 8 4,0-3 5,0 6-4,-3 0-6,3-1 0,0 2-12,0-1-4,0 3 0,0-1-1,0 4-4,0 4-9,0 3-9,0 5-9,0 3 0,3-1-1,-3-2 7,5 4 4,-1-1 2,6 2 9,-2 0 6,0 0 3,-2 2-2,2 0-2,-4 6-5,-1 2 0,3 3-4,-3 6-6,2-1-6,2 2-12,-1-1-3,0 6-5,0 3 1,0 1 1,-3 2-2,0 4-3,-1 3 8,-2-1 1,0-2 2,0 5-2,0-3 2,0 4 3,0 0-5,-3 5-2,-2 0 0,-4 2 1,-3 0-7,-3 1-4,0 1-2,1 0-1,1 0-1,-2 4-5,0 0-1,3 1-1,-6 6 0,4-2 1,-1 2-5,3 0 3,-3 2 0,2-3 6,5 0 6,-1 0 1,3 5 5,5-4 9,1 1 5,0-2-3,1-1-1,5 0 1,0-5 10,0-3-4,5-1-5,-1-4 2,2-1 8,0-2-9,2-1 0,-4-2 1,7 2 1,-2-4 5,6-1-7,0-6 2,3-2 4,2-8-2,1-4-6,-2-6 7,-2-1-1,-1-5 1,-2-3 0,-4-6-5,3-4-5,2-4-3,-2-6-5,-4-5-4,5-8-1,-6-8-7,-4-9-3,-1-8-6,-3-10 4,-3-6-1,-3-11 2,0-4 6,0-8 8,0-1 14,0-5 0,-6-3 2,-8 0 2,-13 0 4,-19 0-4,-22 0-1,-21-2 0,-25-1-7,-19-1-4,-11 1-15,-13-2-5,-11 0 0,-10 0-1,-8 1-1,-8-3 0,-12 1 0,-10 2 3,-3 3-2,-6-2-1,-13 3 1,-2 0-1,-1 4 0,-9 1 0,-4 1-1,7 4 1,-1 0 1,-5-4-2,11 3 3,-1-4-5,1 1 3,6-1 4,1 2-3,-9-2-1,2-1 2,0 1 1,-5 1-1,-4-1 1,7 2-2,3 3 1,0-4-1,10 2-1,9 0-1,3 1 3,6-5-3,12 4 1,1-2-2,3 0-2,5-3 4,6 0 1,1-1 0,3-2-2,5 0-1,5-3 3,3-1-1,10 0 2,4-2-2,3 1 2,3 2 0,1-1-2,2 1 0,8 1 2,-4-1 2,7-1-5,-4 2 4,8-3-1,-2 2 0,6 1 0,2 1-2,0 1 1,-3-2 0,-5 2-2,3 0 0,-2 0 2,5 0-2,-2 0-3,-1 0 2,1 0-2,-1 0 4,3 0 1,3 0-1,1 0 1,3 2-1,-2 1-1,4 0 2,7 3 0,6-1 1,7 3-1,1-4-2,2-4-3,4 1 3,3-1-1,9 0 1,8 0 0,8-1 1,12-3 1,11 1-2,12-2 0,8 0 2,8 2-4,9 0-5,2 2-9,1 1-7,0 0-6,0 0-5,0 0 1,0-2 2,0 2 2,0 0 0,0 0 4,0 0 4,0 0 8,0 0 6,0 0 5,0 0-9,0 0-28,0 0-42,0 0-56,0 0-58,0 0-93,16-6-647,-12 0 0,4-13 0,9-16 0</inkml:trace>
  <inkml:trace contextRef="#ctx0" brushRef="#br0" timeOffset="10192.1215">23295 2260 568,'0'-6'67,"0"-4"24,0 1 18,1 1 2,-1 3 9,0 3 21,0 4 14,0 1 12,0 0 6,0 3-44,0 4-9,0 0-17,0 5-6,0 1 5,0 7 1,0 7-11,0 12-7,4 10-8,-4 9-7,3 8 10,0 11 3,0-1 7,2 6-5,0 2-2,-2 0-7,-2 0-4,2 1-2,0 3-1,-3 4 3,0 6-10,0 5-13,1 3-13,-1 1-7,0-6-5,0 0-6,0-3-2,0-2-5,0 0 0,0 2-6,0 2-1,0 1-2,0 2-1,0 3 4,0 2 3,0 3 2,0-1 1,-1 2 0,-2 1-3,-1 4 8,-3 3 6,1 4 5,0 5 1,-1 0-3,1 4 6,-5 5 3,-4 3 3,3 0 7,-6 8 1,0 3 2,-3 1-2,0 1 1,1 5 0,-1 2 3,6-3-6,2 6 1,1 0-2,-3 4-9,3 1 9,-5-2-11,0 6 0,-4 1-8,1-1 3,1-1-6,6-1-1,2-2-8,2-1-1,3-5 0,0-3-8,2-5 0,-4-4 0,0-2 4,-2-3 0,-2-2 4,-6-2 4,1-1 10,-2-2 6,-3-3 4,-1-3-1,0-2 4,2-2-3,3-3 0,-2-4 1,4-3 2,2-3-5,2-8 2,3 0 6,-1-7 3,2-2 6,-1-5 1,3-6 4,3-6 4,-1-7-2,2-7-3,1-5 0,-1 0-9,2-3-14,0-5-5,2 0-4,-2 0-2,0-5-3,0-3-2,0 2-1,0 1 1,0 0 1,0 5 4,0 2 1,0 3-2,1 1-4,-1-6 2,2 0 2,-2-3 0,1-3 8,-1-5 2,3-1 16,0 1 4,0 1 2,3-4 2,0 1 8,0-4-5,-1-6 2,-1-2-5,1-4-14,-2-3-8,-1-8-24,0-3-32,-2-6-34,2-7-50,-1-2-97,2-9-135,24-16-799,-21-11 0,5-22 0</inkml:trace>
  <inkml:trace contextRef="#ctx0" brushRef="#br0" timeOffset="11688.7102">18483 3131 1003,'-3'-11'131,"2"1"34,-2-2 23,0-4 19,3 5 12,-4 7 2,4 0-8,-3 1 7,3 3 8,-4 7-71,1 10-33,0 13-28,-3 13-22,-1 17-19,-7 7-12,2 5-2,-4 2 8,3-9-5,-3-6-6,5-15-5,5-13 50,3-13 25,-1-10-3,4-8 2,-3-14-1,2-6 1,-1-14-8,2-10-3,2-16-2,6-7-16,8-4-67,4 3-32,-1 4-2,0 17-16,-7 12-1,0 20 0,-3 8 6,5 11 7,2 8 0,4 12-2,-2 7 6,0 8 3,-1 8 4,-1 0 12,-4-1 4,0 1-18,-3-8-50,-2-5-99,-3-7-170,-1-8-385,-3-10 0,-3-4 0</inkml:trace>
  <inkml:trace contextRef="#ctx0" brushRef="#br0" timeOffset="11870.6194">18462 3348 2568,'0'0'61,"7"0"0,0-4 1,10 1-3,8-3-112,17-13-498,6 5 0,8-4 0,6-6 0</inkml:trace>
  <inkml:trace contextRef="#ctx0" brushRef="#br0" timeOffset="12163.9785">19000 2880 1264,'0'15'187,"0"11"19,3 15 11,0 15 5,0 7 2,-2 11 1,2 1 0,-1-4 0,-2-5-1,-2-13-139,2-10-60,2-13-80,-1-11-82,16-14-490,-10-2 0,2-10 0,3-6 0</inkml:trace>
  <inkml:trace contextRef="#ctx0" brushRef="#br0" timeOffset="12440.9596">19182 2930 1739,'0'-3'107,"0"2"15,0 1 41,0 5 25,3 8 9,1 15 3,4 12 4,2 12 0,-1 11 3,2 3-104,-2 1-3,-8-6-14,2-3-41,0-12-39,-3-8-42,0-8-116,3-17-544,-3 1 0,7-9 0,-4-7 0</inkml:trace>
  <inkml:trace contextRef="#ctx0" brushRef="#br0" timeOffset="12856.2914">19419 3302 1863,'0'2'67,"0"1"26,0 7 27,0 4 12,0 7 7,0 7 2,3 5 1,3 2-1,1 2 3,4-2-23,5-5-34,-3-11-20,1-5-23,-1-8-10,1-11-6,-1-4-3,-1-3-7,0-10-14,-4-5-31,-2-4-10,-6-3-22,-4-2-3,-9-1-5,0 5-2,-5 5-4,-2 9-10,2 11-88,12 3-154,-4 8-162,4 3 0,6 1 0,0-2 0</inkml:trace>
  <inkml:trace contextRef="#ctx0" brushRef="#br0" timeOffset="13422.3076">19851 3242 2367,'-3'0'69,"3"0"13,-4 6 14,-3 5 15,-1 7 17,2 10 7,0 8 5,3 7 1,3-2 1,3 5-66,3-8 2,4-4-6,2-8-4,7-8-13,1-8-15,3-6-6,2-13-7,-2-6-8,0-5-7,-5-3-2,-9-6-3,-5 5-8,-2 5-8,-2 8-2,-2 5 1,2 8 6,2 6 4,-2 5 12,5 4 4,2-2 26,3 2 19,3-4 9,8-6 4,-4-3 4,2-4-5,2-4-5,-5-8-13,2-5-34,-4-6-20,-2-3-38,-6-6-36,-3-1-12,-6-5-5,-9 1-4,-5 2 3,-4 4-1,-6 10 9,-2 12 28,2 7-6,8 7-55,5 3-98,28-1-456,-13 5 0,6 1 0,14-2 0</inkml:trace>
  <inkml:trace contextRef="#ctx0" brushRef="#br0" timeOffset="13814.1008">20570 3266 2491,'-10'0'162,"-5"-2"20,-4 1 6,-5 1 0,2 3 2,1 8 3,5 4-3,2 5 1,10 6 4,1-1-121,9 2-42,4-4-22,8-5-3,-2 0-2,7-5 4,0-7-2,-4-3-1,1-3-16,-4-9-18,0-5-6,-8-3-15,2-1-12,-9-5-13,-1 3-26,0 5-20,0 8 0,2 7 4,-2 4 14,1 11 15,4 6-3,4 7-9,6 3-17,10 3-78,15-9-390,-3 0 0,7-10 0</inkml:trace>
  <inkml:trace contextRef="#ctx0" brushRef="#br0" timeOffset="14255.2923">20830 3266 1368,'0'-3'100,"0"3"39,1 0 26,2 3 13,4 8 12,2 11 6,4 6 0,0 4 3,-5 5 0,-2-3-89,-3-2-4,-2-11-5,-1-4 16,0-9 1,0-5-3,0-6-4,0-7 2,0-7-1,-3-8-2,3-8-2,-1-6-7,4-1-36,5 3-42,6 7-15,3 9-14,2 7-13,4 10-14,-4 5-9,0 6-4,-5 7-1,0 3-2,-1 7 2,-6 3-2,-1 4 2,-5 4 4,1 1-16,-2-1-60,1-6-126,4-15-454,5 4 0,5-13 0,15-9 0</inkml:trace>
  <inkml:trace contextRef="#ctx0" brushRef="#br0" timeOffset="14500.4493">21352 3156 3036,'-5'-4'90,"-4"1"9,-2 1 7,0 6 6,-2 8 3,9 12 1,1 6 2,3 8-3,1 2 2,8 3-87,5-7-8,7 0-27,9-7-40,11-3-65,2-10-108,11-12-521,-10-4 0,-3-6 0,-8-11 0</inkml:trace>
  <inkml:trace contextRef="#ctx0" brushRef="#br0" timeOffset="14828.515">21609 3273 1702,'0'0'144,"0"2"24,1 0 16,6 1 7,7 1 3,3-3-5,6 1-4,-2-1-7,-3-5-15,-3-3-129,-8-6-104,-1-2-52,-2-5-15,-8 0-3,-5 2 19,-2 2 34,-5 7 27,-5 5 23,1 6 21,-2 12 40,4 8 50,6 4 29,4 7-4,3 2-39,3-1-97,9-10-180,5-12-312,12 8 0,13-16 0,18-4 0</inkml:trace>
  <inkml:trace contextRef="#ctx0" brushRef="#br0" timeOffset="15167.3707">21935 3135 3228,'-11'3'31,"-5"3"1,-5 7 0,4 5-1,7 0 1,6 3 3,5 0 0,8-4-2,6 0-15,4-2-45,2 2-13,1-2-4,-4 2 0,0-2-1,-6 1-1,-3 4 1,-6 0 4,-1 1 7,-5 2 25,-8 2 21,-7 0 7,-7 0 5,-12-2 1,-4-6-11,3-8-80,38-10-566,-23-4 0,14-11 0</inkml:trace>
  <inkml:trace contextRef="#ctx0" brushRef="#br0" timeOffset="15829.6556">25088 2801 2059,'0'2'69,"0"4"35,0 9 11,0 12 10,0 10 2,0 12 3,0 6 1,0 6 1,0-5-1,0-5-34,0-9-31,0-10-29,0-11-5,0-12-7,0-7-1,-3-5 0,-3-10 0,3-7-1,0-12 0,0-14-2,3-12-7,3-16-5,3-7-4,9 4-2,-1 7-2,2 16-5,1 22-1,-1 15-2,1 13 1,2 11 3,5 14 1,-5 14-8,0 6 5,-4 14 0,-1 3-1,-7 0 4,0 0-3,-2-9-22,-5-2-58,2-10-99,16-15-455,-18-4 0,-2-9 0</inkml:trace>
  <inkml:trace contextRef="#ctx0" brushRef="#br0" timeOffset="16013.4386">25160 3018 1436,'2'0'104,"-1"1"9,10 0 8,8 2 0,13-5-2,22 1-126,17-10-394,4 3 0,-6-8 0,-5-1 0</inkml:trace>
  <inkml:trace contextRef="#ctx0" brushRef="#br0" timeOffset="16626.2217">25700 2857 1785,'0'7'96,"2"4"16,1 9 1,2 6 2,-4 6 0,5 3 3,-3 1 0,0-1 2,0-6 0,-3-7-49,0-5-32,0-9-15,0-5 0,0-3 2,0-4 8,-3-12-2,3-8 5,-3-10-2,3-14 1,0-5 13,6-1-2,8 6 1,1 11-1,6 11-4,4 13-9,2 9 2,5 7-7,-2 9-1,2 8-1,-7 6-17,-8 5-5,-4 2-1,-10 2 1,-3-5 0,0-8 2,0-1 10,0-7 26,0-7 12,0-4 1,0-9-2,2-6-2,4-12-5,7-10 1,4-11-1,10-1-5,3 3-18,2 7-49,-8 14-25,-6 11-3,-4 6 1,-4 14-3,0 9 5,0 8 2,5 9 1,1 7 0,-7-1 10,6 2-1,-6-3-46,-4-6-87,16-9-493,-13-4 0,5-9 0,8-9 0</inkml:trace>
  <inkml:trace contextRef="#ctx0" brushRef="#br0" timeOffset="16986.414">26501 2818 2144,'0'9'102,"0"8"10,0 6 5,-3 7 6,6-5 14,6 3 10,11-1 3,4-7 4,6-1 2,1-9-85,-4-3-13,-8-7-11,-3-8-5,-4-5-16,-4-7-30,-2-5-28,-3-10-5,-8-4-3,-7-3-2,-6-2-3,0 8-1,-6 5-2,4 14-1,1 11 6,4 7 6,6 11-40,6 1-125,1-13-374,2 17 0,8-2 0,11-6 0</inkml:trace>
  <inkml:trace contextRef="#ctx0" brushRef="#br0" timeOffset="17342.1945">26980 2788 2272,'0'13'92,"0"9"13,0 6 5,0 6 8,3 0 9,6-3 11,6-3 17,6-4 10,11-5 9,5-5-73,1-7-14,-1-4-10,-2-8-4,-3-4-10,-8-6-9,-8-7-21,-4-8-27,-7-4-26,-2-6-12,-3-3-7,-5 6-12,2 4-28,-3 11-44,-3 7-47,2 9-104,10 0-358,-6 9 0,4 1 0,8-1 0</inkml:trace>
  <inkml:trace contextRef="#ctx0" brushRef="#br0" timeOffset="17796.242">27488 2740 2030,'0'0'74,"0"0"13,0 5 8,0 5 7,3 4 4,0 11 2,0 8 4,3 2 1,2 3 1,-2 0-57,1-6-17,-2-6 0,-4-8 30,1-7 0,1-6 0,-3-9-1,0-4-5,0-13-1,0-8 0,2-12 0,1-10 1,7-2-11,5 1-37,6 6-9,5 12-3,5 6-2,-1 13 0,3 9-2,-2 3 0,-3 9-2,-3 6 0,-3 6-2,-7 7 1,-9 7-1,-3 7 1,-3 2 1,-3-1-14,1 1-22,2-7-42,2-8-97,7-12-119,17-7-330,-4-9 0,11-12 0,3-14 0</inkml:trace>
  <inkml:trace contextRef="#ctx0" brushRef="#br0" timeOffset="18070.2871">28069 2242 1614,'5'9'125,"1"8"14,1 13 10,2 15 11,-6 6 3,-3 19 1,0 8 2,-3 5-1,3-2 6,0-7-90,0-12-31,6-14-16,8-16-3,5-12-9,8-11-6,7-4-47,-1-13-98,19-13-489,-23-1 0,-15-5 0</inkml:trace>
  <inkml:trace contextRef="#ctx0" brushRef="#br0" timeOffset="18378.4482">27926 2638 2038,'0'0'55,"0"0"19,3 0 18,6 4 14,8-3 27,8 2 17,12-1 14,8-2 7,4 0 2,-6 0-35,-6-3-19,-13 3-19,-7-2-24,-8 1-36,-6-2-83,-3 2-114,7-3-177,-5 1-285,-1-1 0,1-1 0</inkml:trace>
  <inkml:trace contextRef="#ctx0" brushRef="#br0" timeOffset="41650.3252">1357 1438 335,'-3'-7'67,"-1"0"43,1 2 32,-1-3 28,0 5 18,2 3 18,-1 0 14,0 0 8,3 0 1,0 0-46,-3 0-21,3 0-31,3 5-19,2 4-18,13 8-3,3 8-7,11 8-6,8 5 4,-1-1 8,-1 1 16,-6-1 1,-5-8-5,-5-3-10,-7-6 3,-3-6-7,-7-4 8,1-5 10,0-3-5,3-7-6,3-5-10,7-7-4,4-11-4,6-9-6,5-6-12,4-6-6,7-6-18,5 3-18,8-3-4,13-3-2,9-2-1,10-8-4,5 0 2,0-7 0,1-2-1,-3-1-2,-2 4 1,-3 1-1,-5 12-2,-6 7 1,-11 8 2,-13 10-1,-13 8-3,-18 9 1,-8 6 12,-9 5 3,-5 4 4,0 3 0,0-1 0,0 2-1,0-1-6,0 1 1,0 0-1,0 0 1,0 0-15,0 0-8,0 0-4,0 0 0,0 0 3,0 0-1,0 0 7,0 0-1,0 0 3,0 0 3,0 0 4,0 0 4,0 0 0,0 0 3,0 0-6,0 0 0,0 0-2,0 0 0,0 0-1,0 0-2,0 0-1,0 0-2,0 0-2,0 0-4,2 0-3,-2 0-13,0 0-25,0 0-56,1 0-97,2 0-105,32-6-513,-28 6 0,4 0 0,-2 0 0</inkml:trace>
  <inkml:trace contextRef="#ctx0" brushRef="#br0" timeOffset="46926.8534">2216 2131 1086,'-3'0'74,"3"0"9,-3 0 8,0 0 2,0 0 4,-1 0 1,1 0 6,0 0 14,3 0 12,-2 0-44,2 0-10,-1 0-8,1 0-2,0 0 15,1 4 9,4-1 13,2 3 5,5-2 0,4 1 4,4 1-2,6-5 4,7-1 4,2 2-1,5-2-18,4-2-10,5 2-12,0 0-11,0 0-12,4-1-14,-5 1-9,6 3-11,3-1-5,5 1-4,6 4 1,7 0 1,2-3-2,3-1-2,-2-1 1,-3-4-3,-6-1 0,-10-1-1,-11 4-4,-10-2 1,-7 0-3,-7 2 0,-5 4-1,0-1 3,2-2-1,0 4 0,6-1 5,8-2-1,2-2 1,6 0-1,-2 0 1,2 0-2,2 0 0,2 0 1,0 0-2,2 0-1,1-2-2,1-1 0,6-1 1,-3-2 1,5 1 0,0-2 0,-2 2-1,3-4-1,-3 4 2,-2-1-1,-6 3 0,1 0-1,-5 3-1,0-3 2,0 3 0,0 0-2,-1 0 2,2 0-1,-2 0-1,0 3 2,1-3-1,-3 1 0,2 1 1,-2 1-2,3 1 0,0 1 3,6-2-1,-2 0-1,5-2 1,0 1-1,-2 0 1,4-2 0,-6 0 0,2 3 0,-2-3-1,0 0-1,1 0-1,-3 4 4,5 1-1,1 0 0,2 1 1,2 0-1,2-3 1,-1-3 0,3 5 1,-2-5 0,2 1 2,-2-1-4,3 0 1,-3 0-2,-1 3 0,1 0-1,0 2 2,-1-2-3,3 0 2,-6 1-1,4-4 0,-3 0 2,-1 0 0,-1 0-1,-1 0 3,0 0-1,1 0-1,1 0 1,1 0-1,0-3 0,2 2-1,1-3-2,3-3 0,-7 1 2,2 0-2,1 0 0,-8 1 0,-1 4 4,1-2-4,-3 3-1,-1 0 3,0 0 0,1 0-1,-3 0-1,1 0 3,1 0-2,3 0 2,-1 0-2,3 0 1,0 0 2,2 0-1,-1 0 0,-2 0 1,2 0 1,-1 0-1,4 3 1,-1-3-2,3 0-2,2 0 3,-2 0-1,2 0-1,0 0 2,-4 0 0,1 0-1,0 1 1,-3 1-2,-1 1 2,-2 0 4,1 0-2,-3-3-2,-1 0 0,-1 0 0,-2 0 0,-3 0 0,1 0 0,-2 0-2,-2 0 0,2 0 0,0 5-1,5-4 3,-2 0-1,4-1 1,-1 3 0,2-3-1,-3-1-2,5 2 5,-4-1-2,2 0-1,2-1 1,-1 1-1,1 0 1,0 0-1,-1 0 0,2 0 1,4 0 2,3 0-1,-2 0 4,1 0 1,3 0-1,-3 0 6,-2 0 2,2 0 0,-3 0-2,4 0 0,-5 0 1,3 0-1,3 0 0,2 0 0,3 0-1,6 0-3,4 0-5,3 0 2,5 0 2,1 0 1,0 0 0,1 0 0,-1 0-4,2-2 2,5 1 3,0-2 0,3 0 3,0 0 0,1 0 0,-2-2-3,-1 4 0,-3-6 3,-2 1 6,-3 2 1,-1 1 0,-3-2-1,-5 2 2,-3 0-2,-6 2 3,2-3 1,-8 0-1,-3 1 0,-1 0-6,-2 0-2,2 1-4,-4 0-1,1 1-2,1-1-1,0 0-1,-4 0-1,1 1-3,-3-1-1,-2 2 1,3 0-2,4 0 3,-2 0 0,2 0-1,1 0 1,2-2-2,-2 1 2,-1 1 5,5-2 0,1 0-1,0 1 0,-4 0-1,-2-1-2,-8-1 4,-2 3-1,-3-1 4,-6-1-5,1-1-2,-3 1 2,-5 1 1,-3-2 0,-9 2 0,-2-1 7,-7 2 9,-4-3 4,1 3-3,2 0 3,0 0-1,4 0-1,4 0-1,0 0 2,1 0-3,-3 0-6,0 0-11,-3 0-4,-4 0 1,3 0-1,-3 0 0,-4 0 0,4 0 0,-1 0-3,5 0 3,0 0 0,-1 0 1,0 0-1,-2 0 1,-4 0-1,-1 0 1,2 0-2,-2 0-6,0 0 3,0 0-3,1 0-3,-1 0-9,0 0-17,0 0-26,0 0-53,0 5-93,0 0-148,-9 6-487,-12 0 0,-34 3 0,-27 1 0</inkml:trace>
  <inkml:trace contextRef="#ctx0" brushRef="#br0" timeOffset="66192.5664">1214 3398 747,'0'0'63,"0"0"18,0-2 16,0 2 14,0 0 14,0 0 14,0 0 16,0 0 10,0 0 8,0 0-38,0 0-16,0 0-20,0 0-16,0 0-15,0 0-13,0 0-16,0 0-13,0 0-13,0 0-5,3 0-4,-3 0-1,3 0 9,3 2 2,1 4 3,4 0 2,0 3 3,2 2-1,1 1 4,1 2-2,0 1 0,4-1 0,-2 1-5,2 5 1,1-3 3,-5 3 2,1-2 0,-5 3-1,-2-3 0,-2-4 0,1-4 0,-3-1 1,-2-4 4,3-2 21,-2 0 10,5-1 11,2-4 5,5-8 5,11-6 5,8-11 3,10-12 7,14-18 6,9-7-3,7-10-19,2-2-8,-2 1-11,-6 4-9,-13 10-2,-11 11-7,-12 13-3,-15 9-10,-7 10-9,-4 7-7,-4 1-5,-3 8-6,0 0-1,0 1 1,3 1-7,-6 0-1,6 0-5,-3 0-2,0 0-2,0 0 4,0 0-2,0 0-1,0 0-2,0 0 2,0 0 3,0 0 3,0 0 5,0 0 3,0 0 2,0 0-2,0 0 2,0 0 2,0 0-1,0 0-1,0 0 0,0 0-1,0 0-1,0 0 0,0 0-2,0 0 4,0 0 0,0 0-4,0 0 0,0 0 2,0 0 1,0 0 2,0 0 3,0 0-4,0 0 3,0 0-5,0 0-5,0 0-14,0 0-39,0 0-31,3 0-60,0 0-99,8-3-157,-4 7-223,1 0 0,-5 6 0,-3 6 0</inkml:trace>
  <inkml:trace contextRef="#ctx0" brushRef="#br0" timeOffset="74167.0369">791 5106 740,'3'0'76,"-3"0"20,3 0 18,-3 0 19,3 0 17,3 0 8,-3 0 9,-2 0 5,3 0 6,-3 0-39,2 0-26,2 0-13,-1 0-12,1 0-13,4 3-8,-2-1 6,-2 3 4,4 4 5,3 4 4,-3 6-1,0 1 7,3 4-3,-3 4-5,-1-3-5,-1 2-7,-1-4-13,-2-6-9,0-2-3,0-5 3,2-5 6,3-2 13,0-1 7,2-5 3,8-5 8,7-8 3,8-13 9,12-14 5,16-15 12,17-15 2,11-8-11,10-5-12,-1 5-6,-9 6-3,-19 13-11,-20 15-4,-18 14-10,-15 9-4,-9 9-17,-7 9-13,-2 1-8,0 2-9,0 1-5,0 1-1,0 2 0,0-2 0,0 1-4,0 0-7,0 0-2,0 0-5,0 0-3,0 0 0,0 0-2,0 0-2,0 1-2,0 1 1,0 1-2,0-1 1,0-2-1,0 3 5,0-3 5,0 0 1,0 0 3,0 0 2,0 0 3,0 0-1,0 0 6,0 0 0,0 0-10,0 0-18,0 0-7,0 0-6,0 3 1,0-3-2,0 0-6,0 0-4,0 0-8,0 0-11,0 0 2,0 0 11,0 0 4,0 0 4,0 0-3,0 1-2,0-1 3,0 0 3,0 0 6,0 2 9,0-1 6,0 1 4,1 1-2,-1-1-6,2 1-8,-2 0-10,3 1-22,0-2-30,3 4-40,3-3-140,3-2-358,-3 4 0,0-3 0,3 1 0</inkml:trace>
  <inkml:trace contextRef="#ctx0" brushRef="#br0" timeOffset="83235.1465">658 6695 1422,'0'0'78,"0"0"13,0 0 14,0 0 7,0-3 15,0 2 19,2-4 9,-2 1 7,2-3 4,-2 3-68,1 0-11,1 4-3,2 0 1,4 0 5,2 4-10,7 4-12,2 4-3,5 5-6,2 6 0,1 3 6,0 3 2,2-2-4,-2 1-10,-5-3-8,-2-4 2,-2-1 5,-3-7 1,-6-2 12,0-4 13,-4-4 7,2-3 8,1-3-1,1-4-3,4-5-1,1-5-3,2-5-8,3 0-7,1-8-12,6 1-12,4-8-7,8-5-9,9-11-2,10-4 2,5-6 3,-4 2 4,-5 4 1,-7 7-2,-14 9-2,-11 12-4,-6 8-4,-7 7-1,-5 6-6,-2 2-2,-1 3-6,0 3-10,0 0-2,0-1 6,0 1-1,0 0 0,0 0 0,0 0 0,0 0 0,0 0-2,0 0-2,0 0 0,0 0 0,0 0-6,0 0 1,0 0 0,0 0 0,0 0 1,0 0 2,0 0 2,0 0 0,0 0 1,0 0-1,0 0 2,0 0 0,0 0 1,0 0 2,0 0-3,0 0 2,0 0-2,0 0 2,0 0 0,0 0 0,0 0 0,0 0 0,0 0-2,0 0-6,0 0-4,0 0-10,0 0-8,0 0-16,0 0-39,0 0-29,0 0-18,0 0-57,0 1-131,2 1-130,-2-12-318,0 22 0,-6 6 0,-2 6 0</inkml:trace>
  <inkml:trace contextRef="#ctx0" brushRef="#br0" timeOffset="97299.2696">874 8971 479,'0'-3'27,"0"-1"21,0-1 38,0 0 38,0 1 22,0 1 20,1 3 19,-1 0 13,0 0 9,0 0-7,0 0 5,0 0-10,0 0-20,0 0-26,0 0-15,0 0-14,0 0-11,2 0-10,-2 0-5,0 0-12,1 0-11,-1 0-14,0 0-17,0 0-14,0 0-9,0 0-5,3 0-6,0 0-2,2 3-2,5 4 0,6 6 1,0 3 4,5 5 2,3 8 4,0 0 4,2 3-1,-8-1-1,0-4 1,-6-4-1,-5-4 1,-1-10 5,-3 0 12,1-4 15,-1-3 9,1-2 5,1-2 3,7-6 0,3-5 1,4-3-1,5-7 0,5-2-6,10-5-12,6-7-16,20-7-7,4-7-5,12-7-2,-1-2-2,-2-3-2,-11 6 1,-12 7 2,-8 7-2,-10 9-2,-9 8-2,-7 6-3,-12 8-2,-2 2 3,-4 5 1,-3 1-2,0 4 0,0 0-4,0 0 4,0 0-2,0 0 0,0 0 2,0 0 1,0 0-6,0 0 1,0 0 1,0 0 1,0 0 0,0 0-1,0 0 1,0 0-1,0 0-2,0 0 0,0 0 1,0 0-1,0 0 1,0 0-6,0 0-2,0 0 0,0 0-3,0 0-2,0 0-1,0 0-1,0 0 0,0 0 0,0 0-2,0 0 1,0 0 2,0 0-3,0 0-4,0 0 3,0 0-2,0 0-2,0 0-2,0 0-2,0 0-2,0 0-6,0 0-5,0 0 0,0 0 3,0 0-3,0 0 0,0 0-3,0 2-6,0 3-15,0-1-10,0 1-15,0 1-25,0-1-54,0-2-54,2 0-77,1-2-58,1 1-174,-1 7 0,-1 1 0,-2 5 0</inkml:trace>
  <inkml:trace contextRef="#ctx0" brushRef="#br0" timeOffset="101416.0004">511 7647 437,'-3'-4'32,"3"1"21,0-1 25,0 0 22,0 3 20,0 1 9,0 0 1,0-2-2,0 4 0,0-4-16,0 2-15,0 0-19,0 0-25,0 0-22,0 0-16,0 0-5,0 0 9,3 4 7,-1 3 3,7 3 11,7 7 17,4 5 8,6 7 0,5 0 3,-1 6 9,-4-3 3,1 0-7,-5-7 1,-5-1 5,-5-5-8,-2-5-12,0-4 0,-3-2 10,-4-2 2,3-1-1,0-2 1,0 0 6,3 0 11,2-2 15,-4 1 14,6-4 4,3-2 0,8-7-3,4-10 4,10-13-1,12-13 0,11-10-5,12-12-19,11-2-22,0 0-16,-4 4-9,-10 4-8,-11 10-10,-17 11-9,-13 10-12,-14 10-12,-4 9-1,-10 5-4,-1 5 0,0 1-2,0 2 0,0 0 2,0 0 2,0 0 0,0 0 2,0 0 2,0 0 0,0 0-2,0 0-7,0 0-10,0 1-9,0 0-7,0-1-4,0 2 1,0-2-4,0 0-5,0 0-13,0 0-12,0 1-11,0-1-3,0 0 4,0 0-4,0 0-3,0 0-9,0 0-11,0 0-6,0 4-9,0-1-42,0 0-18,0-3-55,3 3-79,-3-2-152,0 6 0,0 3 0</inkml:trace>
  <inkml:trace contextRef="#ctx0" brushRef="#br0" timeOffset="104270.9439">991 9836 257,'-2'-4'70,"1"2"22,-2-1 16,2-1 15,-1 1 20,2 2 17,-1 0 14,1 0 10,-2 1 4,2 0-56,0 0-16,0 0-13,0 1 0,5 6-6,4 4-8,1 5-12,8 10-8,2 3 0,1 1 1,-2 4 7,1-4-1,-5-5-3,2-1-7,-4-5 4,-2-7-8,-2-3 6,3-1 3,-5-5-1,4-3 1,4-2 3,2-7 1,8-6 2,10-10-1,13-10-4,9-11-4,11-8-9,7-10-8,3-2-11,2 2-4,-11 3-7,-7 5 0,-14 9-9,-13 10-9,-10 11-6,-10 6-3,-4 6 1,-10 8-1,2 0-1,-3 3-4,0 1-5,0 2-3,0 0 3,0 0 0,0 0 0,0 0 0,0 0 0,0 0 0,0 4-1,0-1 5,0 0 4,0-1-1,0 0 1,0-2-1,0 0 0,0 0-2,0 0-10,0 0-7,0 0-5,0 0-4,0 0-1,0 0 2,0 0-2,0 0-6,0 0-23,0 0-31,0 0-17,0 0-6,0 0 0,0 0-2,0 0-1,0 0-15,0 0-38,0 0-33,0 0-29,0-3 3,0 3-7,0-1-3,0-1-44,2 4 0,-2 0 0,0 0 0</inkml:trace>
  <inkml:trace contextRef="#ctx0" brushRef="#br0" timeOffset="108253.1068">872 10792 294,'-1'-6'28,"-1"0"8,1 1 16,-1 2 16,2-1 18,-4 4 19,4 0 14,0 0 15,0 0 17,0 0-13,0 0 11,0 0 3,-3 0-8,3 0-9,0 0-14,0 0-16,0 0-11,0 0-13,0 0-16,0 0-15,0 0-20,0 0-11,0 0-8,0 0 0,3 7 5,1 3 9,7 7 4,1 7 1,7 5 2,4 5 4,-3-1 6,-1 3 3,-1-5-2,-6-5-7,-1-2-5,-2-7-9,-5-8-3,-1-2 5,2-1 1,-2-5 10,3-1 10,6 0 11,6-7 5,8-5 5,10-12 0,13-9 3,13-10 2,12-7-3,7-10 0,9-5-8,-1-2-11,-3 2-13,-12 3-3,-5 10-3,-18 8-2,-11 10-8,-12 8-4,-10 9-4,-11 5-2,-4 5-4,-1 3 0,-2 1 0,-2 3-4,2-1-2,2 1-1,-2 0-2,0 0 1,0 0-1,0 0-1,0 0-1,0 0 1,0 0 1,0 0-1,0 0 1,0 0-2,0 0 1,0 0-4,0 0-3,0 0-4,0 0-2,0 0-5,0 0-4,0 0-1,0 0-1,0 0 2,0 0 2,0 0 1,0 0 3,0 0 6,0 0-1,0 0 4,0 0-6,0 0-14,0 0-16,0 0-22,0 0-11,0 0-14,3 0-47,-2 0-43,2 0-57,2 0-45,2-2-160,7 4 0,-5-2 0,0 0 0</inkml:trace>
  <inkml:trace contextRef="#ctx0" brushRef="#br0" timeOffset="111629.9915">18125 4220 738,'0'-2'89,"0"2"8,0-1 10,0 1 12,0-1 5,0 1 2,0 0 4,0 0 6,0 0 11,0 2-50,0 6 22,0 9 21,3 8 19,2 11 5,1 8 14,0 6 12,-3 1 5,0-4 0,-2 1-6,-1-10-12,0-7-31,0-10-6,0-7 21,0-5 34,0-7-6,0 0-13,0-6-9,0-8-7,-1-3-21,-1-10-30,-1-10-31,2-5-50,1-6-56,-2-6-62,4 3-24,2 5-9,1 13-5,1 7 3,4 11 11,-1 6 18,-3 3 20,4 4 27,1 3 8,2 2 13,3 9 9,-1 3 10,6 9 6,-1 4-4,-7 3 6,0-1 2,-3-3 5,-3-3-1,-4-5-2,2-5-2,0-7 10,-4-2 2,6-4 4,3-4-2,6-8-2,1-10 1,7-8-10,-2-10-21,0-6-4,-6 2-5,-1 5-16,-6 9-4,0 11-6,-4 12 0,1 4 3,-2 11 2,3 5 10,0 6 25,-1 7 10,0 10 5,4 0 8,-2 4 2,2 0 5,4-1-1,-4-5-7,0-4-45,1-4-153,-5-17-572,0 1 0,1-9 0,0-4 0</inkml:trace>
  <inkml:trace contextRef="#ctx0" brushRef="#br0" timeOffset="112062.3662">18848 4383 1569,'-11'0'79,"-2"0"9,-4 0 30,-6 3 24,5 6 15,2 6 8,2 7 7,5 2 8,3 4 7,5 0-67,1-2-6,4-2-8,5-4-30,0-6-10,6-2-5,5-7-7,-4-5-6,2-2-12,1-5-17,-1-4-14,-9-2-12,-2-4-8,0-1-1,-7 4-22,0 0-37,0 6 0,0 3-1,0 6 4,0 6 3,4 5-30,0 5-54,-1 0-26,17-3-147,-5 5-146,1-4 0,7-5 0,4-3 0</inkml:trace>
  <inkml:trace contextRef="#ctx0" brushRef="#br0" timeOffset="112482.1419">19197 4320 554,'0'10'110,"1"5"8,4 11 2,-1 9 1,-1 8 2,0 0 1,0 3 1,-1-8 19,-2-6 34,0-4-21,0-10 51,0-7 7,1-8 0,-1 0 3,0-12 0,-1-6 0,-4-9-2,1-7-18,-1-11-33,-2 1-74,4 2-62,1 4-10,4 9-3,2 8-2,10 7-1,10 2 0,9 2-1,11 2-11,4 0-65,2-4-180,-6-16-485,-3 14 0,-8-2 0</inkml:trace>
  <inkml:trace contextRef="#ctx0" brushRef="#br0" timeOffset="112865.2959">19648 4346 1021,'2'18'69,"-2"9"3,1 9 1,1 7 3,-4-4 6,2-4 14,0-6 17,0-6 29,0-3 50,0-11-17,0-1 1,0-5 1,-1-5 10,-1-4 2,-1-9-3,-1-10-8,1-7-14,3-8-21,-3-3-40,6 4-39,-3 8-6,6 3-2,4 12-11,11 5-9,12 5-34,15 3-122,17-1-243,-5 0-315,-2-2 0,-6-5 0,-10 0 0</inkml:trace>
  <inkml:trace contextRef="#ctx0" brushRef="#br0" timeOffset="113087.1426">20122 4339 1371,'-3'21'85,"0"10"3,-3 5 1,2 10 2,-1-9-1,1-3-2,-1-6-18,5-8-50,-2-10-138,2 1-256,0-8 0,2-3 0,-2-5 0</inkml:trace>
  <inkml:trace contextRef="#ctx0" brushRef="#br0" timeOffset="113275.2222">20145 4163 1485,'-8'-15'146,"5"-4"4,-3-5 2,0-3-14,5 5-82,-1 4-121,2-7-347,3 16 0,0 4 0,9 5 0</inkml:trace>
  <inkml:trace contextRef="#ctx0" brushRef="#br0" timeOffset="113689.9809">20443 4328 1500,'0'3'77,"0"4"9,0 1 3,4 3 5,2-2 1,-1-1 25,4-5 7,3-2 3,-5-2 3,2-2-56,-1-4-19,-4-1-12,-2-5-7,-4 1-8,-6-5 1,-5 2-27,0 1-8,-4 5-1,1 4-3,1 6 10,0 8 5,1 6 12,-1 6 5,5 4 10,2 7-3,3 1 5,4 3-2,5-2-5,9-2-24,6-3-60,13-11-125,7-12-365,10-1 0,7-8 0,6-6 0</inkml:trace>
  <inkml:trace contextRef="#ctx0" brushRef="#br0" timeOffset="114906.5456">21033 3953 687,'0'-4'106,"0"0"-2,0 2 16,0 0 21,0 6 31,0 8 30,0 11 21,0 6 7,0 14 5,3 8-96,0 6-2,-2 4 7,1 2-16,-1-5-17,-1-5-33,-1-6-28,2-11-20,-1-10-1,0-9 13,0-8 0,0-6-4,2-2-5,-2-4-2,0-7-1,-2-4 0,-2-4-3,-2-1 1,-8-1-9,1 4-17,-4 2-9,2 4 3,-1 6 3,2 1 1,-4 0 3,1 6 10,-7 3 16,0 2 10,0 7 18,6 3 4,5 2 18,6 2 8,6-2 10,2-2 14,6-3 10,3-1-4,2-3-9,4 1-3,4-6-13,1-1-1,0-2-11,-3-3-10,-3 0-11,-3 0-12,-5 0-11,0-5-11,-3 1-3,-2-3-8,1 0-3,-2 1-5,-1 4-4,0-1-9,0 1-6,0 1-9,0 1-4,0 0 1,0 0-3,0 0-1,0 0 1,0 0 0,0 0 6,0 0 7,0 0 7,0 0 5,0 0 3,0 0 3,0 0 2,0 0 1,0 0 0,0 0-1,0 0-1,0 0 0,0 0-1,0 0 0,0 0-3,0 0-7,0 0-10,0 0-12,0 0-11,0 0-19,0 0-15,0 0-5,0 0 0,0 0-1,0 0 0,0 0 8,0 0 11,0 0 13,0 0 12,0 0 17,0 0 13,0 0 5,0 0 0,0 0 0,0 0 0,0 0-7,0 0-11,0 0-13,0 0-7,0 0-1,0 0 3,0 0-1,0 0-1,0 0 0,0 0 0,0 0 6,0 0 7,0 0 7,0 0 7,0 0 0,0 0-4,0 0-11,0 0-8,0 0-7,0 0-20,0 0-39,0 0-53,2 0-74,7-4-343,-9 4 0,3 0 0,0-2 0</inkml:trace>
  <inkml:trace contextRef="#ctx0" brushRef="#br0" timeOffset="117892.1416">25276 3941 1653,'0'8'160,"0"6"31,2 7 18,1 8 7,3 8 9,-2 5 12,3 7 10,0 2 7,-3 3 7,-2-1-118,-1-3-33,-1-4-28,0-7-14,0-3-8,0-8-6,0-2-10,0-6-11,0-6-6,0-5-5,0-3 7,0-3-19,3-3-47,-1-2-94,2-5-172,-2-19-469,1 12 0,4-11 0,2-7 0</inkml:trace>
  <inkml:trace contextRef="#ctx0" brushRef="#br0" timeOffset="118676.9879">25832 3972 942,'-7'0'75,"1"0"27,-7-1 45,-1 1 27,-2 0 18,-1 0 8,-2 0 8,-4 1 7,1 7 4,0 0-40,1 7-16,1 5-14,4 0-40,3 8-21,5 0-14,5 0-6,2 1-5,7-3-4,0-6 3,7-1-3,3-5-9,8-3-13,4-4-5,5-2-6,2-3-5,-5 2-6,-1 3-6,-7 4-4,-4 5-6,-6 4-4,-7 4-3,-4 8 2,1-1 0,-5 1 1,-5 1 8,-1-5 11,-7-2 15,-4-6 22,0-6 19,-1-9 10,2-3 6,1-9-2,4-7 1,5-12-2,5-7-7,4-11-10,7-6-10,13-3-26,8 4-19,8 5-6,5 4-10,3 10 0,-7 1-7,-7 8-7,-9 6-6,-7 5-1,-9 3-29,-4 3-37,1 2-90,-2-1-129,5-6-450,-2 7 0,0-1 0,-3 1 0</inkml:trace>
  <inkml:trace contextRef="#ctx0" brushRef="#br0" timeOffset="119124.5997">26411 4039 1428,'-11'7'112,"-10"6"34,-7 12 26,-7 5 21,8 12 9,2 2 2,9-1 6,12 0 5,1-1 11,6-9-54,-2-3-45,11-4-31,6-8-21,8-4-18,13-10-8,8-1-3,-1-9-3,3-6-8,-4-6-7,-11-4-6,-8-9-4,-12-5-1,-10-4-5,-8-1 1,-12-7-2,-6 2-1,-8 7-4,-8 5-12,3 7-31,5 13-39,5 4-77,8 6-77,11-1-110,8 0-280,1 4 0,3 0 0,10-2 0</inkml:trace>
  <inkml:trace contextRef="#ctx0" brushRef="#br0" timeOffset="119565.3641">26832 3938 1410,'0'3'74,"-4"8"26,-4 7 33,-2 7 36,-1 10 16,3 5 2,1 4 3,4-2 10,3-2 9,3-2-32,7-8-22,4-8-20,7-6-30,6-9-36,9-5-13,-1-4-2,4-7-1,2-7-9,-4-4-8,-8-8-14,-5-4-15,-12-5-8,-7-1-1,-10-3-1,-6 3-3,-9 4 0,-7 2-8,-8 10-4,2 3-10,1 8-4,5 5-11,6 5-35,13 0-61,4 1-67,2-1-122,4-9-245,2 10 0,4-4 0,10 1 0</inkml:trace>
  <inkml:trace contextRef="#ctx0" brushRef="#br0" timeOffset="120473.391">27488 3925 1276,'-4'18'92,"-2"10"35,-2 9 12,2 7 35,3 0 24,3-2 12,3-2 9,6-4 14,6-5 9,5-5-63,12-8-17,9-4-34,3-8-10,7-4-36,-2-5-22,-4-6-8,-8-5-5,-8-4-11,-13-6 0,-7-3-4,-5-4-3,-4-5 3,-7 1 12,-3-3 23,-5 5 10,-3 2 15,1 3 1,1 10 1,-2 0-5,-2 5 4,4 3 2,-4 5-4,1 1-13,-2 1-20,-1 3-14,1 0-17,0 0-6,5 3-4,-1 1-1,5 0-5,3 2-7,2-1 0,1-2-3,4 0 2,-1-1-4,3 0-2,0-1 3,0 1 0,0-2 0,0 0 0,0 0-4,0 0 2,0 0 1,0 0-2,0 0 3,0 0 2,0 0-2,0 0 0,0 0-3,0 0 4,0 0 1,0 0-1,0 0-1,0 0 1,0 0 4,0 0-2,0 0-1,0 0 1,0 0-3,0 0-7,0 0 0,0 0-4,0 0 4,0 0-4,0 0-2,0 0 0,0 0 0,0 0-2,0 0-8,0 0-16,0 0-22,0 0-26,0 0-29,0 0-49,0 0-59,0 0-55,0 0-102,0-7-329,-5 8 0,-12 5 0,-12 1 0</inkml:trace>
  <inkml:trace contextRef="#ctx0" brushRef="#br0" timeOffset="123859.0276">18345 5005 778,'0'-1'106,"0"0"16,0 1 17,0-1 24,0-1 21,0 4 16,2-2 18,-2 0 20,0-2 22,0 2-63,0 0 1,0 0-11,0 0-16,-3 0-23,-5 2-19,-4-1-14,-8-1-15,-4 2-20,-1 3-21,0-1-23,3-1-18,1 0-4,10 2-4,0-3 1,6-2-1,3 0 0,2 0-3,-1 0-1,2 0 0,-1 0-2,0 0-2,0 0 2,0 0 2,0 0-2,-1 0-1,1 0-1,0 0-1,0 0-1,0 0 0,0 0-2,0 0 0,0 0-2,0 0 0,0 0-1,0 0 0,0 0-1,0 0 3,0 0 1,-3 0 1,3 0 1,-2 0 2,2 0 1,0 0 0,0 0 1,-1 0 0,1 0 1,-2 0-1,-1 0-2,-1 0 2,-2 0-1,0 2-2,0 0 0,0-2 1,0 3-3,2-3 0,-3 0 0,4 0 2,3 0-1,0 0 0,0 0 1,0 0 1,0 0 3,0 0 2,0 0 9,0 0 6,0 0 5,0 0-2,0 0 0,0 0-6,0 0 6,0 0-1,0 3-6,3 5 4,4 4-4,0 6-5,-1 7-6,1 4 5,0 5 2,-3 1 6,-3 0-9,1 1 1,-4-2 5,2-5-8,0-3-1,2-7-1,-2-6 1,0-3 0,0-6 8,0-1 0,0-3 2,0-3 0,0-1-1,-2-6 3,-3-5-3,-3-7 1,2-2-2,-3 2-3,5 4-16,0 4-10,4 8 3,0 3 0,11-1 0,1 4 4,10 0-1,11 0-3,7-1 3,6-3-3,-2 1 7,-4-1-5,-4 1-33,-5-1-17,-12 4-9,-4 0-6,-6 0 0,-2 0-4,-3 0 1,-1 0 5,-3 0 11,1 0 30,-1-1 51,0-1 27,-1-3 9,-6 2 6,-3-1 2,-5 3 9,-4 1-1,-1 5-2,3 6-7,0 5-15,4 8-21,7 1-6,2 3 0,3-3 0,2-3 0,6-3 1,-1-5 3,7-5 6,1-5-2,6-2 0,1-6-2,-1-4-8,-3-4-8,-1-3-8,-5-4-8,-7-4-10,-2 2-5,-2 0-10,0 8-20,0 1-12,0 7 1,0 3 5,0 9 8,0 3 7,4 9 8,0-2-2,2 8-5,5 0-7,2-4-15,3-2-97,2-7-164,0-22-404,-2 12 0,4-4 0,-4-6 0</inkml:trace>
  <inkml:trace contextRef="#ctx0" brushRef="#br0" timeOffset="124466.2359">18658 5262 1762,'0'0'68,"0"4"30,0 1 18,1 5 6,1 4 4,2 6 2,3-1 2,-1 3 1,-3 0 1,2-4-23,-3-5-33,-1-1-2,-1-8 1,0-2-4,0-2-2,0-3-2,0-7 1,0-4-5,0-5-2,0-9-5,2 0-10,4 1-31,3 2-19,6 6-3,3 7-2,2 5-1,-5 4-8,-2 4 1,0 6-6,-2 0-4,-5 3-4,4 4 5,-7-1-1,1 1-1,-1-5 6,-3-1 20,1-5 27,-1 0 8,0-3 7,3-3 6,4-2 3,2-8-1,9-1-7,-2-5-21,1 4-23,-4 5-22,-5 5-23,-4 3-3,-1 5 0,-3 5-2,2 0 4,-2 5 1,0 6 7,0-1 24,0 3 17,0 3 4,0 2-6,0-5-44,3-3-101,3-8-156,-3 0-263,2-6 0,3-4 0,6-2 0</inkml:trace>
  <inkml:trace contextRef="#ctx0" brushRef="#br0" timeOffset="124670.2057">19073 5250 1327,'0'7'78,"0"7"4,4 7 1,-4 5 2,4 1-2,0 3-8,1-5-35,2-8-106,-3-9-291,-1 1 0,0-5 0,2-6 0</inkml:trace>
  <inkml:trace contextRef="#ctx0" brushRef="#br0" timeOffset="124951.4548">19286 4904 1001,'1'14'128,"1"10"17,-1 9 3,3 17 4,-4 4-2,2 8 1,-2-2-6,0-2-5,0-9-19,0-8-128,6-11-153,-4-17-262,1-1 0,1-5 0,2-5 0</inkml:trace>
  <inkml:trace contextRef="#ctx0" brushRef="#br0" timeOffset="125422.3432">19451 5283 1737,'0'13'105,"1"6"9,-1 2 8,3 4 2,1-8 4,2-3 15,1-6 6,7-6 4,-4 0 2,2-6-89,0-3-28,1-4-26,-2-4-18,-3-3-4,-2 1-7,-3 3-29,-1 6-7,0 5-1,0 4 1,1 8 1,4 10 13,4 6 29,2 7 45,4 11 28,-2 0 20,-4 6 32,-5 1 12,-3-1 14,-9 2 16,-8-5 19,-8-7 11,-10-3 0,-7-10-30,-8-9-23,0-7-21,1-8-29,4-9-61,7-8-45,8-9-60,9-2-115,10-12-231,5 3-323,8 1 0,9-2 0,13 0 0</inkml:trace>
  <inkml:trace contextRef="#ctx0" brushRef="#br0" timeOffset="125882.1591">20053 5267 1145,'-6'-6'152,"0"2"33,-2-3 12,-4 3 12,-3 1 20,2 3 12,-2 7 5,3 4 3,-2 4 3,8 5-111,0 1-39,3-2-30,3-4-13,0-2-7,5-2-24,2-3-7,2-3-3,3-3-1,3-2-1,2-5-7,-2-5-1,-2-4-2,-2-3 0,-3-6-4,-6 5 2,1 1-19,-4 7-4,1 8-1,0 2 0,0 7 5,1 3-1,-1 4-33,3 3-55,0 3-67,10-3-58,18-9-372,-10 3 0,3-6 0,2-3 0</inkml:trace>
  <inkml:trace contextRef="#ctx0" brushRef="#br0" timeOffset="126146.4457">20222 4949 1622,'0'0'98,"0"5"43,1 11 42,1 7 11,1 15 4,0 11 4,-1 9 2,0 3 1,-1 1-3,-2-5-55,-1-4-59,2-8-65,0-8-117,-2-15-139,4-12-403,0-3 0,2-8 0</inkml:trace>
  <inkml:trace contextRef="#ctx0" brushRef="#br0" timeOffset="126408.4313">20418 5013 1318,'0'-3'51,"4"3"25,-4 3 44,0 6 28,0 6 5,0 14 4,0 11 0,0 9 0,0 5 0,0-1-54,-4 2-15,4-8-58,0-7-109,0-15-193,0 0-200,0-12 0,4-9 0,-1-3 0</inkml:trace>
  <inkml:trace contextRef="#ctx0" brushRef="#br0" timeOffset="127413.3271">20589 5257 1590,'-5'0'58,"-1"2"19,-2 5 24,-2 1 15,3 7 19,-1 4 17,3 2 8,2 0 8,3 0 7,0-2-31,0-5-22,3-4-15,5-1-20,0-5-14,3-3-20,2-1-15,0-4-12,-2-4-16,-2-4-13,-5-4-11,-1-5-11,-6-1-6,-4 2-6,1 0-33,-1 6-35,-1 2-28,3 6-11,5 3-2,0 2 10,2-1 15,5 1 20,7 1 18,2-5 16,5 3 57,0 0 40,-5 2 44,-5-3 38,-5 6 19,-2 1-2,-1 4-4,0 2-11,0 6-13,0 4-9,2-3-22,0 4 1,1 1-12,-3-5-19,6-2-3,-6-5 15,6-3 0,-3-4 1,2-5-1,4-2-5,-3-6-9,0-1-26,0-7-25,-5-3-7,-1-3-9,-3 5-26,0 5-19,0 6 2,0 5 19,0 5 14,2 3 17,2 7 24,2-2 33,2 5 14,2-1 2,3 1 16,-3-6 23,7-1 2,2-6-13,4 1-14,6-8-11,5-3-4,-4-6-9,-6-5-11,-7-5 0,-13 2-5,-5-1 7,-5 0 4,-11 2 7,0 3 4,-4 5 3,-1 6 1,5 0 0,2 2-3,8 5 1,1 0-3,4 0-13,1 0-14,2 0-12,-1 0-9,0 0-5,0 0-5,0 0-5,0 0-1,0 0-16,0 0-17,0 0-17,0 0-28,0 0-41,0 2-63,0 1-65,0-3-99,0-5-292,-4 7 0,-4-4 0,-4 2 0</inkml:trace>
  <inkml:trace contextRef="#ctx0" brushRef="#br0" timeOffset="131871.3845">4395 13741 1336,'3'0'86,"-1"0"10,-1 0 1,1 0 9,1 0 26,0 0 32,0 0 20,12 0 25,3 0 9,9 0-53,15 0-10,11-2-9,11 0 1,13-2-2,7-5-22,-1-1-32,-3 0-20,-12 1-24,-11 1-9,-18 3-11,-15 3-13,-9 0-1,-10 2-2,-5 0-4,0 0-2,0 0 3,1 0 1,-1 0 2,0 0-1,0 0 4,0 0-4,0 0-1,0-1-1,0 1-3,0 0 0,0-2-2,0 2-3,0 0-2,0 0-1,0 0 1,0 0 0,0 0 1,0 0-2,0 0-1,0 0-14,0 0-14,0 0-10,0 0-8,0 0-8,0 0-13,0 0-30,0 0-37,0 0-28,0-3-43,2 3-46,-1-6-71,-1-5-162,2 9 0,-1-2 0,-1 1 0</inkml:trace>
  <inkml:trace contextRef="#ctx0" brushRef="#br0" timeOffset="137273.3979">21180 5488 1719,'-2'0'97,"1"0"3,-1 0-1,-2 0 0,3 0 2,-1 0 1,2 3 4,-3 2 3,3 1 11,0 5-74,0 1 2,3 5 19,-3 7 20,0 5 7,0 5-1,0 4 4,0-1-2,0 1-3,0-4-8,0-5-9,0-6-15,0-6-10,0-5 14,0-8 34,2-1 0,-1-3-2,2-5 1,-2 0-2,1-4 0,1 0 0,-3-5-4,3 0-10,3 0-40,6-1-39,5-3-2,7-1-4,4 3-3,-1 0-2,-7 4-8,-2 6-3,-6 2-1,-3 8-5,-3 5 3,-1 3 5,-4 4-3,-1-1 6,0 3 7,-8-1 4,-2 3 6,-5-1 3,-7 0 6,-7 1 4,0-1 1,4-2-7,7-7-25,-2-5-81,14-2-134,3-9-177,3-2-333,0-3 0,8-4 0,2-2 0</inkml:trace>
  <inkml:trace contextRef="#ctx0" brushRef="#br0" timeOffset="137633.3327">21406 5741 1290,'4'0'75,"7"0"1,1-3-2,4-2-25,1-4-48,2-5-43,-8-1-43,-2 0-6,-2 4 10,-7-2-43,-4 6 22,-9 4 42,0 1 35,-6 0 48,-3 6 54,0 1 60,6 7 55,1 6 14,4 5-6,8 3-16,0 3-30,3-1-43,6 1-33,8-5-25,2-3-34,11-5-88,11-10-151,-2 2-200,-4-8 0,-2-5 0</inkml:trace>
  <inkml:trace contextRef="#ctx0" brushRef="#br0" timeOffset="137912.3391">21648 5506 1866,'0'-4'74,"0"1"38,0 2 25,2 2 27,-2 9 21,0 10 7,1 11 1,4 12 1,-1 6 4,-3 3-77,2 0 5,1-3-38,-8-7-29,8-10-51,-4-6-99,4-11-116,5-10-476,0-1 0,0-4 0,5-9 0</inkml:trace>
  <inkml:trace contextRef="#ctx0" brushRef="#br0" timeOffset="138753.367">21786 5779 1837,'-4'3'142,"-2"3"24,2 7 10,2 4 5,1-1 3,2 4 2,1-3 2,2-2-2,2-4 6,0-5-81,3-2-28,0-3-29,1-4-32,0-5-48,0-3-101,1-7-72,-7-8-48,-1 0-9,-4-2 5,-4 5 11,-7 8 13,3 7 13,-2 7 21,-2 2 47,4 4 92,6-2 58,1 2 44,7-1 30,4-1 6,12-3-26,6-1-5,3-2-6,0 0 6,-7 1 38,-8-1 37,-9 3 28,-4 0 5,-1 0-3,1 0 7,-2 0-6,0 5-7,0 5 8,0 2-1,0 5-37,0 2-30,0 1-13,0 1-1,0-4-13,1-2-23,3-1-2,1-7 4,4-5-9,3 0-17,2-4-20,-4-4-33,2 0-19,-4-5-14,-2 1-6,-5-2-9,-1 2-2,0 3-4,0 5 10,0-1 25,0 6 31,0 3 38,2 2 38,3 2 32,3 4 18,3-3 13,0 0 13,0-2 38,2-6 12,-4 0-11,-1-3-15,-1-5-20,0-3-33,-2-2-52,-5-4-44,0-5-37,-2-3-29,-4-1-49,-1-5-21,-5 2-17,3 3-57,-4 2-52,6 9-46,7 4-92,-3-3-246,3 13 0,0 3 0,7-4 0</inkml:trace>
  <inkml:trace contextRef="#ctx0" brushRef="#br0" timeOffset="139251.3692">22458 5652 329,'0'0'59,"0"0"18,0 3 27,0 0 27,0 2 22,0 3 16,0 1 20,0-2 16,0 1 16,0-4-24,0 1-3,0-5-9,0 0-20,0 3-23,0-3-18,0 0-14,0 0-22,0 2-16,0-2-20,0 0-13,0 3-7,0 2-6,0 5-1,0 4-4,0 3 0,0 2-1,0 0 8,0 1 2,0 1 5,0-1-2,0 2-8,0-1-4,0 2-5,0-5-13,0-2-56,0-4-106,3-8-146,-2-2-259,2-2 0,5 0 0,4-3 0</inkml:trace>
  <inkml:trace contextRef="#ctx0" brushRef="#br0" timeOffset="139817.3557">22579 5767 1377,'0'0'62,"0"3"23,0 1 29,0 4 19,0 1 21,0 8 11,0-2 8,0 2 9,2 0 9,0 0-36,-1-5-15,2-5 4,3 0-3,-4-2-7,5-3-20,-1-2-21,2-4-26,-4-2-38,2-5-50,-3-1-44,-3-8-26,0 3-29,0 2-29,0 4-16,0 4-3,-3 4 9,3 3 17,-3 0 28,3 0 58,0 0 59,3 0 26,-3 0 11,3 0 13,2 0 13,-2 0 15,0 0 3,0 0 4,-2 0 1,1 0-19,-1 0-19,1 0-12,-1 0-9,-1 0-9,2 0-8,-2 0-5,0 0 8,0 0 12,0 0 2,0 0 1,0 0-6,0 0-43,0-2-136,0-10-471,0 9 0,0 1 0,0-3 0</inkml:trace>
  <inkml:trace contextRef="#ctx0" brushRef="#br0" timeOffset="141175.3905">22769 5796 944,'3'0'60,"-3"0"8,0 0 18,0 0 18,0 5 9,0-1 4,0 2 4,0-1 7,0-2 21,0 0-19,0-2 20,0 1 11,0 3-6,0-3-10,0-2 2,0 1 3,0-1-3,0-1-5,0 1-19,0 0-34,0 0-26,0 0-22,0 0-14,0 0-9,0 0-10,0 0-7,0 0-1,0 0 0,0 0-1,0 0-1,0 0 4,0 0 3,0 0 6,0 0 3,0 0-2,0 0 1,0 0 0,0 0-1,0 0 0,0 0-3,0 0-9,0 0-17,0 0-35,0 0-47,0 0-62,0 0-77,2-7-126,-1 5-187,-1 1 0,0 1 0,2-3 0</inkml:trace>
  <inkml:trace contextRef="#ctx0" brushRef="#br0" timeOffset="143142.9186">25764 5575 595,'1'0'79,"1"0"37,1 0 48,0 0 65,-3 0 57,1 0 37,1 0 28,-1 0 39,-1 0 23,2 0-25,-2 0-17,0 0-24,-3 0-43,-5 0-62,-11 0-53,-13 0-34,-16 5-25,-14 3-34,-4-1-22,8 3-19,9-2-16,18-1-15,11-1-1,14-3-2,5 0-6,1 0-7,1-1-2,-1-1-4,0 0 0,2 2-1,-2 1-1,3-1 0,-2-1-1,4 0 1,-5 3-3,1 1 5,-1 3 0,2 2-3,-4 3 0,2 3 5,2-2 0,-2 2 0,0-3 1,0 1-2,0-4 5,0-2-2,0-3-2,1-3 2,2 0 0,2 2-4,7-5-2,4 0-1,7 3 2,6-3-3,2 0 0,3 0-2,-2 0 0,1 3-5,-4 3-8,-6 5-5,-4 3 2,-3 1-2,-3 2-3,-9-1 0,-1 3-1,-3 1 3,0 0 4,-6-2 6,-2-1 10,-6 2 6,-6-1 4,-7-1 5,-8-2 10,-5-1 5,-3-3 0,-6-5 2,-1 1-2,2-7 3,4 0-8,5-3-3,14-1-22,8-1-71,9-1-98,7-5-138,22-1-673,-10 3 0,5-4 0,10-2 0</inkml:trace>
  <inkml:trace contextRef="#ctx0" brushRef="#br0" timeOffset="143634.3204">26020 5747 1412,'-8'3'108,"-3"5"32,-5 7 29,-5 5 34,4 3 18,1 3 12,2 3 8,7 0 10,2 3 5,5-3-71,2-1-32,8-3-29,1-7-25,5-4-32,7-7-16,4-5-12,5-4-8,1-4-9,0-5-6,-2-1-1,-5-9-1,-8-2 0,-10 0-3,-4-5-4,-11 2-1,-9 2 2,-8-4-5,-1 2-1,-7 9-8,4 2-8,7 4-23,6 8-32,5 0-52,8 3-75,2 0-71,10-9-411,-5 7 0,8-1 0,10-4 0</inkml:trace>
  <inkml:trace contextRef="#ctx0" brushRef="#br0" timeOffset="144097.3778">26515 5678 1209,'-5'2'113,"-4"6"33,-2 6 38,-5 8 28,2 4 22,1 6 14,2 4 12,5 0 5,6 3 6,0-3-63,0-4-36,6-1-28,5-5-36,7-8-24,4-10-19,10-3-14,6-5-12,1-6-8,0-8-6,0-4-4,-7-6-3,-11-5-10,-11 0-2,-8-2-2,-15-1-3,-9-4-5,-11 2 0,-9 0 5,-5 6-1,2 4-2,6 9-6,9 7-2,14 2-18,8 5-11,7-1-11,1 2-42,0 0-106,9-3-175,4 3-291,9 0 0,12-2 0</inkml:trace>
  <inkml:trace contextRef="#ctx0" brushRef="#br0" timeOffset="144849.1504">27136 5641 1008,'-3'8'142,"-1"6"36,-4 7 31,2 4 27,3 7 24,3 0 18,0 3 8,0 2 8,5 1 13,8-4-83,5-2-37,14-6-26,11-6-23,6-4-13,5-8-13,0-6-15,0-6-3,-5-9-8,-6-2-10,-12-6-6,-7-4-7,-13-4-2,-6 1-6,-7-1-13,-7-3-12,-6 6-2,-9-3-1,-7 3-1,-6 3-1,-3 6-5,0 1-5,3 6-7,7 3-2,7 3 0,5 3 3,3-1-2,3 2-4,1 2 0,0-1 1,2 1 0,-1 2 1,0 1 5,4 1 1,3-2 1,-2 3 4,4-5 3,-2 2 8,1-1 5,1 0-1,-1-3 4,2 0-3,2 2-5,-2-4-1,-2 2 0,2 0-4,0 0-5,-1 0-5,-1 0-6,2 2-1,0-2-4,-1 1 3,2 2-3,-2-3-7,1 0-40,0 4-109,0 0-242,0 1-559,-6 2 0,-11 1 0,-34-1 0</inkml:trace>
  <inkml:trace contextRef="#ctx0" brushRef="#br0" timeOffset="148368.6146">5954 13545 2798,'0'0'22,"0"0"-2,0 0 11,0 2 12,0 5 10,6 0 18,3 7 14,2 1 18,3 7 17,8-2-16,2 3 16,1-6 13,4-2 11,-4-3 27,0-7 17,4-5-7,4-11-12,10-10-17,11-12-15,6-11-11,5-14-10,-3 0-7,-2-5-26,-10 5-39,-7 7-27,-11 10-12,-8 12-3,-15 9-5,-4 8-5,-4 4-9,-1 5-3,0 0-5,0 3 3,2-2-5,-2 2-16,0 0-28,0 0-3,0 0 4,0 0-9,1 0-20,-1 2-28,2 1-45,1 1-112,7-2-202,-4 3-258,0-5 0,8 0 0</inkml:trace>
  <inkml:trace contextRef="#ctx0" brushRef="#br0" timeOffset="149731.4316">21070 6379 456,'0'0'72,"0"0"23,0 0 16,0 0 16,0-1 18,0 1 9,0 0 3,0 0-1,2-1-2,-2 1-46,1-2-23,-1-1-21,2 3-9,-2-1-6,0 1-10,1-1-2,-1 1-3,2 0-4,-2 0 0,1 0-37,8-2-164,0 2-225,2 0 0,8-1 0</inkml:trace>
  <inkml:trace contextRef="#ctx0" brushRef="#br0" timeOffset="150839.9683">21290 6371 1657,'0'0'107,"0"0"-1,0 0 1,0 0 9,0 1 20,0 6 32,0 6 30,0 9 9,0 10 7,0 8-89,3 3-14,1 3 1,-2-2 3,1-7-6,-2-5-20,-1-7-30,0-7-29,3-7-10,-3-3-5,0-4 0,0-1-6,3-1-31,-3-2-71,0-2-119,28-10-487,-24 5 0,2-3 0,6-7 0</inkml:trace>
  <inkml:trace contextRef="#ctx0" brushRef="#br0" timeOffset="151500.6546">21699 6362 1667,'0'1'99,"0"-1"1,0 0 9,0 2 20,-3-4 17,-3 4 14,-7-1 23,-3 3 13,-6-2 3,1 5-81,3 0-18,4-1 0,5 1-10,6-2-16,2 2-17,1 0-11,0 2-22,0 1-11,0 0-2,0 4 0,0 0 2,0 3 0,0-2 3,0 0-4,1-1-1,-1-5 4,3-4 6,3-1-2,1 0-3,-1-3 1,5 1 0,0 1 0,-2 0-4,3 3 1,2 0 0,1 0-9,-5 1-8,4 0-2,-4 1-1,-5 1-2,-1 0-1,-4 4 1,2-2 4,-2 3 5,-3-3 10,-2 1 9,-4 2 10,-7-1 9,-4-1 4,-6-2 5,-1-2 3,-1-2-2,2-1-8,5-5-40,8 0-99,6-4-196,4-28-458,10 23 0,3-1 0,14-10 0</inkml:trace>
  <inkml:trace contextRef="#ctx0" brushRef="#br0" timeOffset="151999.3164">21908 6585 1454,'0'0'93,"-3"0"44,2 5 28,-5 1 26,5 2 11,-3 7 4,4 4 2,0-1 3,2 0 4,0-3-68,1-2-15,1-4-35,3-4-17,3-4-24,0-1-10,5-3-5,0-3 0,0-3-5,-3-5-6,0 0-4,-4-1-6,-2 2-14,-2 4-18,0 3 0,-4 5 0,4 3 2,-3 7 0,2 6 3,-1 6 3,1 4 7,-3 4 17,1 2 16,-1 2 20,-1-1 15,-4 2 12,-7-4 10,-4-1 5,-7-5 5,-2-4-1,-1-5-6,6-7-18,-1-4-47,9-2-72,5-10-95,4-4-147,6-14-158,7-1-307,9-5 0,5-1 0,6 1 0</inkml:trace>
  <inkml:trace contextRef="#ctx0" brushRef="#br0" timeOffset="152549.563">22133 6656 1828,'0'0'32,"1"0"29,1 0 12,1 0 15,1 7 13,5 4 9,-3 3 5,0 9 1,0 1 2,2 0-18,-4 1-6,-1-3-8,-1-5 3,1-2 14,-2-4 27,-1-5 26,0-3 0,0-3 7,0-3 10,0-3 5,0-6 2,0-5-18,0-8-13,0-6-25,-3-2-33,0-3-11,2 6 37,-1 4 10,1 8-11,2 8-8,-1 6-6,2 1 0,1 3-2,4 0 6,11 0-5,5-4-23,14 4-39,7-4-19,4 0 1,-4-5-1,-8 1-4,-12 0-2,-9 2-2,-12 1-16,-1 5-15,-4-2 4,2 2-10,0 0-22,-1 0-42,-1 0-64,1 0-76,-1 0-64,2 0-142,0-5-514,0 7 0,0 0 0,0 1 0</inkml:trace>
  <inkml:trace contextRef="#ctx0" brushRef="#br0" timeOffset="155579.0692">25415 6432 1106,'0'5'149,"0"-2"52,-2 0 47,2 1 33,2-1 16,-2-3 9,0 4 8,0-4-1,0 0 25,3 0-70,4 5-34,11-2-43,12 2-39,14-2-31,9-3-12,9-1-12,-1-2-9,-4-4 2,-9 2-28,-18 1-31,-11 1-13,-9 2-5,-10 2-4,0 6 1,-2 1 0,-4 6 9,-2 6 0,-5 5 4,4 1 1,-4 9 4,5 2-3,5 0-4,0 6-4,0-7-4,-1 0-2,1-4-7,3-8-1,0-2-1,0-8 1,0-4-6,-3-5-16,3-2-36,3-3-103,-3 0-172,0-11-610,3 2 0,4-6 0,5-7 0</inkml:trace>
  <inkml:trace contextRef="#ctx0" brushRef="#br0" timeOffset="155974.5292">26186 6568 1839,'0'0'125,"0"0"17,-3 0 26,-4 0 20,-2 5 16,0 7 5,0 3 7,3 7 1,3 5 3,3 3-107,0-1-16,6-3-15,4-3-24,1-2-18,5-7-16,6-7-2,3-3-5,2-4-8,5-9-12,1-5-18,2-7-28,-7-4-28,-4-9-27,-10-1-12,-7-5-2,-10 5 6,-10 1 0,-8 7 4,-9 2 7,-5 11 6,-2 7-19,0 2-20,7 3-47,9 1-328,9 2 0,7 2 0</inkml:trace>
  <inkml:trace contextRef="#ctx0" brushRef="#br0" timeOffset="156381.6081">26726 6481 1827,'-5'3'139,"-6"1"12,-7 6 12,-3 4 24,-3 6 25,2 6 10,6 1 7,9 5 2,4 1 3,5-1-97,6-5-31,5-2-12,9-9-10,8-6-20,9-4-27,-1-6-8,2-6-5,-3-5-4,-9-3-7,-1-5-8,-11-8-12,-7 1-8,-4-4-6,-5 1-4,-8-1 1,-5 3-10,-8 5-25,-4 9-14,-1 3-28,0 4-65,4 3-89,13-4-430,0 5 0,9-1 0,6 0 0</inkml:trace>
  <inkml:trace contextRef="#ctx0" brushRef="#br0" timeOffset="156767.9046">27353 6404 1902,'-3'6'142,"-3"5"35,-4 6 22,0 6 17,1 8 7,6-2 16,2 3 15,5-6 13,5-5 24,11-5-73,1-8-38,13-5-30,4-6-21,3-7-16,-2-4-7,-5-3-14,-8-5-11,-9-3-18,-10-3-15,-8-1-21,-13 0-8,-10-1-5,-12 1-2,-12 8-15,-9 5-36,-3 10-66,2 7-87,12 10-185,9-21-512,4 32 0,6 1 0,0 2 0</inkml:trace>
  <inkml:trace contextRef="#ctx0" brushRef="#br0" timeOffset="159510.9841">21463 7358 2055,'0'-1'116,"0"0"8,0-1 20,2 1 21,-4 0 18,0 1 16,2 0 12,0 0 18,-1 0 6,1 0-95,0 0-22,-2 0 0,2 5-5,0 8-14,0 7-14,0 12-14,0 9-11,0 4-18,0 3-6,0-4 0,0-1 3,0-12-11,0-5-12,0-6-8,0-8-19,0-6-58,0-4-158,27-9-645,-20 3 0,-3-5 0,5-8 0</inkml:trace>
  <inkml:trace contextRef="#ctx0" brushRef="#br0" timeOffset="160103.4846">21853 7333 1450,'-6'-1'158,"-5"1"35,-1 0 28,-9 0 11,0-1 6,-3 2 1,-2 3 4,7 2 0,8 4 2,4 2-112,5 2-40,4 1-35,2 0-26,7 2-12,1-1-6,4-5 0,1-3-2,-3-3 4,-1-4 0,2-1-2,1-5-2,-2-3 0,-2-3-2,2 1 3,-8-2-2,-3 6-10,-2 0 1,-1 5-4,-1 2-1,-1 5 3,-1 5-1,2 6 0,-2 9-1,0 8 0,1-1 0,2 4-1,-1-3-30,1-5-63,1-10-124,5-8-162,0-4-257,6-5 0,3-6 0,9-5 0</inkml:trace>
  <inkml:trace contextRef="#ctx0" brushRef="#br0" timeOffset="160525.8081">22044 7477 1840,'0'0'114,"-3"1"22,0 4 25,0 5 8,1 3 9,1 1 7,1 4 3,3-2 0,3 0 2,0-7-63,4-1-45,1-3-21,1-2-24,1-8-8,-2 1-17,2-5-23,-3-3-13,0-3-3,-5 3-10,-4 1-9,3 6-3,-2 4 0,0 5-1,2 6-5,5 8 3,-1 4 16,1 6 17,-5 5 15,-1 0 25,-3 0 26,-6 1 9,-9 3 6,-1-6 5,-8 1 8,-3-8 6,-2-5-1,8-9-37,7-5-115,13-17-667,-1-2 0,11-15 0,12-10 0</inkml:trace>
  <inkml:trace contextRef="#ctx0" brushRef="#br0" timeOffset="161283.0475">22435 7454 1051,'0'6'105,"2"2"6,-2 7 2,0 5 1,0 2 0,0 5 3,0-2-1,0-5 4,0-2 33,0-2-41,0-7 24,0-3-3,0-5 2,1-2-1,-1-7 2,0-6 2,0-7 0,0-4-1,0-4-29,3 2-46,-3 8-27,3 2-3,4 8 0,0 3 0,2 1-6,6 2-13,-2 0-21,8 0-47,-4-1-86,2-4-86,-5-1-42,-4 1 2,-3 0 23,-6 5 32,-1 1 34,0 2 54,0 2 66,0-2 66,-1 3 98,-4 2 94,0 2 48,-3 3 5,2 1-21,-4 2-33,4 3-27,1-1-43,3 0-43,1-2-22,1 0-13,3-3-17,2-4-12,1 0-5,5-3-6,2 1 0,1-1-6,-5 1 0,2 0-3,-4 1 0,-4 2-1,-3 2 11,0 0 16,0 4 24,-7-2 36,-10 3 23,-4-2 25,-11 2 15,-10 2 9,-1-1 4,-7-3-2,3-2-10,1-3-39,10-6-84,7-1-101,8 0-123,12-1-216,-2-20-470,-1 17 0,-4-3 0,-10-5 0</inkml:trace>
  <inkml:trace contextRef="#ctx0" brushRef="#br0" timeOffset="163707.1458">25990 7374 1188,'0'-3'88,"1"-2"16,-1-1 17,0-2 21,0-2 32,0 4 36,0-2 38,0 2 33,0 0 27,0 3-45,-1-3 6,-4 3-7,-3 2-2,-2 1-6,-4 0-18,-2 0-24,1 4-25,-5 0-28,1 5-20,-1 4-20,2 4-12,6 0 0,1 4-9,4 2-4,1 2-14,5 3-10,-1 1-11,2-1-6,3 1-7,5-2-8,0-5-8,8-1-10,3-3-3,7-6-11,1-5 1,1-2-1,2-2-2,3-3 2,2-4-2,1-3 0,2-2 0,5-5-3,-8-3-1,-2 0 1,-13 3-1,-10-1-1,-4 0 0,-6-2 1,-3-4 0,-6-1 1,-1-6 2,-4 0 2,-8-1 3,3 3 16,2 4 24,0 4 19,8 4 1,0 7 9,-6 1 17,4 4 17,-6 2 26,1 0 19,-5 0 14,3 2 2,-4-1-14,2 3-15,3-2 0,4 3-12,4-4-14,3 2-19,3-3-26,1 0-20,2 0-19,0 0-18,-1 0-11,1 0-4,0 0 0,0 0 0,0 0 0,-3 1 0,3 0 0,0 1 0,0-2 0,0 1 0,0-1 0,0 0 0,0 0 0,0 0 0,0 0 0,0 0 0,0 0 0,0 0 0,0 0 0,0 0-39,0 0-104,0 0-95,0 3-26,0 3-157,72 2-996,-69 9 0,-1-2 0,-29 4 0</inkml:trace>
  <inkml:trace contextRef="#ctx0" brushRef="#br0" timeOffset="168105.6241">18104 8187 1013,'0'0'136,"0"0"31,0 0 17,0-1 14,0 1 26,0 0 30,0 3 25,0 3 24,0 7 20,4 10-79,0 10-33,-1 11-20,3 9-15,-6 6-13,1 3-22,1-4-24,-4-7-21,2-6-22,0-13-19,2-10-6,-2-9-13,0-5-14,0-7-66,4-1-106,10-4-226,-7-4-441,7-7 0,5-9 0,2-5 0</inkml:trace>
  <inkml:trace contextRef="#ctx0" brushRef="#br0" timeOffset="168489.6334">18303 8492 2410,'0'0'66,"3"0"11,3 0 5,6 4 4,5-4 1,7 3 4,3-1 0,-2-2 1,-7 0 2,0-2-41,-5-5-26,-3 1-19,-7-2-4,0-3-3,-3 1 2,-5 0 5,-6 2 7,-2 1 10,-5 2 11,-3 2 11,-1 3 13,2 7 11,3 5 2,6 5 0,3 5-2,5 6-9,1-2-11,4 0-18,4-2-26,3-2-40,8-5-75,5-6-125,13-10-473,-7 2 0,2-3 0</inkml:trace>
  <inkml:trace contextRef="#ctx0" brushRef="#br0" timeOffset="168876.9737">18641 8368 2812,'-10'0'79,"-7"1"7,2 6 3,-6 5 0,11 0 1,6 6 2,0 0-1,4-3-1,4-2 0,3 0-63,0-4-15,7 0-10,4-3-18,1 0-16,0 1-27,2-5-32,-5 6-19,-2-3-9,-4 4 1,-7 3 2,-3 3 16,0 1 15,-9 3 24,-5 1 22,-5 2 28,-6 0 32,-2 0 23,4-6-2,2-7-39,9-5-107,6-14-435,4-2 0,2-3 0,12-11 0</inkml:trace>
  <inkml:trace contextRef="#ctx0" brushRef="#br0" timeOffset="169256.0353">18935 8390 1689,'-21'7'85,"-8"3"13,-1 4 5,-1 1 10,15 0 10,3 4 10,10-4 5,1 1-2,4-2 6,3 0-50,8 0-31,-3 0-10,11-1-11,-1-2-19,4-1-21,-6 2-21,-1-1-8,-5 3 4,-9 0 1,-2 1 9,-5 4 6,-13 0-1,1 1 11,-10 0 13,-3-4 19,-1-2 12,8-9 4,3-3-41,8-7-94,8-9-130,6-13-332,13 1 0,6-6 0</inkml:trace>
  <inkml:trace contextRef="#ctx0" brushRef="#br0" timeOffset="169931.8286">19107 8492 2011,'-6'9'113,"-2"4"13,-3 8 6,2 2 6,6-4 10,3 3 1,3-4 6,2-3 2,2-2 8,1-7-83,6-1-22,2-5-14,-1-5-6,0-4-11,-3-6-11,-2-2-5,-6-8-7,-4 2-2,-7-1-3,-7 1 9,-2 7 4,0 6 3,1 6 3,3 2 6,7 2 3,4 2 3,1-1 7,3 0 1,5 2-3,3-1-14,9 2-7,6-1-4,2 0-2,-2 2-10,-1 4-3,-5 4-5,-7 5-8,-3 2-1,-7 2-1,-3 4 1,0 1 1,0-5 6,0-3 14,0-2 19,0-9 16,-3-4 8,3-1 1,-3-6 1,3-4 2,-2-10-5,2-7-5,2-7-16,4-3-18,4 2-20,4 7-23,0 6-18,2 10-10,-6 5-10,4 4-8,-7 6-6,1 9-1,1-1 1,-3 8-22,1-3-44,3 1-64,1-6-111,0-4-229,-2 5 0,0-4 0,2-6 0</inkml:trace>
  <inkml:trace contextRef="#ctx0" brushRef="#br0" timeOffset="170283.1113">19651 8465 1944,'-13'3'100,"-8"6"8,-2 3 2,3 1 6,11 3 20,2 4 19,5-2 5,6-7 3,4 3 2,6-7-87,-2-1-12,8 0-22,1 0-17,-5-1-28,1 2-38,-7 3-24,-1 2-1,-6 4 0,-3 4 5,-7 4 7,-4 2 4,-4-1 16,-4-3 18,-8-3 21,6-5-2,7-7-129,5-23-440,3 11 0,6-7 0,13-11 0</inkml:trace>
  <inkml:trace contextRef="#ctx0" brushRef="#br0" timeOffset="170626.3532">20374 8307 2220,'0'0'79,"0"1"30,1 8 13,2 10 12,7 10 6,-2 17-1,1 10 2,-1 6 5,-6 2 2,-2-1-48,0-11-32,0-6-28,0-10-21,0-8-39,0-11-94,0-9-165,-2-11-359,-1-6 0,-5-8 0,-1-7 0</inkml:trace>
  <inkml:trace contextRef="#ctx0" brushRef="#br0" timeOffset="171133.8178">20300 8637 1694,'0'0'73,"4"0"10,5 0 3,8 0 5,10 0 3,15 0-1,12-1 2,3 1 0,0-1-1,-10 1-73,-15-2-26,-13 4-3,-13-2 25,-6-2 6,0 2 14,-3 0 31,-3 0 29,-2 0 18,-6 0 13,-3 0 23,1 3 21,-2 1-6,2 2-24,3 5-4,4 3-12,3 1-29,4 1-26,1-1-26,4 0-18,2-1-7,2-4-10,6-6-3,6-3-15,-1-4-26,4-2-21,-7-7-13,0-1-15,-6-4 2,-3-1 2,-2 3-10,-4 5 0,-4 6 4,4 3 10,4 6 20,-4 3 19,0 6 10,0 2 10,4 4-13,5 2-18,2 1-58,8-4-72,14-10-408,-12 3 0,3-9 0,-3-2 0</inkml:trace>
  <inkml:trace contextRef="#ctx0" brushRef="#br0" timeOffset="171475.0912">20847 8620 2320,'0'3'158,"0"6"19,0 5 4,0 5 10,0 2 4,3 5 2,5-2 0,0-2 1,2-2 2,-2-8-124,1-5-25,-1-5-18,3-4-4,1-5-16,3-3-13,-3-5-14,0-6-24,-3-1-35,-3-5-14,-2 0-9,-3 5-14,-1 7-31,0 4-58,0 5-115,0-10-314,0 18 0,0 1 0,6 0 0</inkml:trace>
  <inkml:trace contextRef="#ctx0" brushRef="#br0" timeOffset="171983.9738">21218 8645 2660,'-17'1'142,"-3"5"6,-3 5 2,-5 2 3,13 3 8,3 0 20,6 2 7,3-4 3,3 3 1,3-2-128,3-4-15,1 0-4,3-4-2,4-7-10,-1 0-26,1-2-48,0-7-33,-1-1-32,-6-5-36,-1-4-12,1 4-14,-7 4-20,0 3 4,0 7 13,0 5 33,0 7 46,4 6 39,-1 10 43,-2 4 80,5 11 25,-3-3 26,-1 4 37,-1-4 28,-2 0 20,-8-6 4,-8-1-1,-3-6-11,-7-4-13,-3-7-59,3-9-51,3-8-70,8-5-133,8-15-278,1-9-433,5-8 0,5-16 0,11-15 0</inkml:trace>
  <inkml:trace contextRef="#ctx0" brushRef="#br0" timeOffset="172401.4357">21404 8369 1850,'0'3'76,"2"1"27,-2 9 17,3 10 7,2 14 1,-1 10 0,3 9 1,-2-2 1,-4 1 3,1-9-29,-2-9-40,0-3-26,0-13-10,0-6-1,1-5-5,-1-8-7,5-2-13,1-12-17,4-5-18,3-9-13,4-6-7,6-2-7,-5 3-5,0 8-2,-6 9 10,2 10 11,-7 4 12,2 7 17,1 4 14,-2 4 11,-2 2-22,-1 6-58,1-5-98,7-3-326,-6 3 0,0-2 0</inkml:trace>
  <inkml:trace contextRef="#ctx0" brushRef="#br0" timeOffset="172662.5601">21859 8407 1049,'0'32'39,"0"11"11,0 11 6,-5 9 4,-1-11-2,-3-1-14,2-10-60,4-9-252,-2-3 0,5-7 0</inkml:trace>
  <inkml:trace contextRef="#ctx0" brushRef="#br0" timeOffset="172872.6949">21680 8665 2108,'-5'0'97,"1"0"13,1 0 9,-4 1 5,14-1-4,-3 2-25,10 1-62,2-1-138,7-15-435,-3 12 0,2-2 0,-4-4 0</inkml:trace>
  <inkml:trace contextRef="#ctx0" brushRef="#br0" timeOffset="183827.7051">25088 8129 783,'0'0'48,"0"0"35,0 0 34,0 0 30,0 0 30,0 1 26,0-1 16,0 1 10,0-1 4,0 0-20,0 0-22,0 0-32,0 0-32,0 0-21,0 0-22,0 0-20,0 0-16,0 2-10,0-2-4,0 0-2,0 0-2,0 0 1,0 0-1,0 0-5,0 0-8,0 0-2,0 0 5,0 0 12,0 3 8,-3 1 14,-3 0 7,-3 0 7,-4 4 11,1-2 13,-8 4 15,0 3 7,-2 1 9,-2 5 6,-2 2 11,-1 5 4,3 3 0,3 2-4,3 4-7,7 0-11,8 5-14,0-3-8,9 1-15,5-3-11,10-4-22,3-4-15,9-7-7,0-7-5,-3-7-11,-3-3 0,-6-3-4,-5-5-2,-2-2 2,-3-4-5,-5-5 0,-3-2-4,0-3-4,-6-1-3,-3 1 3,0 4-8,-9 2 1,-2 8-2,-7 4-13,-1 3-20,1 4-38,3 2-40,4 3-67,8 0-82,4 0-140,5-10-509,5 4 0,3-3 0,6-5 0</inkml:trace>
  <inkml:trace contextRef="#ctx0" brushRef="#br0" timeOffset="184178.1671">25249 8312 1444,'0'0'171,"0"0"-1,0 2 26,3 1 20,-3 2 9,-3 8 9,0 8 4,-6 4 1,0 6 2,1 0-146,-2-1-23,4-2 2,5-8-21,1-3-17,0-5-2,1-4-8,5-2-2,6-5-2,9 1-5,3-2-14,8-5-33,4 1-74,-2-4-144,-5-18-441,-12 16 0,-4 2 0,-7-2 0</inkml:trace>
  <inkml:trace contextRef="#ctx0" brushRef="#br0" timeOffset="184481.3162">25401 8352 1314,'0'0'160,"2"-1"2,-2 1 16,0 1 25,-2 3 22,2 8 20,0 5 10,0 9-1,0 7 2,0 9-141,0-2-18,0 4-2,0-6-14,0-1-25,0-8-22,0-3-23,0-9-34,0-3-68,0-9-118,2-6-474,-1 1 0,2-3 0,3-7 0</inkml:trace>
  <inkml:trace contextRef="#ctx0" brushRef="#br0" timeOffset="184783.237">25681 8392 2038,'0'-2'132,"0"2"0,0-1-1,3 1 17,-6 0 13,6 1 16,3 7 7,4 4 1,4 2-1,6 6-121,1 1-10,1 0 1,-1-1-2,0-3-33,-2-1-58,0 0-133,26-11-528,-33 5 0,-1-9 0,-2-1 0</inkml:trace>
  <inkml:trace contextRef="#ctx0" brushRef="#br0" timeOffset="185042.3221">25847 8346 2085,'0'3'108,"-2"4"18,-1 6 7,-3 11 4,-5 7-1,-5 12-1,-4 4-1,1 0 1,-1-2-2,5-2-87,6-10-86,6-10-167,6-16-405,-3 1 0,5-8 0,1-5 0</inkml:trace>
  <inkml:trace contextRef="#ctx0" brushRef="#br0" timeOffset="185646.8131">26175 8311 2052,'-5'-1'105,"-1"-2"20,1-1 7,2 2-3,3-1 12,2 2 6,7 1 6,3 0 3,9 0 2,5 0-72,2 0-33,1 0-21,-5 4-11,-3-2 1,-7 3-11,-5 4-7,-5 3-3,-4 2-2,-6 3 0,-6 1-1,-6 4 2,-7-1 2,1 2 3,2 0 2,4-4 0,9-4-1,9-2 0,-3-8 1,6 1 0,3-2 2,5 0-1,5 1-2,1-1 1,7-1 1,0 4-1,-1 2-1,-4 1-3,-2 7-1,-7 3 0,-5 4-1,-5 0 3,-5-1 2,-8 3 3,-7-5-1,-4 1 4,-7-3-1,1-4 3,1-5 0,3-5-7,4-5-29,8-3-120,10-13-202,2-1-297,8-5 0,9-6 0,12-7 0</inkml:trace>
  <inkml:trace contextRef="#ctx0" brushRef="#br0" timeOffset="186093.7397">26667 8369 2052,'-12'6'101,"-8"5"22,-3 6 15,-7 9 12,5 5 4,5 8 4,14-2 3,3 1 0,6-4 4,8-5-70,7-5-22,1-7-20,11-5-15,2-7-10,1-4-5,0-7-3,-1-6-5,-8-5-1,-3-2-4,-7-8-5,-8-2-7,-6 1-1,-6-2-1,-11 1 1,0 2 0,-2 2 0,-2 7 2,6 3-2,3 4-2,7 3-13,2 3-17,3 3-20,0 0-16,0-1-80,0-2-121,2-1-98,-2 2-177,5 0 0,5-3 0,3 6 0</inkml:trace>
  <inkml:trace contextRef="#ctx0" brushRef="#br0" timeOffset="187218.8527">26986 8336 1460,'0'1'104,"0"4"42,0 4 26,-3 5 22,0 9 13,-2 3 7,-1 4 3,0 7 3,3-2 3,3 4-41,3-8-54,3-2-33,9-7-20,2-8-16,7-4-6,2-6-6,1-1-2,-2-7-3,4-4-3,-5-8 0,-6-6-6,-5-5-9,-7-2-6,-6-4-4,-7 3-7,-10-4-1,-10 1 0,-6 4 0,-9 1 3,3 5-3,9 7 4,12 3 2,4 5-1,14 3-6,0 1 10,6 1-1,6 3 2,9-2 1,12 2-3,14 0 1,4 0-4,3 0-5,-4 0 1,-11 2 3,-12 3-12,-12 4 2,-5 0 1,-9 5 4,-1 3 12,-5 4 10,-1 5 4,0 6 2,2 0 3,-4 2 7,5-1 10,3-6 3,2-4 6,4-8 5,1-4-7,4-4-9,7-5-1,2-2 0,5-7-2,2-7-2,-3-4-6,-3-3-1,-9-10-12,-7 3-10,-4-1-1,-5 1-4,-4 4 3,-1 2 3,-4 5 5,-4 4 2,2 5-3,1 0 2,4 5 1,1 3-3,3 0-5,1 0 2,1 0-2,1 0-6,0 0-7,0 0-2,0 0 1,1 2-5,-1 1 1,2 0 2,-1 0 0,1-2-1,1-1 0,0 3 0,0-3-2,-2 1-1,2-1-1,0 3 0,0-2-1,0 2-1,0-3 1,0 3-1,0-2-2,0 1-3,0-2 3,0 3 0,0-3-1,0 1-5,0-1-4,0 0-12,0 0-27,0 1-25,0-1-16,0 2-25,0-1-20,0 2-16,0 0-14,0 0-20,0-3-38,2 2-93,5-6-408,-5 4 0,4-1 0</inkml:trace>
  <inkml:trace contextRef="#ctx0" brushRef="#br0" timeOffset="187657.8556">28173 8385 1503,'0'1'57,"0"2"49,0 0 23,0 0 20,0 5 21,0-4 16,0 4 11,3-2 9,3 0 5,8-1-35,5-2-18,10-2-47,11-1-23,1 0-21,6-1-18,-5-2-17,-6 3-16,-10-1-34,-9 1-15,-9-2-21,-5 2-54,-4 0-109,16-5-419,-11 7 0,-8-2 0,-4 1 0</inkml:trace>
  <inkml:trace contextRef="#ctx0" brushRef="#br0" timeOffset="188075.9258">28156 8633 1742,'-4'9'122,"1"-2"33,2 0 32,-1 1 17,2-4 12,0-1 34,2-1 24,4 1 8,7-1 4,6-1-78,7 1-43,6-2-32,2 0-32,-4-2-15,-4 2-13,-5 0-35,-3 0-26,-9 0-10,-3 0-8,-3 0-2,-1 0-15,-2 0-6,0 0-4,0 0-8,0 0-8,0 2-9,0-2-9,0 1-22,0-1-44,0 0-67,0 0-62,0-1-109,0-9-262,0 10 0,0-2 0,0-1 0</inkml:trace>
  <inkml:trace contextRef="#ctx0" brushRef="#br0" timeOffset="189467.8359">28886 8204 2023,'0'0'136,"0"0"15,0 0 7,0 0-2,0-2-2,0 2 8,0 3 17,0 3 23,3 9 19,-3 9-101,3 11-20,-3 8-14,3 7-7,-3 7 0,0-2 5,0 0-8,0-6-15,0-6-23,0-6-19,0-13-11,0-7-8,0-6-15,0-5-45,0-3-47,2-3-111,2-9-159,-2 0-326,1-2 0,2-5 0</inkml:trace>
  <inkml:trace contextRef="#ctx0" brushRef="#br0" timeOffset="190173.8602">29356 8245 951,'-2'-2'77,"-1"-2"25,0-1 32,-4 2 32,-4-2 27,-1 2 27,-1-1 19,-2 3 15,-2-2 10,3 2-47,1-2-16,-2 7-19,0 0-24,3 5-30,3 3-23,-3 8-23,4 3-19,5 1-13,0-2-9,3 1-7,0-1-6,3-4-5,0-4-3,3-5 6,3-3 2,5-3-2,-2-3 0,6-3-1,4-4-4,-2-4 4,1-4-3,-3-5-1,-3-2-6,-4 2-9,-7 1-2,-1 5-1,-3 4-5,0 4-10,0 3 5,0 3-3,3 0 4,-3 5 3,-3 5 8,3 2 4,0 9 3,0 6 9,0 2 28,0 11 16,-3 2 1,0 5-1,-2 1 0,-2-3-2,3-5-3,1-4-4,1-6-7,1-10-10,1-3-38,1-6-40,-1-4-50,0-3-115,20-11-262,-16 2-327,-1-8 0,6-3 0,6-2 0</inkml:trace>
  <inkml:trace contextRef="#ctx0" brushRef="#br0" timeOffset="191891.1713">29556 8314 620,'-3'-2'109,"0"1"29,0 1 31,-1-1 25,2 1 20,1 0 12,1 0 13,0 0 18,0 0 20,0 0-55,0 0-23,0 0-18,0 0-25,1-2-23,7 0-17,6-3-12,9-2-12,10-1-18,2-1-18,-4 1-18,-5 3-15,-8 1-13,-6 1-7,-4 0-3,-1 3 0,2 3 1,0 5 0,-3 4 1,0 8 4,-3 8 10,-1 4 7,-8 8 10,-2 3 8,-7 3 10,-3-1 17,-4-5 18,-4-5 13,-1-4 8,4-4-1,-1-6-8,6-6-3,3-3 2,6-4 1,5-6-10,4-2-16,0 0-24,0-5-14,3-1-8,4-3-7,5-3 1,-1 0-6,7 0-9,-4 2-9,2 3 0,-1 3 0,1 1 0,2 1 1,-2 2 2,3 0-2,-2 2 2,2 2-2,-4 1 4,0 3 1,-2-2 0,-3 2-2,-1-3 4,0-1-1,1-1-2,3 0 1,-3-1-2,-3-2 3,-1 2-3,-1 1 1,-3-3 1,-2 0 4,0 0-2,0 0 0,0 0 1,0 0 2,0 0-1,0 0 3,0 1-2,0-1 1,0 0-2,0 0-3,0 0 0,0 0-2,0 0-3,0 0-2,0 0 0,0 0-1,0 0-1,0 0-2,0 0 5,0 0-3,0 0 1,0 0 1,0 0 2,0 1 2,0-1-1,0 1-5,0-2 1,0 1-3,0 0-3,0 0 0,0 0 0,0 0 0,0 0 2,0 0-2,0 0 4,0 0 4,0 0 1,0 0 0,0 0 2,0 0 3,0 0 0,0 0 0,0 0-3,0 0 1,0 0-1,0 0 0,0 0 0,0 0 0,0 0 1,0 0 0,0 0 1,0 0 0,0 0 4,0 0 1,0 0-1,0 0-3,0 0 2,0 0-2,0 0-1,0 0 2,0 0-2,0 0-2,0 0-3,0 0 0,0 0 0,0 0 2,0 0-4,0 0-2,0 0-6,0 0-8,0 0 0,0 0-3,0 0-6,0 0-5,0 1-7,0-1-4,0 0-8,0 0 2,0 2 0,0-2-8,0 2-10,0-2-9,0 0-5,0 0-11,0 0-15,0 1-12,0-1 0,0 2-23,0-2-31,0 1-41,0-1-55,1 0-101,-1-14-194,2 15 0,-2-1 0,0-3 0</inkml:trace>
  <inkml:trace contextRef="#ctx0" brushRef="#br0" timeOffset="193901.9262">30244 8298 827,'0'0'59,"0"0"18,-2 0 14,2 0 12,0 0 11,0 0 14,0 0 18,0 0 14,0 0 11,0 0-27,0 0-14,-3 0-14,3 0-9,0 0-6,-3 0 0,3 0-7,0 0-11,-3 0-9,3 0-1,-3 0-3,2 0-3,1 0 0,0 0-1,0 0-5,-3 0-6,-1 0 1,-1 0 2,0 0 0,-1 3-5,3-3-1,-6 2-5,6 1 3,-6 1 7,2 1 6,-1 3 7,2 4 3,-4 2 4,0 2 6,1 2 4,-1 2 10,2 1 6,2-2 3,3 2 1,3 0 4,0 1-5,0-3-4,0 2-17,3-1-8,3 1-6,2-3-10,5-2-6,4-3-7,2-3-11,2-6-8,2-2-6,4-4-6,-1-7 3,1-4-1,1-10-1,-4-4-2,-7-2-2,-5-4-1,-6 3-2,-6 1-2,-3 2 2,-9 1-2,-5 4-1,0 2 3,-9 5-4,2 1-3,-2 5 0,5 3-5,6 1-6,0 4-19,6 0-40,4 1-11,0 0-40,3 1-61,2 0-87,2 2-114,14-3-513,-5 5 0,8 0 0,8-5 0</inkml:trace>
  <inkml:trace contextRef="#ctx0" brushRef="#br0" timeOffset="194554.0056">30537 8294 834,'0'0'125,"0"0"30,0 0 30,0 0 16,0 0 10,0 0 7,0 0 5,0 0 9,0 0 7,-1 3-69,-2 1-19,-2 2-13,-1 4-18,0 2 0,0 5 6,0 2 14,3 2 9,0 3 5,1 2 0,2-4-15,2 3-18,1-1-12,6-3-8,0-4-13,8 0-16,2-5-20,2-5-9,0-6-11,0 2-10,-1-7 2,1-1-2,0-6-4,-3-2-2,-1-8-2,-7 0 4,-5-6 1,-2 0-5,-3-3 0,-6-1 5,-5 1-5,-4 4 0,2 4-1,-7 6-2,8 9-5,-1-1-7,7 7-3,-1 1-4,3 0-10,1-2-26,-2 2-27,2 0-47,-1 0-48,3 0-113,1-3-172,0-8-329,7 8 0,2 1 0</inkml:trace>
  <inkml:trace contextRef="#ctx0" brushRef="#br0" timeOffset="195084.2986">30981 8191 1944,'-4'0'100,"-4"3"22,-3 2 24,-2 3 17,4 4 20,-3 3 26,3 5 15,0 3 17,6 1 19,0 4-64,3 0-18,1 0-18,4-1-20,4 0-12,3-2-14,3-3-19,8-2-13,1-8-15,-2-5-14,4-3-13,1-7-7,0-5-1,3-8 0,2-3-7,-5-7-2,-8-7-2,-4-2 5,-7-3 20,-14-1 22,-8 3 38,-13 0 25,-4 11 9,-12 3 16,-5 8 4,0 7 0,6 5 6,6 2-8,12 0-31,10 0-27,5 0-55,6 0-71,2 0-57,-2 0-80,0 0-104,0 0-143,7 0-720,-1 0 0,0 0 0,11 0 0</inkml:trace>
  <inkml:trace contextRef="#ctx0" brushRef="#br0" timeOffset="202867.8867">18578 9319 2450,'-1'0'102,"-8"0"17,-5 0 21,-6 0 19,-4 0 12,-4 3 18,-7 2 13,-5 2 8,-2-2 0,-2 0-84,0-1-14,13-4-13,4 3-22,14-3-17,6 0-14,4 0-17,3 0-13,0 0-11,3 0 2,-6 0 1,3 2 1,0 3-4,4-1 5,-2 7 3,1 5 10,-2 4 6,1 6 3,-5 6 10,0 2-4,-6 0 0,1-1 2,-1-3 3,2-4-4,0-7-6,3-6-5,4-6-3,-1-3 0,1-2-5,1-2 2,11 0-1,5 0-5,12 0-3,8-1 0,8 1-1,-2-1-21,-3 1-34,-5 0-56,-5 0-54,-10 0-81,-3 0-113,-4-3-501,-10 3 0,-2 0 0,2-1 0</inkml:trace>
  <inkml:trace contextRef="#ctx0" brushRef="#br0" timeOffset="203211.0447">18260 9501 1609,'-7'-2'103,"0"0"35,-1-1 9,2 3 2,6 0 15,4 0 17,3 0 9,5 0 2,9 3 1,10-3-66,9 4-44,5-2-79,0-2-153,0-14-477,-6 11 0,-7-1 0,-7-4 0</inkml:trace>
  <inkml:trace contextRef="#ctx0" brushRef="#br0" timeOffset="203449.9138">18651 9447 2363,'0'6'39,"0"1"12,5 7 12,6 5 6,4 3 6,9 2 2,11 1 1,1 1 0,-5-1-4,-5-4-54,-5-1-58,-5-7-116,7-7-405,-17 0 0,0-6 0</inkml:trace>
  <inkml:trace contextRef="#ctx0" brushRef="#br0" timeOffset="203691.9483">18882 9464 1924,'-6'3'144,"-3"4"30,-4 5 22,-10 8 6,0 6 3,-7 10 0,-6 6 1,3 1-2,3 1-8,10-8-130,9-8-57,8-8-38,3-11-86,10-6-144,10-34-406,-1 21 0,11-11 0,6 0 0</inkml:trace>
  <inkml:trace contextRef="#ctx0" brushRef="#br0" timeOffset="204110.8646">19030 9525 2788,'-11'0'67,"-5"1"13,-2 5 11,-4 4 3,4 2 2,6 6 3,4 2 0,4-2 3,4-1 0,0-4-54,4 0-8,3-2-12,0-5-11,6 1 1,1-6-1,3 0-2,0-3-2,-1-3 0,-1-3-1,-3-3 1,-3-2-4,-3 2-2,-3 1-9,-3 1-15,0 6-2,0 2 1,0 5 1,0 1-1,3 4-3,0 3-12,7 2-4,3 1-41,1-1-27,3-3-55,0-7-113,0-8-341,-4 4 0,4-7 0</inkml:trace>
  <inkml:trace contextRef="#ctx0" brushRef="#br0" timeOffset="204701.2342">19197 9532 1735,'0'-3'109,"0"0"5,1 2 10,-1 2 4,0 5 2,5 8 4,1 4 2,0 6 6,1 3-2,4 1-108,-4-4 12,-4-4 26,-3-5 23,3-6 16,-3-5-1,0-3-2,0-3-1,0-5-6,0-6 0,0-6-6,0-6-12,3-1-32,4-1-31,3 5-20,2 7-3,0 4-2,3 6 0,-6 4-1,3 4 3,-3 2 4,0 5 0,-6 4-1,5 3 2,-5 1 0,0-1 0,0-4 1,-3-3 8,1-4 14,-1-2 2,0-4 1,0-2 3,3-5-2,5-5-4,2-6-6,4-6-6,2-1-2,3 5-16,-5 7-15,-4 6-3,-4 4-3,-6 6 0,1 8 2,-1 3 1,0 1 7,0 7 5,2-1 4,-1 0 0,5-1-39,-2-3-82,6-5-165,-3-19-400,3 10 0,0-6 0,0-6 0</inkml:trace>
  <inkml:trace contextRef="#ctx0" brushRef="#br0" timeOffset="204891.8748">19627 9554 2154,'0'2'92,"-3"3"11,3 3 0,0 8 4,3 3-8,-3 4-39,4 0-79,9-5-137,0-7-352,-1 2 0,4-6 0,1-7 0</inkml:trace>
  <inkml:trace contextRef="#ctx0" brushRef="#br0" timeOffset="205282.0948">19812 9552 1575,'-2'4'83,"2"1"13,0 8 10,-1 3 2,2 2 3,-1 6 2,2 0 3,-2-5 18,0-2 44,2-7-16,-2-2-12,0-7-10,0-2-7,0-7-3,0-4-1,0-9-3,0-5-6,3 0-23,1-1-48,2 5-46,2 10-10,1 3-4,-2 6-4,-2 5-4,6 3-6,-1 5 1,1 1 0,3 2-8,3 4-23,1-1-58,3-2-117,2-7-430,-5 5 0,-3-2 0,-2-3 0</inkml:trace>
  <inkml:trace contextRef="#ctx0" brushRef="#br0" timeOffset="206001.068">20242 9564 1895,'-13'-3'84,"-4"2"10,-7-2 13,-4 2 10,5 2 8,10 6 8,-1 1 8,10 5 5,4 2 2,0-1-64,0 1-12,3-4-5,1-1-10,5-2-2,0-1-4,8-4-4,-2-2-8,1-1-1,-2-5-3,2-3-1,-6-2-3,-4-4-3,-2-1-2,-2 1-12,-2 3-11,-2 4 0,2 3-2,2 8-2,-2 5 1,0 5-3,0 4-5,0 3-3,2 2-7,4-1-8,5-3-17,5-4-50,4-5-55,7-6-53,2-6-80,0-11-287,-6 2 0,-2-6 0,-5-7 0</inkml:trace>
  <inkml:trace contextRef="#ctx0" brushRef="#br0" timeOffset="206507.7745">20401 9365 1224,'-3'-12'160,"1"0"-1,-1 1 4,1 3 12,2 10 15,0 13 11,2 11 6,3 11 5,4 8 0,-1 7-140,2 1-18,-4-1-2,-5-3-5,1-8-11,-2-10-21,-2-6-25,1-10-59,1-9-99,-2-10-60,1-7-41,-5-10-16,-1-7 3,-6 0 42,2-1 60,1 8 61,4 6 14,2 7 61,4 5 117,1 3 91,5-1 59,4 2 27,9-1 3,8 0-36,6 0-61,2 0-54,-4 0 0,-7 0-6,-8 3-22,-8 1-25,-6 5-14,-2 4-11,0 4-3,-2 2-3,1 0-1,-2 1 0,3-1-1,-2-1 1,2-2-4,5-5-22,2-5-73,10-2-136,-1-14-343,5 4 0,-3-3 0,4-5 0</inkml:trace>
  <inkml:trace contextRef="#ctx0" brushRef="#br0" timeOffset="207032.0308">20662 9658 2286,'-3'2'85,"-2"3"14,0 3 9,2 4 11,3-3 10,0 4 4,5 3 5,2-3 3,0-2 2,-1-2-70,5-3-3,-4-4-15,2-2-14,-2-4-24,-1-3-21,-2-4-21,2-5-20,-6 0-24,1-2-31,-2 3-34,2 2-9,-1 5 4,2 5 12,1 1 26,3 4 25,-3 1 29,6 5 26,2 0 37,-2 5 54,1 1 35,2 1 9,-4 0-3,-2-1-1,-3-2-5,-3-5 9,0-2-5,0-3-7,0-2-12,0-7-27,0-2-4,0-6-17,2-7-14,-1 0-11,6 0-18,-2 3-27,2 6-9,1 9-5,-1 4-7,-4 4-10,3 7-42,-2 5-60,3 0-73,6-3-395,1 7 0,6-3 0,4-2 0</inkml:trace>
  <inkml:trace contextRef="#ctx0" brushRef="#br0" timeOffset="207745.2169">21380 9358 784,'0'1'110,"0"-1"34,0 0 33,0 3 22,0-6 9,0 3 3,0 0 0,0 0 3,0 3 6,0 0-57,0 4-29,0 1-31,0 5-33,0-1-16,0 2-2,0 2 13,0 0 7,0 4 3,0-2 2,0 7-11,0 0-10,0 0 0,0 4 1,0 2 4,0 1-7,0 1-11,0 2-8,0-2-6,0-1-5,0-2-3,0-5-1,0-8-1,0-2-4,0-8-5,0-4-36,0-3-64,3-3-145,-3-33-476,5 24 0,-2-8 0,9-6 0</inkml:trace>
  <inkml:trace contextRef="#ctx0" brushRef="#br0" timeOffset="208215.2506">21526 9670 1369,'0'0'28,"-3"3"15,0 5 16,3 1 9,0 3 5,0 5 1,0 2 3,0-1 4,0-2 1,0-2-15,0-1-14,0-2-15,0-6-7,0-1-6,0-3-3,3-3 0,-3-6 2,3-6-1,2-5-1,2-6 7,1-4 9,-1 0 12,2 5-7,0 7-3,0 8 0,-1 8 2,0-2-5,0 6-2,-2 0 0,2 4-3,-2 4-10,1 6-11,-1 1-2,1 4-1,-1 1-16,1-3-40,0-2-74,21-7-392,-21-1 0,-2-5 0,1-2 0</inkml:trace>
  <inkml:trace contextRef="#ctx0" brushRef="#br0" timeOffset="208529.2148">21708 9589 2484,'0'0'29,"0"0"44,0 5 35,2 7 21,2 3 7,4 7 2,2 5 1,3 4 2,1-4 7,-1 1-5,-3-8-12,-3-6-17,-2-3-2,-2-8-18,0-1-7,0-7-13,3-6-18,1-5-38,-2-6-60,0-9-76,1-3-38,-2-2-76,7 3-118,-8-7-341,1 19 0,-1 8 0,0 6 0</inkml:trace>
  <inkml:trace contextRef="#ctx0" brushRef="#br0" timeOffset="208792.3733">21982 9629 1404,'0'10'115,"0"2"16,0 7 5,3 7 2,-3-3 1,0 2-1,0 2 0,0-5-10,0-1-59,6-7-200,2-5-350,1-2 0,5-7 0</inkml:trace>
  <inkml:trace contextRef="#ctx0" brushRef="#br0" timeOffset="209497.1139">22187 9639 1886,'-11'0'67,"-7"0"14,-1 4 11,-1 2 12,4 1 9,0 5 9,6 3 3,6 1 7,0 1 8,4-2-45,0-1-11,2-2 2,1-5-6,3-4-10,4-3-9,3-2-9,0-2-7,-4-1-8,-4-1-6,-1 0-13,-2 2-5,-1 3-13,1 4-2,1 5 6,4 6 2,-1 4 8,0 10 15,3 4 11,-3 2 12,-3-2 22,-3 3 14,2-1 20,-5-4 31,-5-1 18,-7-4 24,-7-2 16,-5-8 12,-3-4 25,-4-3 72,4-6 48,3-2 20,7 0-15,6 0-34,4-2-23,6 2-27,2 0-24,1 0-25,-2 0-35,3 0-83,-1 0-63,1 0-36,1 0-7,-2 0-2,-2 0 0,0 0 0,0 0 0,-1 0 0,4 0 0,-3 0 0,3 0-46,0 0-45,0 0-77,0-3-55,-3 3-49,3 0-79,-3 0-85,-4 0-98,-1 0-197,-7 0-336,-9 3 0,-7 3 0,-9-2 0</inkml:trace>
  <inkml:trace contextRef="#ctx0" brushRef="#br0" timeOffset="220629.2387">25466 9589 1330,'0'0'67,"0"0"22,0 0 27,0 0 12,-2 0 14,-5 0 10,-5 3 16,-2-1 6,-10 4 5,-3 1-46,-6 3-11,-6-1-17,-5 1-25,2 0-12,4 0-10,10-2-1,8-3 1,11-1 2,6 0-2,3-4-4,0 1-4,2-1-4,-2-1-2,0 1-2,1 0-3,1 1-10,-2 2-15,1-1-8,-1 5 0,-1 2 0,-4 3-3,-4 5 1,-3 2 0,-3 3 2,3-5-1,3 4 2,3-5-3,2-2 1,2-2-2,2-5 2,2-1 0,2 0 0,3-1 0,7-2 0,6-3 1,5 0-1,2 0 3,3 0-1,-7 0-1,3 2-2,-7 1-1,-2 6 2,-5 1-1,-2 5 5,-7 4 10,-3 3 10,-3 2 20,-4 2 21,-11 1 10,0 1 12,-10-3 7,-2 0 5,-1-1 1,1-5-5,0-3-4,1-5-10,4-4-19,1-5-20,2-2-11,4-5-17,6 1-26,3-4-52,3 3-56,6 3-70,0 0-110,0-2-553,0 4 0,0 1 0</inkml:trace>
  <inkml:trace contextRef="#ctx0" brushRef="#br0" timeOffset="221495.9924">25598 9796 1751,'0'2'121,"2"-1"7,-4 1 26,2 5 15,-1 2 13,1 4 16,0 1 7,6 6 3,7 4 7,8-1-103,7 2-17,10 0-8,5 0-24,-4-4-15,-2 0-15,-8-6-21,-9-3-19,-8-4-21,-8 1-24,-2-6-33,-2 0-77,0-2-136,0-17-331,0 11 0,-2 2 0,-1-5 0</inkml:trace>
  <inkml:trace contextRef="#ctx0" brushRef="#br0" timeOffset="221796.2773">25808 9810 1127,'0'-3'145,"-2"2"6,-1-1 5,-2 1 5,-1 2 27,-4 8 18,1 3 12,-5 7 10,-4 8 4,-6 7-103,-4 1-42,-4 5-4,2-5-5,0-1-5,6-8-31,7-5-48,9-7-78,5-6-146,3-31-366,0 18 0,8-4 0,6-3 0</inkml:trace>
  <inkml:trace contextRef="#ctx0" brushRef="#br0" timeOffset="222404.1653">26352 9626 1714,'0'1'80,"-4"-1"19,-6 4 16,-9 0 7,-9 1 7,-9 6 8,-2 5 7,-6-1 4,6 2 4,10-2-68,8-3-9,8 1-16,8 0-10,4-3-4,1 2-5,3 1-8,-2 1-4,5-1-4,0 1 1,4-5 4,1 3 0,0-5-3,1-3-2,0-2-1,0 0-1,1-2-2,4 0-2,0 2 0,-2 0-4,1 3-4,-5 1-2,-2 5-4,-5 1-1,-1 1 2,-3 8 1,0-1 9,-6 2 8,-1 1 5,-7 2 5,-7-4 4,-4-3 3,0-1 4,-5-1-1,3-5-3,-3-5-4,0-1-17,3-5-37,5-5-61,6-6-82,9-4-129,10-34-384,12 23 0,12-5 0</inkml:trace>
  <inkml:trace contextRef="#ctx0" brushRef="#br0" timeOffset="223513.188">26534 9774 1658,'-7'2'119,"-8"7"25,-2 4 19,-7 8 9,9 9 5,0-1 6,7 5 1,5 0-2,6-3 3,0-7-82,4-4-27,0-6-23,8-6-18,3-8-10,6 0-5,3-8-12,3-6-6,-3-3 2,-6-5-6,-5-6-2,-9 0-7,-4-1-3,-10 0 2,-4 5 8,0 2 1,-3 4 6,0 5 5,2 7 0,3 2 5,6 0-4,1 1-3,2 3 0,5-5 0,4 1-6,10-1 0,8-2-1,7 1 0,0 3 0,-4 2-1,-6 2 5,-10 8 9,-5 3 4,-8 4 6,-1 4 7,-4 7 8,-5 1 1,3 4 4,-3 2-1,-1-2 1,6-3-3,3 2 0,4-9-4,6-3-7,1-9-6,4-1-7,10-6-4,3-6-2,3-2 2,3-9-3,-4-8-2,-2-2-9,-6-3-12,-9-4-1,-6-1-4,-6 3-3,-7-1 1,-16 0 0,-7 4-2,-8 8 1,-7 6 0,2 2 9,8 6 10,9 2 3,16 1 3,5 1 0,4-1 3,5-2 1,8 0 3,9-3-1,14 0 2,13-1-6,8 0 2,4 4-1,-7 0-1,-7 3-1,-13 3-3,-11 2 4,-12 4 4,-4 3 6,-6 6 6,0 6 3,-6 4 1,0 4-1,-1 1 3,2 0 6,2-2 8,3-3 5,5-8 8,2 0 1,5-8 0,5-7 2,5-3 1,2-4 2,0-8 1,-1-5-5,-2-8-6,-5-3-4,-9-7-10,-3-1-9,-13-4-6,-10 5-8,-10 1-6,-4 9-14,-9 6-28,3 9-46,7 4-78,15 4-232,1 3-423,7 1 0,7-4 0,7 2 0</inkml:trace>
  <inkml:trace contextRef="#ctx0" brushRef="#br0" timeOffset="224011.0474">28256 9765 2316,'0'0'88,"1"0"9,-1 0 12,0 4 25,3-4 13,8 2 7,10-1 3,11-1 1,10 0 1,9-1-77,0-1-13,-7 0-25,-2 0-44,-15 1-98,-9-1-115,-6 1-467,-9 2 0,-12 1 0,-8 3 0</inkml:trace>
  <inkml:trace contextRef="#ctx0" brushRef="#br0" timeOffset="224238.0276">28303 10001 1970,'-2'0'71,"2"0"3,2 0 3,5 0 2,7-4 2,8-3 0,13 0 1,4-2-3,7-4-22,-3 5-123,2-1-167,-15 5-237,-9 3 0,-5-1 0,-8 1 0</inkml:trace>
  <inkml:trace contextRef="#ctx0" brushRef="#br0" timeOffset="224928.3954">28824 9665 1624,'-7'0'76,"1"0"36,0 0 38,-3 0 26,2 0 28,5 0 26,1 0 18,2 0 19,-1 0 12,0 0-52,5-2-21,5-1-34,8-4-38,8 1-27,7-1-28,3 3-24,-2 0-21,0 3-20,-6 2-10,-2 3-3,-5 9-4,-8 5-1,-7 8 3,-9 6-3,-13 5 1,-13 2 3,-7 2-1,-11-2 1,-4-1 1,-1-9 1,9-5 2,12-9 7,10-3 10,10-8 5,10-1-1,1-5-1,4-1 1,9-4-2,9 0 0,5 2 2,8-3-1,1 2-9,0 1-10,0 3-6,-7 2-1,-2 2-6,-3 3-9,-8 1-9,-5 2-27,-5 0-31,-3 1-39,-3-1-81,0-4-129,0-18-424,3 14 0,-3-3 0,0-8 0</inkml:trace>
  <inkml:trace contextRef="#ctx0" brushRef="#br0" timeOffset="225532.1203">29425 9603 702,'0'-1'86,"0"-1"32,0 2 28,0-2 25,-6 2 18,0-1 22,-9 1 15,-3 0 14,-11-2 17,-7 5-34,-6 6-28,3 3-23,6 5-26,4 3-18,13 2-9,7-1-17,4-4-8,4 2-6,4-2-13,0-2-11,6-1-6,4-2-6,8 1-4,1-4-6,6-1-8,-5 1-5,-1-4-8,-7 2-7,0 5-6,-9-4-3,-3 4-2,-3 5-1,-4 1 0,-11 2 0,-5 2 0,-7 2 1,-6-4 2,-2 0-1,5-4 0,3-2-2,5-6-10,5-2-58,11-6-100,3-4-149,3-10-392,8-3 0,8-6 0,8-5 0</inkml:trace>
  <inkml:trace contextRef="#ctx0" brushRef="#br0" timeOffset="227086.1026">29660 9678 1871,'-6'3'77,"-7"5"23,-1 2 22,-4 7 18,4 6 15,3 3 13,6-1 3,3 4 3,5 1 6,3-6-48,0-3-14,-3-3-11,6-6-10,-3-5-16,5-6-13,-1 1-15,4-8-6,1-3-12,3-2-8,-1-7-30,-1-7-23,1-3-28,-4-1-18,-8-2-3,-1 6 0,-4-1 4,-6 7 4,-3 5 9,-6 3 4,-6 4 25,0 2 20,1 3 22,3 1 24,7-1 11,4 1 1,5 0 0,1 1-3,0-2 2,4 1-1,4-3-4,10 1-1,6-1-8,7-2-17,6 2-10,-3 0-5,-4 1-2,-4 3 0,-9 0-3,-4 7 2,-5 0 0,-7 5-1,2 5 5,-3 4-2,0-1 5,0 4 2,0 0 2,0-2 3,0 2 2,0-3 0,3-3 2,0-5 1,3 1 3,2-5 5,5-4 2,7-3-2,2-4 1,2-5-1,1-2-2,-3-5-1,-3-2-3,-8-5-1,-5-1-8,-6-2-8,-7-1-7,-10-2-3,-4 1 0,-8 0 0,-7 4-1,3 7 2,9 3 4,9 3 12,8 4 17,7 2 6,0-1 4,4-2 0,11 1 0,8-6-2,14 2 2,12 1-2,6 1-5,2 1-12,-3 4-17,-8 0-2,-10 4-6,-9 1 0,-14 5 2,-8-4 4,-4 10-2,-1 1 4,0 2 7,-1 4 2,2-2 5,-1 3 1,0 2 6,0-5 6,2 2 7,4-2 9,7-5 8,7-2-2,7-8-3,8-2-4,2-2-3,4-5 1,-3-3-3,-4-4-3,-8-5-9,-10-2-9,-7 0-7,-6-3-1,-6 0-3,-13-5 1,-7 1 2,-10 4-1,-9 2 1,1 4-1,2 7 1,3 3-3,9 4 1,7 2-2,7 0 0,4 0-1,7 0-1,2 0-2,0 0-1,-1 0 0,1 2 0,0 0 0,-2-1 0,2 2 0,0 0 0,0-2 1,0 1 0,0 1-1,0 1 1,0-3 1,0-1-2,0 0 0,0 0 0,0 0 0,0 0 0,0 0 0,0 0 1,0 0-1,0 0 2,0 0-1,0 0-2,0 0-4,0 0-5,0 0 0,0 0-1,0 0-7,0 0-15,0 0-17,0 0-15,0 0-10,0 0-9,0 0-13,0 0-28,0 0-70,0 0-95,3-3-520,2 1 0,5-1 0,4 1 0</inkml:trace>
  <inkml:trace contextRef="#ctx0" brushRef="#br0" timeOffset="232032.1534">18601 10343 2071,'-6'-6'113,"-2"-5"29,1 2 15,1-3 30,3 1 15,0 6 1,1 1-1,0 0-1,2 4 1,0 0-80,0 7-6,0 6-5,2 6-2,0 10-26,1 3-10,-3 7 3,3-3 7,-3-2 10,0 0 6,0-5 1,-3-7-7,3-4 0,0-7 17,0-4 39,0-7 4,0-1 3,0-10-9,0-3-2,0-12-13,0-7-32,0-9-19,3-7-31,3 3-36,1 0-45,7 6-14,-1 15-10,4 10 0,0 8-9,0 11 7,-1 7 18,3 7 9,-3 4 9,-5 5 2,0 2 2,-7-1 6,1-3 2,-2-4 2,-3-3 8,0-7-1,0-5 13,0-2 1,0-4-2,0-4 3,3-11 0,1-6 1,7-10-6,8-9-5,4 2-6,4 1-6,-4 14-10,-1 11 0,-5 6 2,-5 12-1,-3 9-1,0 5-1,-5 10 8,2 3 3,-4 7 1,-1-2 2,1-1 0,-2-2 1,0-3-30,3-7-84,2-4-90,3-1-101,11-14-212,-2-3-376,3-7 0,4-9 0,0-6 0</inkml:trace>
  <inkml:trace contextRef="#ctx0" brushRef="#br0" timeOffset="232400.2689">19138 10497 1921,'0'0'109,"0"0"2,0 1 12,0-1 21,0-1 27,4 1 8,1 0 1,6-2-1,3-3 2,3-1-99,1-5-22,-6-1-7,-4-2-18,-2 2-22,-5 0-27,-8 2-8,-4 0-2,-1 2 1,-7 5 1,-1 0 18,3 8 18,4 6 15,4 4 10,6 3 7,0 8-1,6 3 2,3-3 2,7 2-3,4-3-7,6 0-29,5-4-47,2-4-112,5-9-194,-6-1-310,-6-4 0,0-6 0,0-7 0</inkml:trace>
  <inkml:trace contextRef="#ctx0" brushRef="#br0" timeOffset="232779.167">19419 10519 2302,'0'0'60,"3"0"9,3 0 4,4 0 2,7-3 2,6-3 1,0-2-17,-2-4-34,-3 2-44,-11-1-58,-4-3-39,-1 2-9,-8-1 2,-3 1 12,-8 3 20,-2 6 31,-4 3 43,0 6 57,1 5 62,5 6 29,4 4 17,7 5-1,3 1-2,6-2-13,8 1-20,9-2-31,7-2-25,11-7-35,9-4-59,-3-5-75,3-7-142,-6-2-314,-5-6 0,-7-7 0,-5-1 0</inkml:trace>
  <inkml:trace contextRef="#ctx0" brushRef="#br0" timeOffset="233017.5531">19770 10245 1940,'0'0'136,"0"0"25,0 8 16,0 9 9,0 7 6,3 17 2,0 10 0,4 7 1,0 2-2,-4-2-109,1-6-32,-2-6-28,-2-9-40,-2-9-30,4-11-158,9-17-488,-11-3 0,0-14 0,-4-8 0</inkml:trace>
  <inkml:trace contextRef="#ctx0" brushRef="#br0" timeOffset="233311.5371">19742 10553 2024,'0'-2'169,"1"2"6,-1-4 4,9 0 5,5-3 0,7 4-1,1 2-4,2-1-4,-3 2-7,-1 2-148,-6 0-32,-3 3-10,-3 4-4,-4 1-2,0 0 1,-4 7 6,0-1 11,0 5 6,3 4 9,0 2 8,3-2 6,4 1 1,2-4-21,5-5-87,4-6-168,0-8-384,-2-3 0,-2-3 0,2-12 0</inkml:trace>
  <inkml:trace contextRef="#ctx0" brushRef="#br0" timeOffset="233694.1365">20073 10608 2174,'0'0'72,"0"3"9,0 0 19,-3 9 12,6 5 4,0 4 1,0 4 1,4-1 2,-1-2-2,0-6-45,-3-3-10,-1-2 8,-2-10-19,1 1-11,1-5-5,1-11 0,1-5-9,4-8-5,2-2-6,4-2-11,-5 9-12,1 3-15,1 15 1,-7 1 4,-1 7-2,2 7 2,-2 6 6,-2 1 3,1 7 8,3-4 8,0 5-3,1-6-20,7-1-85,1-9-149,2-13-370,5 3 0,-2-3 0,9-5 0</inkml:trace>
  <inkml:trace contextRef="#ctx0" brushRef="#br0" timeOffset="234146.0596">20404 10639 1802,'-11'0'136,"-4"3"25,1 2 12,-3 5 3,4 1 3,6 6 2,4-1 3,-1 0 0,8-3 8,2-3-96,3-6-34,2-1-22,2-6-12,2-4-6,-2-5-19,-2-2-18,-3-3-3,-3 2-6,-2 3-14,1 5-3,-4 4 3,0 8 4,0 7 9,0 7 18,3 6 24,3 14 24,3 6 16,4 4 12,2 7 12,-3 2 4,-3-2 6,-3-5 10,-9-4 1,-9-5-2,-4-6-5,-10-10-8,-4-3-13,-7-9-9,-1-13-32,0-2-56,2-13-66,10-11-50,8-6-117,26-12-538,-2 4 0,15-1 0</inkml:trace>
  <inkml:trace contextRef="#ctx0" brushRef="#br0" timeOffset="234619.7081">20992 10737 2725,'-7'-2'69,"-6"-1"1,-4 1 6,-6 2 6,-3 2 1,4 10 5,1 1 4,5 2 3,5 5 5,8-2-58,1 1 3,4-4 3,2-3-2,9 0 3,-2-5 2,7-4-3,-1-1-4,2-5-4,-2-5-3,-2-1-11,-7-1-7,0-4-5,-5 2-7,-3 5-12,0 4-3,0-1-1,0 9 1,0 1 1,0 5 1,0 7 2,3 1 0,2 4 0,4-1-3,4-5-27,7-1-44,1-6-73,5-6-156,-2-15-365,-1 1 0,-3-6 0,-2-9 0</inkml:trace>
  <inkml:trace contextRef="#ctx0" brushRef="#br0" timeOffset="234866.3096">21137 10487 2163,'0'0'106,"0"3"33,0 7 23,3 9 13,1 13 3,0 11 1,1 11 1,1 6 1,0 0 2,-1-2-66,0-6-48,-2-9-53,0-7-91,1-12-124,2-18-515,4-1 0,5-10 0,6-13 0</inkml:trace>
  <inkml:trace contextRef="#ctx0" brushRef="#br0" timeOffset="235101.4326">21380 10504 1887,'0'0'68,"-3"3"27,3 6 17,0 9 20,0 10 5,3 14 0,0 7 3,2 6 0,-2 5 0,-3-6-41,0-5-50,0-6-85,6-11-142,1-36-406,3 17 0,6-10 0,6-6 0</inkml:trace>
  <inkml:trace contextRef="#ctx0" brushRef="#br0" timeOffset="235905.6237">21588 10740 1848,'-8'6'132,"-1"5"16,-3 4 14,0 5 8,5 0 6,2 4 4,8-2 2,3 0 3,3-8 1,4-1-103,0-6-28,2-6-16,3-2-18,-6-6-27,1-3-37,-6-5-34,-6-6-22,-1-1-8,-4-2-4,-6 3 1,0 5-1,-1 6 0,-2 3-1,7 3 24,3 4 49,3 0 48,0 0 29,8 0 12,3 0 6,6 0 3,6 0 10,5 0 9,-1 0 8,0 0-4,-10 0-15,-4 3-13,-10 1-7,-1 7-3,-2 3 3,0 4-3,0 2-4,0 3-3,5 0 9,-1 0 8,6-5 6,4-1 5,5-4 1,-3-4 2,2-7-2,-3-2-2,-2-5-9,-4-3-12,-1-6-16,-5-3-11,-1-1-8,-1 3-13,-2 4-6,1 4-1,0 3 6,1 8 22,-1 3 29,4 4 14,2 3 12,7 4 8,4 0 20,6 0 24,1-3 13,-3-5 26,-4-5 0,-7-4-21,-1-4-26,-2-7-7,-2-6-11,-2-4-12,-3-9-21,-7-5-27,-4 0-10,-5-1-37,-5 3-22,-5 5-28,-2 10-40,1 11-69,-2 5-80,8 6-167,-3-37-514,1 40 0,-1 3 0,0 2 0</inkml:trace>
  <inkml:trace contextRef="#ctx0" brushRef="#br0" timeOffset="244726.4456">25643 10697 1954,'0'0'64,"2"0"12,-2 0 4,1 0 2,-1 0 0,0 0 2,0 0 5,0 0 12,0 0 13,3 0-35,-3 0 21,0 0 26,0 0 30,0 0 19,-3 0 7,-4 0 0,-8 0-4,-2-3-14,-5 2-8,-1-3-20,2 4-31,1 0-38,4 0-35,2 0-22,3 0-5,4 0-6,4 0-2,0 0 5,2 0-3,-2 0 0,0 5-2,1-2 3,-1-1 0,-1 0 0,4-2-2,0 0 6,-2 2 2,2-2-4,0 0-1,-1 2 2,1 1 0,-2-3 0,2 0-5,0 0 6,0 0 0,0 0-2,0 0-2,0 2 8,0 2 6,0 4 10,-1 5 6,-4 4 4,-1 6 4,-3 4 2,-1 2-1,-1 0 2,3-2 2,-2-4-6,7-7-2,2-4 1,1-7 8,3-4-4,4-1-1,5-1-5,3-2 3,6-1-3,6-2 1,-1 1-4,2 1-7,7 1-10,-2 2-15,0 3-2,-3 3-7,-4 2 0,-11 6-7,-3 1 0,-7 4-1,-4-1 1,-7 3 5,-6 0-2,-3 3 1,-9-3 3,-6 2 7,-5-1 3,-3-1 3,-2-3 3,2-5-2,5-2 0,3-5-3,8-3-31,8-2-72,6-3-57,5-4-89,14-7-256,-2 1-332,6-4 0,5-4 0,13-3 0</inkml:trace>
  <inkml:trace contextRef="#ctx0" brushRef="#br0" timeOffset="245192.6099">26023 10818 1980,'-6'6'120,"-2"2"17,-2 8 15,-1 4 15,3 6 14,2 4 8,3 1 17,-1 0 8,4 2 8,4 1-82,5-4-23,5-1-12,4-5-11,9-6-10,2-4-8,2-11-7,-1-2-15,4-8-9,-4-7-10,3-6-8,-8-6-12,-5-7-9,-10 0-7,-4-2-12,-16 2-5,-10 1 1,-4 0-2,-3 5-2,-4 3 0,2 8-4,6 8-11,5 5-19,5 1-28,5 7-57,5-1-123,6-1-481,2 4 0,7 2 0,6-4 0</inkml:trace>
  <inkml:trace contextRef="#ctx0" brushRef="#br0" timeOffset="246410.5703">26689 10822 850,'0'0'71,"0"0"3,0 0-1,0 0 0,0 0-2,0 0-1,0 0 3,0 0-1,0 0 6,0 0-46,0 0 14,0 0 34,0 2 28,0-2 16,0 0 8,0 2 4,0-2-1,0 0-1,0 1-5,0 1-14,0-4-27,0 4-36,0 0-29,0-4-14,0 2-9,0 0-3,0 0 0,0 0 1,0 0 0,0 0 4,0 0 2,0 0 1,0 0 2,0 0 0,0 0 2,0 0 2,0 0 0,0 0-3,0 0 3,0 0-2,0 0-3,0 0 1,0 2-4,0-2 1,0 0-1,0 0-1,0 0 3,0 0-3,0 0-2,0 0 0,0 0 0,0 0-2,0 0 2,0 0 0,0 0 0,0 0-1,0 0-2,0 0 3,0 0-2,0 0-1,0 0 0,0 0-3,0 0 1,0 0-2,0 0 5,0 1 1,0-1 1,0 3 3,0-2 5,0 2 9,0 1 8,0-1 11,0 1 13,0 1 16,-6 3 12,3 1 10,-3 2 9,-3 5 10,3 4 15,-1 3 10,2 4 3,2 0-2,3 5-5,-2 0-10,7-3-7,1-3-1,8-2 0,2-6-5,7-7-18,-2-4-12,0-6-12,3-3-6,-2-4-6,0-9-6,0-2-10,-7-5-20,-3-3-19,-7-3-17,-2 0-9,-8 0-9,-7 0-2,-7 4-2,-1 1-18,-6 7-20,-2 4-16,8 4-19,4 4-48,7 1-39,7 3-85,9-5-171,3 3-228,5 2 0,4-2 0,15-4 0</inkml:trace>
  <inkml:trace contextRef="#ctx0" brushRef="#br0" timeOffset="247842.5321">27082 10818 1871,'-8'4'69,"1"3"22,-8 4 24,1 5 22,4 8 16,4-2 19,3 6 18,3 2 10,6-4 6,4 2-40,-1-5-13,4 0-15,4-10-16,-1 0-14,0-6-12,-1-3-18,3-4-20,-1-4-9,1-9-11,1-3-26,-2-5-29,-2-8-22,-7-3-11,-5 3-10,-5-3-4,-7 4 0,-6 2 2,-2 5-1,-7 4 5,0 5 18,3 3 21,3 3 14,9 2 4,3 2 1,5 0-4,2 2-6,-1 0 4,4-1 3,4 1-3,6 0 4,8 0 5,10 0 8,1 0 4,5 0 6,-8 1 4,-5 2 8,-7 0-6,-7 0 1,-5-2 1,0 3-1,0 0-5,1 1-4,4 2-2,4 1-2,3 4 4,0 2 6,-2 5 7,-2 1 5,-5 5 12,-3 3 15,-6-1 11,0 3 8,3-5 4,-3-4 4,3-3 8,3-4 4,3-6-2,6-4 0,4-1-10,5-7-17,7-4-13,4-7-9,2-2-6,2-6-7,-4-5-12,-11 4-14,-6-4-5,-12 1-4,-4 3-1,-7 5 1,-4 0 2,-3 1-3,-3 4 5,-5 1 6,-4 2 5,2 1 4,-2 2 4,1 3 1,2 0 0,0 3 0,3 2 0,3 0 3,3 0-6,-1 0-8,6 2-3,4-1-4,0-1-5,3 2 2,0 0-2,0-2-3,0 0-1,0 0-2,0 0 4,0 0-2,0 0-1,0 0 0,0 0 0,0 0 0,0 0-3,0 0 5,0 0-2,0 0 2,0 0-4,0 0 2,0 0 2,0 0 1,0 0 2,0 0-4,0 0 2,0 0 0,0 0-2,0 0 2,0 0 0,0 0-1,0 0 1,0 0-2,0 0 1,0 0-2,0 0 4,0 0-3,0 0 1,0 0-1,0 0-1,0 0-1,0 0 1,0 0-1,0 0-2,0 0 2,0 0-3,0 0 0,0 0 1,0 0 0,0 0-1,0 0 2,0 0-2,0 0-4,0 0-3,0 0-6,0 0-5,0 0-11,0 0-20,0 0-33,0 0-37,0 0-43,0 1-43,0 2-62,0-3-225,-3 0-339,-7 1 0,-10-1 0,-16 3 0</inkml:trace>
  <inkml:trace contextRef="#ctx0" brushRef="#br0" timeOffset="250206.5456">18632 11243 1351,'0'-5'106,"0"0"37,0 1 41,0 1 25,0-2 9,0 2-3,0 3 5,0 0 22,0 3 20,0 7-50,3 6-28,-3 12-28,3 15-38,-3 6-20,0 9-6,0 4 3,0 0-2,0-6-21,0-7-18,0-10-16,0-10-12,0-5-6,0-11-3,0-5 7,0-4-2,0-3-4,0-5-9,0-5-15,0-6-18,0-7-8,0-4-2,-3 0 2,0 3-8,3 6-16,0 8 2,0 3 3,0 4 7,9 2 13,2 0 17,7 0 7,8 0 2,2 0-15,7-1-24,-4-3-30,3-3-40,-4-1-35,-8-6-21,-7 0-15,-4-2-3,-7-2-2,-4-3 3,-1-1 17,-2-4 43,0-4 63,-5 1 73,2 2 78,3 4 27,2 6 10,-1 9 10,4 5 17,-2 8 12,0 15 13,1 6-8,-1 15-25,3 10-33,3 4-42,-3 3-5,2-2 5,1-6-9,-2-4-20,-1-8-45,-1-8-68,2-9-100,7-10-185,-1-5-330,7-5 0,6-8 0,5-5 0</inkml:trace>
  <inkml:trace contextRef="#ctx0" brushRef="#br0" timeOffset="250550.4856">19172 11652 1237,'-4'6'141,"0"4"22,-2 2 14,0 9 6,4-1 7,2 5 10,0-3 12,2-5 14,2-1 17,2-6-88,4-7-38,3 1-20,-1-8-12,3-6-7,2-4-7,-3-5-11,0-5-20,-4-2-25,-5 1-23,-7-2-12,-5 5-6,-7 2-4,1 8-5,-4 9-18,2 0-32,3 7-72,8-2-127,2-4-314,2 10 0,8-2 0,5 2 0</inkml:trace>
  <inkml:trace contextRef="#ctx0" brushRef="#br0" timeOffset="250878.4654">19422 11652 1001,'0'6'153,"-3"3"27,3 3 20,0 5 10,0 3 21,3 3 11,3 0 6,4-2 5,3 0 7,1-3-90,2-6-44,-1-3-23,3-4-19,5-5-8,1-5-23,3-8-10,0-5-7,-4-5-11,-7-4-15,-7-1-25,-4 4-32,-7 1-46,-4 4-58,4 2-86,7-1-395,-8 10 0,3 4 0,2 1 0</inkml:trace>
  <inkml:trace contextRef="#ctx0" brushRef="#br0" timeOffset="251272.2016">19911 11593 1348,'-20'13'93,"-6"6"7,-2 7 6,-4 3 5,17-4 6,5-4 7,6-1 5,8-7 8,3-4 6,3-4-73,7 0-10,1-3-4,6 1-3,-2-1-6,-5 3-3,-2 2-5,-9 1-4,-3 1-7,-3 7 0,-3-3-2,-6 4-6,-3 2 0,-5-1-2,-1-4 1,2-2 0,2-2-12,7-8-76,5-2-154,2-10-318,2 0 0,2-8 0</inkml:trace>
  <inkml:trace contextRef="#ctx0" brushRef="#br0" timeOffset="251486.1193">20084 11700 1197,'0'10'131,"0"9"11,0 3 5,0 6 1,0-3 1,0 1-1,0-3-12,0-3-50,0-7-114,2-5-423,-2-1 0,1-7 0,6 0 0</inkml:trace>
  <inkml:trace contextRef="#ctx0" brushRef="#br0" timeOffset="251884.3413">20175 11755 1362,'0'7'84,"0"3"16,0 5 11,0 8 11,0-4 4,0 5 0,0 0 0,1 3 1,1-9 1,-1-2-44,-1-2 26,0-6 13,0-7-10,2-1-11,-1-4-2,1-9-4,1-5-4,0-4-4,2-5-3,-1 0-22,6 3-46,-5 6-32,0 7-2,1 6 1,0 3-3,-1 4 1,1 3 1,1 6 5,-3 3 1,-2 5 0,1 5 1,-2 0-10,2 1-34,1-2-69,3-3-124,0-17-332,4 8 0,2-7 0</inkml:trace>
  <inkml:trace contextRef="#ctx0" brushRef="#br0" timeOffset="252368.3984">20480 11798 1607,'-7'2'134,"-2"-1"19,-3 5 4,-3 1 7,6 5 4,3 3 3,2 4 1,4 0 2,0-4 2,4-5-96,-1-1-21,0-7-18,6-1-4,3-3-6,-3-4-6,3-5-8,-2-1-3,-4-6-2,-3 1-3,0 4-13,0 6-7,-3 3 0,0 8 1,0 3 5,0 10 5,4 5 16,-1 10 5,-3 6 2,7 7 7,-4 7 8,-3 2 7,0 0 8,-5 0 6,-13 1-4,-1-4 0,-11-1-12,-6-4-2,-5-4-2,5-13-6,4-8-6,3-13-33,9-8-46,9-15-97,11-11-212,1-8-313,12-3 0,11-11 0</inkml:trace>
  <inkml:trace contextRef="#ctx0" brushRef="#br0" timeOffset="252860.5002">21130 11768 1147,'-7'3'152,"-9"4"25,-3 4 32,-6 5 14,4 1 11,2 4 8,5 4 9,6-4 6,5-1 5,1-1-111,4-7-28,-1-4-21,4-2-30,1-5-14,3-1-10,8-1-8,-2-6-11,0-5-6,0-1-8,-5-5-4,-4 3-11,-6 1-14,3 6-1,-6 3 0,3 6 0,0 8 0,0 5 3,0 1 0,0 9 3,0 2-2,3-2-3,4 2-4,3-4-32,3-6-52,5-8-104,11-8-457,-8-1 0,0-6 0,0-10 0</inkml:trace>
  <inkml:trace contextRef="#ctx0" brushRef="#br0" timeOffset="253115.4537">21237 11526 1855,'0'-3'88,"2"3"32,-2 7 26,1 6 22,1 7 4,4 15 1,1 10 3,1 8-1,-1-1 0,-4 2-31,0-1-63,-3-4-47,3-6-64,-3-9-112,8-12-176,-3-8-285,2-6 0,0-10 0,6-8 0</inkml:trace>
  <inkml:trace contextRef="#ctx0" brushRef="#br0" timeOffset="253392.4995">21482 11546 1651,'0'-6'115,"-1"3"10,-1 1 20,-2 1 17,4 5 14,-1 13 12,1 11 6,0 10 3,1 10 0,-1 9-110,0 4-4,0 0-11,0 0-18,0-5-21,0-6-26,0-10-75,7-7-173,-4-14-394,5-10 0,7-4 0,6-16 0</inkml:trace>
  <inkml:trace contextRef="#ctx0" brushRef="#br0" timeOffset="254161.3247">21692 11860 1387,'-9'5'125,"-2"5"21,-1 4 25,-3 6 12,7 1 6,5 3 4,0-3 3,3-5 4,3-2 7,0-4-102,4-4-20,0-5-20,3-2-26,1-5-14,0-5-12,-4-4-8,-4-3-8,0-5-2,-3 3-3,0 3 3,-1 3-2,2 6 0,-1 4-4,0 1 11,0 0 9,8 1 9,2 1 9,5 0 3,2 1-1,1 0 11,-9 2 23,-3 6 7,-2 1 9,-2 6-6,-2 6-3,0 1-4,0 1-4,1 0-2,2-2 3,4-1-12,0-6-12,3-3 5,4-4-2,-2-5 2,8-2 2,-4-7 0,-1-5 2,0-3-2,-9-2-7,-3-4-4,-3 6-10,0 1-13,0 7-7,0 3 6,0 4 19,0 0 31,3 4 28,1 3 16,5 2 7,9 4 7,2 0 24,9-3 37,3-5 31,-1-2-6,-4-3-6,-2-6-29,-7-3-22,-9-4-20,-5-5-25,-5-2-68,-10-4-71,-7-2-102,-5 3-85,-7-3-78,-1 3-106,8 0-210,-1 11-362,3 2 0,3 3 0,-1 2 0</inkml:trace>
  <inkml:trace contextRef="#ctx0" brushRef="#br0" timeOffset="255264.006">25285 11822 1668,'-1'3'86,"1"-2"29,0-1 25,0 3 21,-2-3 9,2 0 8,0-3 4,0-1 7,5-4 5,6 1-39,6-6-35,7-2-19,6-2-20,2 5-13,-2-2-9,-6 3-6,-4 5-2,-1 3-6,-5 6-5,-1 8-4,-2 7-7,-2 2 0,-5 10 3,-4 2 6,0-2 16,-10 4 23,-4 0 8,-8-2 3,-11-3 5,-8-1 0,1-6 1,0-8-4,9-4-5,5-7-10,11-5-16,8-7-22,5 0-10,4 0-3,7-5-6,4 3-1,8 3-2,6 2-4,6 4-7,2 0-9,1 2-16,-3 2-25,-4 0-41,-7 3-53,-5-1-74,3 1-193,-10 1-422,-1-2 0,6-3 0,3-1 0</inkml:trace>
  <inkml:trace contextRef="#ctx0" brushRef="#br0" timeOffset="255587.9562">25857 11810 1835,'0'1'113,"0"2"22,0 9 19,-5 3 5,-2 9 5,-2 7 4,-2 2 1,-2-1 2,5 0 5,2-6-66,3-6-35,3-6-13,3-4-12,8-7-2,10-1-2,9-2-6,9-2-1,9-6-1,1 3-25,-3-2-51,0-2-94,-5-3-151,-12-5-379,-8 10 0,-10 0 0,-8-1 0</inkml:trace>
  <inkml:trace contextRef="#ctx0" brushRef="#br0" timeOffset="255838.7009">26149 11826 2039,'0'-5'109,"0"-2"0,0 1 13,4 2 13,-8 5 15,4 8 16,4 10 14,-4 8 5,-4 13 1,-2 8-100,-2 8-10,1 6 0,-3-2-14,5-6-19,2-4-36,5-13-61,4-11-108,11-14-158,4-9-319,6-6 0,8-11 0</inkml:trace>
  <inkml:trace contextRef="#ctx0" brushRef="#br0" timeOffset="256206.727">26477 11826 1854,'-3'0'110,"-3"4"32,0 6 14,-6 7 15,3 2 10,1 10 13,2 6 9,2 1 4,4 5 3,4-4-58,2-3-42,4-6-23,0-5-4,5-11-10,4-5-5,4-10-14,1-9-8,3-5-13,3-11-21,-4-4-25,-5-5-33,-12-1-21,-6-1-19,-6 5-4,-12 5-8,-2 8-11,1 8-25,-4 9-41,4 3-69,22 2-372,-11 8 0,7-2 0,1 1 0</inkml:trace>
  <inkml:trace contextRef="#ctx0" brushRef="#br0" timeOffset="256447.2705">26849 12046 1517,'0'22'142,"-5"6"18,-4 6 17,-3 8 5,-4-5 2,-7-3 5,5-1-2,0-8-4,3-1-29,5-10-195,8-7-236,2-5-274,0-6 0,6-12 0,4-7 0</inkml:trace>
  <inkml:trace contextRef="#ctx0" brushRef="#br0" timeOffset="257760.9857">27201 11889 1975,'0'5'108,"-5"1"25,-5 7 18,-4 9 16,-1 8 15,-6 9 2,9 4 3,5 2 0,5-7 7,5-3-60,8-7-34,2-5-22,4-9-12,4-7-16,9-5-14,0-6-4,2-10-9,-1-10-13,-3-1-20,-11-14-23,-9-2-15,-5-1-7,-9 0-6,-8 2 1,-4 4 2,-3 5 1,-6 10 8,4 8 13,3 4 13,7 5 19,6 1 10,4 3 7,3-1 3,0 1 5,6 0 2,6 0 2,10 0 0,13 0 3,7 0 2,11 0 0,-8 0-1,-6 0-1,-16 4-1,-10 2 5,-10 6 8,-3 5 3,-9 3 11,-3 6 6,0 3 7,-1 1 2,2 3 0,7-2-1,4-2-1,4-2-7,7-5-12,5-7-5,5-2-12,5-7-9,4-4-6,4-9-5,-8-5-2,3-8-14,-8-3-20,-5-9-20,-10-3-9,-3-5-4,-3 1 0,-9-3-1,-6 3-2,-10 3 0,-4 10 1,-7 3 13,0 7 16,7 6 21,10 5 10,5 0 3,11 2-2,3 3 2,3-1 0,6-2 1,12 3 1,11-4-1,10 0 2,9 0-3,6-2-1,-1 2 0,-6 3 2,-8-1-3,-9 2-1,-9 2-2,-12 2 3,-1 3-2,-4 1-1,-4 5 8,-3 3 9,3 4 10,0 2 8,0 3 8,3 1 4,-1 2 6,7 3 1,2-3 8,3-5 13,4-1 4,2-4-6,-2-4-7,0-1-4,-1-5-5,-4-2 0,1-1-3,-1-2-1,5-2-6,-1-6-11,3 0-10,-2-8-5,-5 0 1,-4-7-6,-7-3 0,-2-3-2,-11 0-1,-8-5-2,-7 3 2,-10-1-1,-11 1 3,-4 9-1,6 5-3,4 6 0,11 2 0,8 5-5,11 1-1,5 0-1,0 0-11,2 1-20,-1 2-37,0 2-46,0 2-43,2 1-48,-3 0-83,1-6-151,-10-16-352,-6 17 0,-7-2 0,-7-1 0</inkml:trace>
  <inkml:trace contextRef="#ctx0" brushRef="#br0" timeOffset="260148.2843">18773 12470 1713,'0'-4'132,"0"-1"30,0 2 24,0-5 30,0 1 17,0 5 3,0-1-2,0 3 1,0-2 13,0 5-84,0 5-15,0 9-21,0 8-22,0 10-27,0 10-12,0 3-2,0 6 4,-2-2 2,-3-3-7,-1 0-10,-1-9-7,-7-5-3,4-6-2,1-6 2,-2-5-5,8-6-2,0-6 3,3 2-3,0-6 2,0 0-1,0-2-2,0 1-3,3-2 0,3-2-4,8-2-1,7 0 1,5-2-8,11-1-8,-1 6-30,0 2-52,2 0-64,-3 2-62,-4 3-109,16-3-600,-23 5 0,-4-2 0,-3-4 0</inkml:trace>
  <inkml:trace contextRef="#ctx0" brushRef="#br0" timeOffset="260508.5086">19201 12809 2085,'0'0'102,"0"0"34,-3 7 22,2 4 17,-2 5 8,1 8 6,2 5 4,-1 0 1,5 0 3,-1 2-54,6-5-42,0-7-24,6-3-14,0-9-14,5-5-8,0-6-6,4-6-9,1-5-13,1-4-28,1-9-37,-7-3-53,-3-4-65,-9 5-46,-5-3-35,-1 8-74,2 4-280,-1 11 0,-2 3 0,1 4 0</inkml:trace>
  <inkml:trace contextRef="#ctx0" brushRef="#br0" timeOffset="260968.5119">19560 12781 1628,'0'6'96,"0"4"21,0 2 10,0 11 9,1-1 14,3 3 6,-2 6 4,1 1 2,0-3 7,-2 2-66,-1-7-10,0-7 16,0-6 6,0-6-6,0-4-12,0-4-8,0-8-1,2-9-2,-1-4-9,2-12-7,5-3-15,5-1-33,4 3-18,6 8-4,2 6-2,2 12-5,-1 5-5,-6 9-1,-4 11 2,-4 4-1,-3 4 3,-2 6-3,0 4 1,-4-1 2,3-1-12,-3 1-17,1-2-36,4-8-117,20-10-528,-16 1 0,5-4 0,9-8 0</inkml:trace>
  <inkml:trace contextRef="#ctx0" brushRef="#br0" timeOffset="261209.2479">20063 12787 1760,'-9'-1'122,"-9"1"15,-1 3 6,-2 3 3,6 8 2,4 6 2,7 5 2,0 5 0,8-1 2,0 0-96,8-3-35,5 2-49,7-8-61,7-6-113,7-6-366,-5-5 0,3-3 0,-2-8 0</inkml:trace>
  <inkml:trace contextRef="#ctx0" brushRef="#br0" timeOffset="261630.5813">20280 12530 2502,'0'0'60,"0"7"14,3 6 14,2 13 0,4 12 1,-2 19-1,2 5 2,-2 6 1,-3 3 2,-4-7-26,0-6-32,0-12-11,0-10 26,0-12 10,0-13 0,0-8 1,1-9-3,5-13 1,3-7-7,2-7-9,7-3-8,-2 1-12,4 6-49,0 7-13,-2 10-7,-3 5-3,-1 5 1,-6 6-2,1 9 8,-3 5 6,-2 8 7,-1 5-21,-2 1-57,5-3-130,-3-16-389,0 9 0,0-6 0,0-6 0</inkml:trace>
  <inkml:trace contextRef="#ctx0" brushRef="#br0" timeOffset="262332.4684">21189 12883 1821,'-6'0'116,"-6"0"23,0 0 23,-3 1 16,-5 4 10,6 2 12,-2 5 5,7 2 6,-3 3 5,6 2-93,5-4-19,-1 4-23,2-4-19,3-3-13,2-1-7,2-2-9,5-4-3,4-3-2,1-2-5,3-3-1,-3-2-4,-3-7 2,0-2-5,-5-2-4,1-2-5,-6 2-5,-4 5-13,0 2-5,0 6 2,0 5 1,0 4 1,0 5-2,0 2 2,0 9 2,3 1 0,3 2 2,1 2-15,4-4-39,1-6-71,3-4-81,6-8-170,1-3-245,-2-5 0,0-6 0,2-10 0</inkml:trace>
  <inkml:trace contextRef="#ctx0" brushRef="#br0" timeOffset="262580.5607">21383 12642 1468,'0'-8'178,"-3"-1"-3,0 0 8,3 3 13,0 6 14,-3 12 17,6 11 13,3 12 1,2 11-1,-2 8-146,1 6-28,-2 0 0,-2-2-7,-1-7-23,2-5-40,-4-9-80,7-10-137,2-16-453,6-4 0,-3-6 0</inkml:trace>
  <inkml:trace contextRef="#ctx0" brushRef="#br0" timeOffset="262865.4058">21609 12633 1971,'0'-2'96,"-2"1"23,1-1 18,-1 7 17,1 7 13,1 11 7,0 14 1,1 13 2,-1 7-1,0 6-93,0-2 1,0-4-27,0-6-31,0-4-45,2-10-85,5-10-151,0-16-388,4-1 0,2-7 0,4-7 0</inkml:trace>
  <inkml:trace contextRef="#ctx0" brushRef="#br0" timeOffset="264244.6311">21765 12958 1666,'0'10'106,"-1"6"14,1 7 5,0 3 11,0-2 6,0-1 5,1-2 4,3-4 6,0-5 9,2-4-82,6-4-23,-3-4-13,4-5-15,-2-4-26,-2-5-27,-3-6-18,-2-4-10,-8-5-8,-2 2-6,-4 1 8,-7 9 9,5 4 5,-4 5 8,8 5 17,3 2 26,4 1 24,1 0 16,0 0 6,3-2 0,2 2-8,1 0-10,7 0-1,5 0-2,3 0 0,0 0-5,2 0-13,-5 0-8,-5 0-5,-4 3 0,-6 1 4,1 4 14,-4 1 8,0 6 12,0 2 4,0 0 7,0 4 9,0 1 2,3 2 4,3-3 3,2 2-3,5-4-7,0-5-4,-1-4-5,0-6-5,3-4-3,-3 0-12,0-8-1,-4 0-3,-4-3-5,-2-4-4,-2-2-5,-2 2-7,1 3-7,1 5-2,0 2-1,0 4 8,0 1 19,0 4 19,0 2 22,3 2 24,3 2 9,4 2 4,-2 0 8,4-5 12,1 1 5,0-5 0,0-4-19,-2-4-20,-2-5-21,-5-4-25,-2-2-7,-1-7-5,-4-1-6,-4-3-11,1 3-3,-8 1-8,4 3-4,-3 9 0,6 4-3,6 3-1,-1 4-5,1 0 0,1 0 1,0 0 0,-2 0-4,2 0 3,-1 0 1,-1 2 3,1 0 1,1 3 2,-2-1 5,0 0-1,1-4 0,1 5 0,0-2 0,0 1 1,0-4 0,0 2-2,0-2 0,0 0 2,0 0-2,0 0 0,0 0 0,0 0-3,0 3 3,0-3 0,0 2-3,0-2 0,0 0-1,0 0-5,0 0-1,0 0-1,0 0-7,-2 2-1,2 1-7,2-1-4,-4 0 4,2-1 1,0-1 1,0 0 4,0 0 1,0 1 1,0-1 7,0 1 2,0-1 4,0 2-6,0-1-2,0 3-12,0-4-7,0 1-10,0 0-18,0 1-23,0-1-28,0 0-17,0 1-19,0-2-19,0 2-49,0-2-53,0 0-128,0-8-297,-3 7 0,-3 0 0,-4-3 0</inkml:trace>
  <inkml:trace contextRef="#ctx0" brushRef="#br0" timeOffset="266847.3735">25374 12835 1474,'-2'0'128,"-4"0"24,-1 2 30,1-2 31,-2 0 30,4 0 15,1 0 16,3 0 29,0 0 14,0 0-90,0-3-35,0 1-22,1-5-31,7-5-30,8 0-28,6-3-12,8-3-11,9-1-29,1 4-18,-2 1-4,-3 8 5,-8 4-4,-5 14 1,-8 10-2,-2 13 3,-5 5 0,-4 11 0,-3-5 10,0 2 22,-3-5 10,-9-4 7,-6-3 12,-1-6 8,-7-7 6,3-6 1,4-6 5,8-9-4,1-2-10,7-6-18,3-7-10,3-2-10,10-2-12,4 1-5,9-2-6,5 6-8,3 0-7,-1 5-1,1 4-1,-4 3-5,-4 5-10,1 1-17,-3 6-34,-2 1-54,-5 4-62,-2-2-77,-3-5-149,2-13-506,-4 8 0,4-7 0,1-1 0</inkml:trace>
  <inkml:trace contextRef="#ctx0" brushRef="#br0" timeOffset="268139.069">26007 12904 1824,'-6'1'132,"-2"2"22,-1 5 20,-4 5 14,6 2 10,1 7 14,6 6 7,0 0 3,6 1 1,7-3-95,3-2-34,8-4-20,4-7-20,-1-5-12,2-5-11,-7-3-25,-2-8-32,-5-1-40,-6-5-33,-3-6-25,-4-4-5,-8-5-2,-5-1 9,-4-1 18,0 5 14,-3 6 17,4 5 25,6 5 37,1 6 37,7 2 48,0 2 22,0-3 6,3 1-6,14 0-16,8-5-12,12-3-6,9 4 0,2-5 0,-4 3-6,-7 4-30,-14 4-17,-9 0-6,-8 9-2,-5 4-1,-1 2 4,-3 5 7,-1 5 11,-1 2 12,-2 2 14,2 5 12,4-1 15,2-1 3,2-3 4,8-3 5,1-7 3,4-5-7,1-9-9,2-2-11,-2-6-11,3-5-13,-1-3-18,-4-7-20,-3-6-19,-7-3-18,-4-3-24,-5-3-3,-10-3-3,-1 2 1,-1 4-1,-4 4 3,0 6 9,6 8 30,3 2 26,5 3 29,4 3 21,2 0 3,2-1-1,5-1 0,8-2 1,15 2 0,11-3-3,9 1-18,4 2-12,-1 5-18,-7-1-6,-11 4 0,-10 5-1,-8 2-1,-11 5 0,-3 5 4,-3 1 3,0 1 19,0 2 14,0 6 11,7 0 14,1 3 13,10-2 15,6-2 11,10-3 10,6-7 4,-1-5 5,-4-6-12,-5-5-11,-3-4-12,-3-6-11,-6-4-11,0-5-14,-9-7-12,-2-3-11,-7-1-9,-7-4-8,-8 3 0,-6 0 10,-6 5 48,-6 8 38,-5 5 30,2 6 29,-3 4 13,12 1 4,4 0 1,10 0 7,5 0-3,8 0-12,-1 0-41,1 0-39,0 0-32,0 0-28,1 0-14,-2 0-3,-1 0-2,2 0-12,0 0 1,0 0-4,0 0-8,0 0-11,0 0-22,0 0-34,0 0-60,0 0-74,0 0-60,-1 0-59,-1 0-83,2 0-157,0-24-599,2 19 0,5-3 0,8-7 0</inkml:trace>
  <inkml:trace contextRef="#ctx0" brushRef="#br0" timeOffset="268642.8766">27425 12818 3283,'0'-9'177,"0"4"10,0-2 2,0-1 0,0 6 0,3 4 8,3 0 6,5 7 2,5 4 5,9 6-122,6 3-52,8 3-9,3 0-2,0-2 2,-6 1-5,-6-7-24,-13 0-41,-3-2-62,-10-3-70,-1-5-74,3-4-197,-3 1-400,-3-5 0,3-8 0,3-5 0</inkml:trace>
  <inkml:trace contextRef="#ctx0" brushRef="#br0" timeOffset="268902.6362">27726 12666 2275,'-6'0'148,"-6"2"33,-7 4 26,-10 7 25,-6 8 21,-2 9 10,-4 11 6,4 1 1,2 10 3,3-3-108,5 2-42,6-7-32,3-4-32,3-8-58,4-8-73,1-5-72,0-5-130,5-9-590,-6 3 0,-4-3 0</inkml:trace>
  <inkml:trace contextRef="#ctx0" brushRef="#br0" timeOffset="272286.6774">27972 12637 1784,'-3'0'122,"3"0"26,-2 0 8,2 0 7,0 0 0,0 0 5,0 0 2,0 0 11,0 0 15,0 0-53,2 0-13,3 0-19,7 0 5,8 0 1,7-3 0,9 3-2,0-1-4,-1 1-10,-2-2-15,-10 4-33,-10-1-22,-4 7-8,-6 5-8,-1 3-8,-5 5 7,-8 7 5,-4 1 5,-6-1 2,-4 3 0,1-7 3,5-2 0,4-5 0,6-5 0,6-6 9,2-2 5,1-1 0,0-3-2,3 0-2,3 0 3,4 0-6,2 0 3,6 0-4,-4 0-2,0 0-8,-1 2-12,-4 7-6,3 3-1,-3 5-2,-4 1 2,-2 6 1,-5-2 3,-4-1 4,-5-4-2,-5-1 1,-6 1-1,-4-5-2,0 1 1,-4-5-2,8-1-13,2-2-30,5-5-58,6 0-64,6-2-73,3-7-124,12-7-151,5-2-281,7-7 0,7 0 0,12-8 0</inkml:trace>
  <inkml:trace contextRef="#ctx0" brushRef="#br0" timeOffset="272662.3405">28456 12755 2127,'-7'0'107,"-4"7"24,-7 3 18,-3 7 16,1 3 8,4 9 5,8 0 6,5 0 2,3-3 6,6 0-62,0-6-16,3-1 0,0-8-8,3-5-8,3-3-11,-1-10-4,2 0-9,5-8-8,-5-4-20,-2-6-23,-8-4-38,-1-1-32,-10-1-13,-5 3-7,-5 6 2,-3 8-8,1 6-25,-2 6-27,8 7-40,4-1-76,19-3-474,-11 8 0,4 0 0,4-3 0</inkml:trace>
  <inkml:trace contextRef="#ctx0" brushRef="#br0" timeOffset="273098.8034">28960 12787 805,'0'0'87,"0"2"49,0-2 56,0 2 46,0-4 38,0 5 26,0-3 19,0 0 13,0 0 14,0 0-32,0 0-29,0 0-44,2 0-46,2 0-39,8 0-37,6-1-24,6-1-18,8-1-12,6-4-13,-4-2-15,-5 4-26,-7-2-17,-11 4-28,-2 3-42,-6 0-46,-3 0-67,3 3-106,11-6-507,-13 8 0,2 0 0</inkml:trace>
  <inkml:trace contextRef="#ctx0" brushRef="#br0" timeOffset="273396.5235">28912 13044 1877,'0'4'139,"0"1"23,3-3 14,-2 2 11,2-4 7,8 0 9,4 0 4,2-1 1,8 1 1,4-1-102,1-2-40,1-1-39,-2 0-41,-7 2-64,-6-1-74,-4 0-103,4-2-399,-13 2 0,0-1 0,0 4 0</inkml:trace>
  <inkml:trace contextRef="#ctx0" brushRef="#br0" timeOffset="274652.7672">29943 12364 1213,'-3'0'79,"0"0"22,-2 0 28,-1 0 24,-2 0 20,1 2 29,-2 3 28,0-1 28,0 4 24,-4 4-37,-4 2 14,-1 3 3,-8 7-8,-7 5-7,-2 10-11,2 3-27,6 8-26,8 3-25,13 1-23,7-1-22,10-2-29,4-8-23,3-9-20,8-7-14,1-6-8,-2-8 1,-1-6-5,-4-5-1,-2 1-2,-2-8-3,-5-2-8,-2-2-4,-3-7-2,-2-2-7,-4-2-6,-7-1-8,-3 1-16,-7 5-18,0 2-17,-5 7-32,7 1-42,1 5-34,8 0-40,6 0-46,0 0-45,6 0-95,8-16-291,-1 13 0,11-2 0,10 0 0</inkml:trace>
  <inkml:trace contextRef="#ctx0" brushRef="#br0" timeOffset="275028.6998">30222 12651 1752,'-5'-2'149,"-4"2"30,-2-1 23,-8 4 16,-1 6 16,0 5 7,1 4 2,7 7 7,4 4 6,5-3-120,3 6-10,8-7-18,2 0-21,1-4-11,5-5-12,1-4-1,0-8-3,2-2-6,-1-4-8,3-9-14,-1-2-21,-5-9-24,-8-5-30,-1-1-23,-6-3-15,-6 2-9,2 6-8,-4 2-35,1 7-34,-4 9-57,8 2-103,6 3-342,-1 8 0,-1 1 0</inkml:trace>
  <inkml:trace contextRef="#ctx0" brushRef="#br0" timeOffset="275260.7058">30450 12813 606,'3'12'97,"-3"6"20,0 5 24,-3 7 16,-6 3 16,-6-3 7,-2 3 2,-4-4 0,3-7-31,9-6-144,11-8-405,-2-4 0,6-7 0,10-8 0</inkml:trace>
  <inkml:trace contextRef="#ctx0" brushRef="#br0" timeOffset="276598.3387">30704 12633 1967,'-1'0'128,"-4"0"27,-2 4 16,-6 5 5,-3 5 9,5 6 10,1 9 7,6 0 6,2 3-1,4 2-91,1-4-35,2-2-26,1-3-14,5-8-3,4-6-17,2-5-40,1-5-50,3-4-65,0-7-29,-2-8-40,-5-9-42,-4-5-29,-5-8-9,-5 0 4,-3 2 46,-7 7 63,-3 7 52,0 6 59,-2 8 34,0 4 54,6 1 68,1 2 41,5 0 17,3-1 0,3-3-29,8 0-21,11-1 5,7-1 7,10 0 5,4 3-8,-2 1-26,-6 2-13,-10 2-10,-5 2-4,-8 5-11,-6 2-8,-3 6-11,-3 4-4,-3 5-2,-1 3-2,-2 3 6,1 5 2,2-2 2,1 2 0,0-2 2,6-6 5,4-5 8,5-4-2,2-9-4,9-5-6,-1-3-4,4-8-5,0-4-8,-3-5-17,-3-4-22,-7-7-16,-4-1-21,-8-5-10,2 1 1,-8-1 0,-4 2 2,-5 3 3,-10 7 9,-9 3 16,-1 2 22,3 4 15,6 7 29,7-2 12,10 1 2,6 2-2,4-1-1,7 0-3,7-3-1,11 2-2,12 0-1,9 1-7,2 2-14,-1 2-10,-3 2-3,-8 0 2,-6 0-2,-6 4 1,-8 3 2,-8 3 5,-5 4 12,-2 3 8,-4 2 11,0 3 3,0 6 5,0-1 4,2 4 14,1-2 15,6 1 12,3-3 5,3-6 0,4-5-1,0-5-4,0-6 0,1-5-4,3-3-4,1-6-12,1-3-16,-7-2-14,0-9-10,-9-3-14,-5 0-10,-3-3-3,-1 3-4,-5 3 4,-4 3-1,-1 6 1,-10 5 5,-5 2 4,-4 5 5,-1 0 10,3 2 6,2 0 4,9 0 3,7 0-2,4 0 1,1 0-4,4 0-5,0 0-4,0 0-4,0 0-8,0 0-5,0 0-4,0 0-7,-1 0-1,-2 0-10,3 2-21,-2 0-34,-1 5-62,0-2-72,-3 4-136,-7-9-614,-7 9 0,-9-2 0</inkml:trace>
  <inkml:trace contextRef="#ctx0" brushRef="#br0" timeOffset="312543.8366">23072 15453 490,'0'-2'74,"0"0"14,0 1 9,0-2 4,0 3 5,0-1 11,1 1 12,-1 0 15,0-3 7,0 3-47,0 0-19,0 0 3,0 0 10,2 0 21,-2-4 15,0 4 18,0-4 6,0 1-2,0 3-2,0-4-3,0 4-3,0-1-16,0 1-23,0 0-24,0 0-21,1 0-30,1 0-20,-2 0-8,1 0-6,-1 0-2,0 0 2,0 0 0,0 0 2,0 0 1,0 0 2,0 0 1,0 0-4,0 0-6,0 0-18,0 0-6,0 0-9,0 0-25,0 0-32,0 0-77,2 0-99,7-3-293,-8 5 0,2 0 0,0-2 0</inkml:trace>
  <inkml:trace contextRef="#ctx0" brushRef="#br0" timeOffset="314672.3407">23067 15483 1434,'0'0'142,"0"-1"27,0-1 20,0-1 14,0 2 18,0 0 4,0-1 0,0 2-1,0 0 6,0 0-87,0 6-8,3 7-7,0 13-10,2 10-10,-1 13-8,4 2 0,-5 4 3,1-3 5,-1-6-7,0-3-22,-3-10-19,0-3-23,0-9-7,0-3-2,2-9-10,-2-4-11,0-5-43,0 0-52,0-7-64,0-4-92,0-6-133,0-8-376,0 4 0,-3-2 0,1 3 0</inkml:trace>
  <inkml:trace contextRef="#ctx0" brushRef="#br0" timeOffset="314982.1257">22981 15446 1397,'-6'-1'135,"3"0"41,0 1 34,-1 0 19,4-3 20,0 3 18,-3 0 11,6 0 5,3-8 9,7 1-87,14-4-36,8-4-40,16-1-31,6-2-19,5 2-20,-5-1-35,-5 6-68,-9 2-167,-1 1-593,-24 11 0,-9 1 0,-2 3 0</inkml:trace>
  <inkml:trace contextRef="#ctx0" brushRef="#br0" timeOffset="315352.9921">23487 15620 1785,'-2'21'131,"-5"4"7,1 12 5,1 4 2,4-5 6,-1-8 10,2 0 12,3-13 15,2-4 7,5-6-107,1-7-20,4-5-8,5-8-4,-2-7-3,-8-3-13,-1-10-20,-4-5-20,-7 3-16,-5 3-6,-5 7-4,-6 7 1,-5 8-2,0 8 0,-1 8-5,7 2-37,4 5-88,9-4-149,2 7-271,2 0 0,3-10 0,9 1 0</inkml:trace>
  <inkml:trace contextRef="#ctx0" brushRef="#br0" timeOffset="315646.2309">23680 15319 2017,'0'1'129,"0"6"26,0 10 16,1 12 12,5 10 1,-3 15 0,4 10 3,-2 1-1,0 3 2,-4-2-85,1-11-58,-2-6-47,0-14-67,0-8-84,3-14-147,-2-8-341,1-4 0,-4-7 0,-1-11 0</inkml:trace>
  <inkml:trace contextRef="#ctx0" brushRef="#br0" timeOffset="316126.2091">23618 15741 956,'0'-3'135,"0"3"21,5-1 14,5 0 4,8-3 9,11 1 6,10 1 10,7 0 7,10-2 0,-8-1-108,-9 4-32,-13 1-14,-16-6-9,-4 6-1,-12 0-4,0 0 1,-5-1 4,-2 1 6,-3 0 16,1 4 11,-2 5 9,10 3 0,1 8-4,2 3-3,3 1-1,4-2-6,3-2-13,3-6-8,2-3-14,2-8-8,1-2-2,1-5-6,-3-7-2,1-3 0,-3-9-2,-6-3-3,-2-2-2,-1 4-5,-1 1-4,-1 10-1,2 8-3,-2 8 0,-1 6 3,2 8-1,-1 4-1,1 4-3,0-1-19,3 1-38,4-4-31,0-4-63,9-8-119,12-8-396,-5 1 0,4-9 0,1-6 0</inkml:trace>
  <inkml:trace contextRef="#ctx0" brushRef="#br0" timeOffset="316361.9707">24113 15303 2042,'0'-8'128,"-3"3"20,3 2 23,0 4 19,0 11 15,3 18 7,4 10 4,3 16 0,0 10 0,3 7-122,-5 2-10,0 0-28,-1-11-51,2-7-94,3-10-205,-4-27-426,1 11 0,-2-11 0</inkml:trace>
  <inkml:trace contextRef="#ctx0" brushRef="#br0" timeOffset="317053.1029">24751 15683 1254,'-6'0'118,"-5"-4"32,-2 3 41,-7-1 30,-1-1 16,0 3 10,-6 3 6,6 4 1,0 3 5,6 6-79,2 5-34,9 7-28,3-2-37,1 6-27,6-3-15,6 1-10,3-5-5,6-5 2,3-9-2,-3-5-4,2-9 1,-1-4-7,-2-12-6,-2-1-4,-4-9-9,-9-2-11,-2-1-3,-3 1-5,0 3-11,-3 9 0,6 10 0,-6 9 2,3 7 5,0 9 1,0 6 9,0 3 0,0 4-37,3 1-16,7-6-47,6-3-83,4-8-91,15-7-296,-7-5 0,-1-5 0,-1-7 0</inkml:trace>
  <inkml:trace contextRef="#ctx0" brushRef="#br0" timeOffset="317317.9517">24910 15341 1143,'0'-19'196,"-4"0"-6,4 2 13,-3 1 25,3 12 19,3 17 16,1 11 25,-1 10 14,7 12 4,0 15-150,2 11-42,-3 3 9,-3 0-13,-3-5-31,-1-7-28,-1-11-58,-1-7-124,9-16-236,-7-11-331,1-9 0,1-9 0,6-12 0</inkml:trace>
  <inkml:trace contextRef="#ctx0" brushRef="#br0" timeOffset="317570.9757">25112 15437 1995,'0'-1'107,"0"2"33,0 6 21,0 8 14,0 13 9,0 18 3,3 12 4,0 6-1,2 2 1,-1 0-64,-1-10-53,0-8-54,0-8-86,2-12-188,-2-18-430,4 1 0,-1-8 0,3-11 0</inkml:trace>
  <inkml:trace contextRef="#ctx0" brushRef="#br0" timeOffset="318592.1222">25233 15751 1368,'-2'7'135,"1"5"20,-1 5 15,2 4 7,0 0 9,5 6 5,1-4 3,7-3 6,-1-5 6,5-4-93,-4-7-37,4-2-19,-5-8-23,0-11-30,-3-5-43,-3-6-43,-3-11-28,-6-1-1,-3 2 5,-5 9 14,-1 8 19,-3 13 15,0 4 15,6 8 26,0 4 42,6 1 48,2-1 35,5 0 4,1 1-4,8-5-6,8-3-14,14 1-13,3-2-7,5 0-2,-7-2-12,-9 2-12,-10 0-14,-7 2-7,-5 3-4,-4 2-9,1 5-2,-4 5 2,-2 2 8,1 2 5,1 5 14,-2-3 9,4 3 12,4-3 20,4-7 8,1-2 7,7-6 2,1-3-2,1-5-6,0-6-5,0-5-10,0-3-10,-6-6-19,-1-4-32,-4-4-21,-5 3-9,-2 1-10,-6 2-2,2 10-4,-3 5-1,1 4 4,-1 3 4,1 3 12,5 0 12,1 0 18,5 5 14,7-5 7,9-1 0,4-2 5,6-2 0,-4-1 2,-6-2 6,-10 2-4,-7-2-6,-4 4-6,0 1-11,0 1-7,0 4 1,0 1-3,0 1-2,0 3-4,0-3-6,0 2 0,3-2 5,0 2-2,0 0 1,5-4 2,0 1 0,0-5 0,3 1 1,-2-4 3,1-3-2,-2-2 3,-5-5-5,0-3-10,-3-5-16,-3-3-18,-6-6-18,-3 1-4,-2-3-8,-3 1-19,4 5-18,4 5-73,2 8-54,4 3-58,3 2-136,3 5-198,-3 4 0,0 0 0,0 5 0</inkml:trace>
  <inkml:trace contextRef="#ctx0" brushRef="#br0" timeOffset="319448.9909">26140 15727 1616,'-5'0'178,"-8"0"18,-7 2 21,-7 1 7,-6 6 8,-2 6 5,5 5 3,2 3 4,8 3 4,8 0-128,8-3-43,4-2-14,3-3-19,3-6-3,1-6 0,1-3-2,7-3-1,0 0-5,0-9-13,0-1-23,2-2-28,-2-5-19,-5 2-7,-2 3-18,-5 3-13,-2 4-4,-2 3-1,2 4 4,-2 4 7,2 2 18,-1 5 26,0 3 15,5 4-4,5-3-10,2-5-23,8-3-33,5-6-66,1-4-104,-5-6-62,-5-3-154,-5-6 628,-8-2-462,-4-7 29,-2 1 60,3-5 91,-3 6 117,1 5 62,1 5 61,1 10 121,0 2 83,0 7 14,1 3-9,2 7-23,0 5-49,2 5-69,1 2-86,1-4-27,-4-1 3,-3-6-7,3-3 12,-3-5-3,0-7-7,0-2-4,0-8-3,0-6 0,0-9-2,0-9-5,5-7 0,2 3-15,5 0-30,3 9-8,5 15 0,-3 4-1,2 8 0,0 8-2,-3 4 1,0 5 3,-5 3 3,-4 6 3,-2 3-4,-2 0-35,4 0-56,-4 0-92,5-8-130,-2-12-162,4 2 0,2-6 0,8-8 0</inkml:trace>
  <inkml:trace contextRef="#ctx0" brushRef="#br0" timeOffset="319681.205">26572 15703 2078,'-11'2'168,"-6"5"4,-5 8 3,-5 5 2,8 3 2,6 7 2,7 3-1,2-4 0,8 0-9,7-5-170,8 1-93,4-9-84,12-9-160,2-4-275,-4-3 0,-6-6 0,-10-6 0</inkml:trace>
  <inkml:trace contextRef="#ctx0" brushRef="#br0" timeOffset="319971.2922">26629 15822 1779,'0'0'81,"0"0"45,2 0 26,2 0 13,5 0 4,6 0 4,6-3 3,3-3 2,-5-1 3,-5-3-41,-6-2-35,-8-2-45,-3 2-26,-8 1-11,-7 2-6,-4 3-4,-7 4-3,1 2 0,-1 6-5,11 6-1,3 8-6,7 5-49,5 4-121,11-1-171,2 1-263,13 0 0,16-10 0,9-4 0</inkml:trace>
  <inkml:trace contextRef="#ctx0" brushRef="#br0" timeOffset="320436.8427">27473 15784 2255,'-3'6'90,"3"-4"14,-3 2 17,3 2 11,3-1 5,6 1 2,9 0 3,11-1 1,7-1-1,5-3-92,2-1-57,-5 0-122,-8 0-161,-11-10-315,-11 12 0,-5-1 0,-3 1 0</inkml:trace>
  <inkml:trace contextRef="#ctx0" brushRef="#br0" timeOffset="320649.0637">27535 15943 2080,'0'5'103,"0"3"20,0-1 15,5 5 4,5-4 4,5 0 0,6-6 0,9 0-24,5 1-94,7-10-258,2 4-358,1-7 0,1-5 0,4-5 0</inkml:trace>
  <inkml:trace contextRef="#ctx0" brushRef="#br0" timeOffset="321066.0345">28105 15623 2159,'-9'-7'145,"-9"2"11,-3-1 3,-6 2 4,4 6 1,1 6 1,-1 6 2,10 2 4,2 6 6,8 2-118,3 1-26,5-2-8,5 0-4,4-3-3,5-2 0,5-1 0,2-2-6,0-1-8,-1 0-10,-1-3-9,-8 3-2,-5-1-3,-6 1 2,-4-2 0,-4 2 0,-6 1-1,-7-1 5,-8 3 4,-8-4 6,-4-1 5,-2-7-6,5 0-39,9-5-112,24-10-538,-6-4 0,9-6 0,6-9 0</inkml:trace>
  <inkml:trace contextRef="#ctx0" brushRef="#br0" timeOffset="321528.7555">28188 15395 1372,'0'-5'174,"0"-1"0,0 2 5,0 0 28,1 7 26,2 11 29,5 12 11,1 13 3,5 15 1,-2 11-134,-3 3-35,-3 3 2,-2-4-3,-1-8-27,-3-10-25,2-6-26,-2-14-9,0-6 6,0-11 9,0-5-1,0-6-4,0-7-3,0-8-1,1-9-1,4-6-3,1 1-2,4 1-3,2 4-10,3 7-10,-4 7-2,1 4 3,0 5 1,0 7 1,5 2-1,-4 5 4,4 2-2,-2 8-9,0 0-36,-6 1-45,0 0-78,1-4-140,-2-12-438,1 1 0,9-8 0</inkml:trace>
  <inkml:trace contextRef="#ctx0" brushRef="#br0" timeOffset="321832.6837">28564 15775 2314,'-9'0'112,"-6"0"9,0 5 4,-1 7 3,7 4 4,2 7 5,4 2 10,8-2 7,6 1 7,11 0-98,10-3-7,4 1-6,3 1-2,-4 0-4,-16 2 1,-17 4-4,-21 2-9,-21 1-5,-15-3-7,-13 0-10,-11-9-53,1-8-232,-3-10-454,7-16 0,3-23 0,5-21 0</inkml:trace>
  <inkml:trace contextRef="#ctx0" brushRef="#br0" timeOffset="378632.5012">29549 15448 672,'13'0'68,"-1"0"17,6 0 20,-1-2 17,-5 2 16,-6 0 23,-5 0 16,-1 0 13,0 0 4,0 0-45,0 0-11,0 0-4,0 0-12,-6 2-8,-9 1-10,-3 0-17,-12 2-13,-12 2-8,-3 2-6,-8-1-1,-2 0-6,3 3-12,6-5-6,11-2-11,11 0-5,9-1-4,8-3-7,3 1-3,4 1 0,0-1 1,2 0-2,-2 3-2,0-2 0,0 0 1,0 2 3,0 0 1,0 1 3,-2 7 4,-1 1 1,0 8 2,-3 4-1,-3 9 3,-1-1 0,2 2 1,5 0-3,0-5-2,3-6 1,0-6-1,0-3 10,3-5 10,3-4 7,9-4 2,6-1 2,13-1-1,10 0 3,9-1 0,7 2-1,3-1-2,-1 6-11,-3-1-12,-11 4-10,-7 0-2,-14 6-2,-9 2 3,-12 0 15,-6 7 17,-9 4 25,-9 1 14,-10 3 12,-6 1 13,-10-4 10,1-5 8,4-1 4,0-6 1,4-8-14,2-3-18,1-6-23,2 0-13,6-3-15,2-3-17,2 3-17,5 1-35,-4 1-55,2-1-65,-3 4-88,3 1-134,34-6-535,-20 3 0,6 0 0,12-6 0</inkml:trace>
  <inkml:trace contextRef="#ctx0" brushRef="#br0" timeOffset="379617.5509">30194 15523 796,'-2'-3'100,"-3"2"24,-4 0 33,-4-1 28,-5 2 19,-4 0 17,-1 0 11,-1 0 6,-4 3 0,-4 6-83,0 4-16,-1 8-23,2 3-32,7 2-25,4 2-18,9 1-12,8 0-4,2-2 1,2-4 3,6 2 3,0-6 4,6-4 3,6-3 0,3-7-1,5-4-2,0-4-2,2-6-7,1-4-6,-5-3-1,-5-6-4,-6-4-3,-7-1-1,-4 2 5,-1 3 12,-1 5 1,-1 5-4,2 8 6,-2 4 5,0 8 4,0 7 7,0 12 7,0 9 5,0 7-2,3 6-7,4 2-1,-1-1 9,0-2-5,0-2-3,-2-7-1,-3-5-3,-2-3-7,1-7-2,-2-6-6,2-4-3,-2-4-2,2-5-5,-1-1-13,1-3-31,0 1-63,0-2-197,29-10-550,-23 8 0,5-8 0,9-5 0</inkml:trace>
  <inkml:trace contextRef="#ctx0" brushRef="#br0" timeOffset="380181.0438">30385 15533 1119,'-9'-1'115,"2"-1"45,-2 1 36,-1 0 26,7-1 22,2 2 12,1 2-2,0-4 13,0 2 13,8 2-61,5-1-41,11 3-42,12 1-36,12 2-23,3-1-21,2-3-12,-6-2 4,-17-1-8,-8-1-5,-12 1-2,-7 0-11,-3 0 1,0 0 1,-3 1 0,-2 3 3,-1 5 2,-3 9 2,-6 11 6,0 10 5,1 12 4,-5 8 6,2 3 0,4 0-2,2-2-3,2-8-1,2-8-2,4-11-5,1-8-12,1-8-10,-1-6-8,2-8 1,0 0-18,0 1-29,0-3-53,0-1-128,3-1-207,-1-11-374,-2 10 0,3-4 0,10-5 0</inkml:trace>
  <inkml:trace contextRef="#ctx0" brushRef="#br0" timeOffset="380809.7832">30945 15655 1581,'-3'-1'132,"-1"-1"32,-4 0 13,-3-1 7,-2 1 4,2 4 16,-5 5 20,2 8 17,-4 5 12,3 9-97,-1 9-27,2 3-29,1 5-10,6-1-5,4-2-3,2-3-10,9-2-19,5-9-12,2-1-9,9-7-5,12-4 2,-1-9-4,8-5-1,-2-5-1,0-5 0,-4-7-3,-7-5-1,-11-6-5,-8-11-4,-6-7 0,-4-6-6,-1-3 0,0 5-4,-4 6 0,-5 11-9,-5 9-5,-8 7-7,-10 7-5,-4 4-13,-3 3-20,-1 3-11,5 1-34,8 0-64,10 1-96,8-4-98,11 2-294,3 1 0,9-4 0,12 0 0</inkml:trace>
  <inkml:trace contextRef="#ctx0" brushRef="#br0" timeOffset="381995.4923">31359 15640 1179,'0'0'131,"0"0"29,0 0 10,0 0 12,-6 0 24,-2 5 29,-4 4 8,-3 9 11,-3 8 4,1 9-88,1 7-37,7-1-27,6 2-9,1 0-8,7-8-21,7-3-28,3-8-7,3-5-10,6-7-2,-1-7-3,2-2-5,-3-6-11,0-8-13,-4-2-8,-6-6-6,-1-11-1,-4-6 0,-4-2-1,-1 1-2,-1 0-2,-1 8 0,-1 3 7,-3 6 9,-4 2 5,-9 1 0,-4 2 1,-6-6-1,0 4 0,0-1 2,9 2-2,3 2 1,10 4-27,2 3-19,3 2-9,8-2-11,7 2-38,6-1-41,10-3-38,7 2-10,4-1 2,0-1-1,-4 4 32,-4 2 21,-7 3 16,-4 0 21,-9 0 57,-2 0 57,-2 0 53,-1 0 38,6 0 16,2 0 20,2 0 14,1 3 18,0 2 10,-4 5-1,-1 1-12,-4 6-7,-1 4-8,-7 8-21,-1 4-4,-1 6-11,-2 4-11,-1-2-15,2-3-13,-3-4-5,3-4 7,0-5 17,3-6 12,5-6 4,8 0-5,10-5-1,11-4 1,9-2 0,5-2 1,-2-4 11,-5-4 11,-12-3-9,-7-5-14,-8-5-11,-5-6-6,-5-4-5,-3-6-4,-3 3-1,-6-1-3,-2 3-10,-8 5-23,0 3-16,-9 7-3,-5 3-1,-7 6 1,-5 3 0,1 3-4,2 1-4,5 2 3,6 2-6,8 1-4,8-4-1,3 3 0,5-1-3,2 0-2,1-2 2,0 1 0,0-1 2,0 0 1,0 2 0,0 0 3,0-2 1,0 0-1,0 3 2,0-3-2,0-3 1,0 6-1,0-3-2,0 0-4,0 0-1,0 2-23,0-2-47,0 1-64,0 0-106,0 2-163,0-7-568,-6 8 0,-8-1 0</inkml:trace>
  <inkml:trace contextRef="#ctx0" brushRef="#br0" timeOffset="406590.1573">12241 16259 591,'0'-5'85,"0"2"27,-3-1 29,3-1 31,0 3 28,0-1 23,0 3 11,-1 0 2,1-1 0,1 1-56,-1 0-27,0 0-9,0 1 0,0 7-7,0 9-3,0 7-14,0 19-4,0 5 1,0 8 2,0 2-1,0-4 2,0-8-21,0-6-26,0-9-24,0-6-32,0-10-29,0-1-40,0-10-124,15-5-590,-12-7 0,0-8 0</inkml:trace>
  <inkml:trace contextRef="#ctx0" brushRef="#br0" timeOffset="406909.7247">12047 16254 1322,'-6'0'153,"-1"0"52,-2-2 40,1 2 23,2-2 10,4 2 2,2-2-1,0 2 7,2 0 11,4-1-98,8 1-41,11 1-49,12 1-38,15-2-23,7 0-15,6 1-26,-4-2-115,4-4-272,-20 4-370,-13-2 0,-10-1 0</inkml:trace>
  <inkml:trace contextRef="#ctx0" brushRef="#br0" timeOffset="407351.5025">12633 16325 2286,'-14'6'152,"-5"3"23,-10 0 12,-3 7 1,1 2-1,7 1 3,4 2 1,0 1 1,13 2 1,5-2-116,1-1-31,1 0-22,4-5-5,2-3-1,4-2 4,4-6-2,3-5-1,3-8-4,1-3-10,-3-8-14,-3-3-8,-1-5-3,-8 3-2,-5 4-5,-1 4-16,-1 9-2,1 3 2,1 4 6,-1 8 12,0 4 6,3 8 9,1 2-1,2 7-21,4 0-20,7-4-94,7-9-204,-4-2-309,0-6 0,1-4 0,0-10 0</inkml:trace>
  <inkml:trace contextRef="#ctx0" brushRef="#br0" timeOffset="407582.4515">12735 16325 2265,'0'0'147,"0"1"31,3 5 22,4 7 11,9 10 5,6 6 2,10 7 5,4 3-1,3 0-7,-5-3-157,-2-5-127,-6-7-186,-8-13-510,-3 0 0,-8-6 0,-1-5 0</inkml:trace>
  <inkml:trace contextRef="#ctx0" brushRef="#br0" timeOffset="407804.4779">12913 16317 3243,'-5'12'84,"-4"8"0,-3 9 1,-5 12 1,5 2-12,-1 1-30,5-1-44,1-9-69,3-7-92,6-13-229,0-5-226,-1-6 0,1-6 0</inkml:trace>
  <inkml:trace contextRef="#ctx0" brushRef="#br0" timeOffset="408237.6508">13206 16416 2418,'-8'0'180,"-6"-1"31,-6 1 10,-3 1 2,4 3 1,2 4 2,4 4 0,7 6 0,3 5 0,3 2-150,3-1-31,3 1-35,4-4-13,1-2-2,6-9 5,-3-4-1,3-5 2,2-8-1,1-7-11,-5-4-16,-2-3-25,-3-8-22,-7 1-16,-3 5-21,0 3-44,0 8-2,0 6 1,0 8 5,0 11 13,0 5 18,3 5 27,-2 5 20,6 3-14,4-1-7,13-2-151,-9-2-289,3-6 0,8-10 0</inkml:trace>
  <inkml:trace contextRef="#ctx0" brushRef="#br0" timeOffset="408737.8889">13377 16102 2535,'0'-4'82,"2"4"30,-1 1 27,2 10 17,2 10 13,6 15 7,4 16 3,0 15 1,1 3 0,-5 5-62,1-2-18,-6-8-31,-2-12-25,-1-14-15,0-12-2,-3-9-1,0-12 1,0-2-4,4-14-3,-3-8-9,6-5-8,2-5-6,4-1-1,1 4-9,2 8-9,-3 3-14,2 11-19,-1 1-10,-1 4-4,1 4 5,-5 4 8,-3 3 9,-3 6 4,-2 4 11,-5 1 8,-5 5 9,-5-5 15,-2 1 15,-7-7 4,5-4-19,1-8-71,10-8-221,-6-8-413,9-12 0,8-13 0,13-15 0</inkml:trace>
  <inkml:trace contextRef="#ctx0" brushRef="#br0" timeOffset="409001.3491">13795 16104 1557,'1'0'108,"-1"0"43,4 9 36,4 5 35,-2 9 21,10 15 7,0 15 4,0 9 3,-2 10 0,-8 2-87,-2 0-46,0-7-72,-2-12-122,12-12-255,-10-12-362,2-14 0,8-12 0,-1-9 0</inkml:trace>
  <inkml:trace contextRef="#ctx0" brushRef="#br0" timeOffset="409333.5624">13987 16522 3118,'0'0'82,"0"0"20,1 0 18,9 1 11,4-1 2,8 0 3,5 1 0,0-2 1,-5-4 0,-3-4-55,-9-2-47,-4-3-32,-3-5-26,-5 1-18,-7 0-5,-5 1-5,-3 3-1,-7 6 5,-3 4 7,4 8 17,6 12 18,4 7 13,7 9 5,4 5-10,4 3-21,7 0-46,8-3-129,6-11-190,8 1-295,6-8 0,7-9 0</inkml:trace>
  <inkml:trace contextRef="#ctx0" brushRef="#br0" timeOffset="409711.8598">15000 16177 339,'-6'-8'58,"1"1"59,0 0 55,-2 2 31,6 2 20,1 4 78,0 3 48,0 4 27,0 9 26,4 10-21,0 14-29,3 11-58,-1 7-55,0 8-39,-5-1-50,-1-6-130,0-8-161,35-12-666,-26-7 0,-2-10 0</inkml:trace>
  <inkml:trace contextRef="#ctx0" brushRef="#br0" timeOffset="410187.9593">15194 16447 2019,'-4'0'80,"4"6"22,0 6 5,0 7 4,0 5 1,0 8 2,0 1 0,4 2-1,-4-2-3,6-4-57,-3-5-25,-2-7-9,1-8-3,1-5-1,-3-6 4,0-9 1,0-12 6,0-9 4,0-7 7,0-5 10,1 1 7,2 4-12,5 10 0,4 3-3,5 14-5,5 4-4,4 6-7,1 0-5,-5 6-6,-4 4-4,-1 4-9,-6 9-1,-5 4-1,-2 6 1,-2 3 0,-2-2-11,0 0-31,0-2-74,4-12-165,-3 2-342,2-7 0,5-6 0,8-4 0</inkml:trace>
  <inkml:trace contextRef="#ctx0" brushRef="#br0" timeOffset="410432.8006">15659 16369 2197,'-12'0'161,"-6"-1"16,-2 3 8,-5 6 7,9 8 4,6 9 2,0 5 1,7 8-2,3-1-6,3 1-143,3-1-73,5-3-92,3-8-100,30-11-499,-21-1 0,-3-8 0,4-5 0</inkml:trace>
  <inkml:trace contextRef="#ctx0" brushRef="#br0" timeOffset="410748.932">15681 16536 1996,'0'9'145,"2"5"20,1 3 27,4 4 6,7-2 4,-1-2 6,6-3 9,-1-5 13,-2-7 2,-4-2-108,0-9-31,0-3-43,-3-6-51,-6-6-33,-1-9-29,-11-1-13,-8-3-7,-2 6-14,-4 2-3,1 12-4,6 7-3,5 7 1,5 9-45,4 2-109,2-17-314,2 23 0,4-1 0</inkml:trace>
  <inkml:trace contextRef="#ctx0" brushRef="#br0" timeOffset="411396.7847">16023 16416 2082,'-2'0'129,"1"4"6,-2 7 7,0 1 13,3 8 26,0 8 10,0 3 1,1 3 2,2 5 1,0-3-114,2-4-17,-3-4-1,1-8 27,-2-8-8,1-7-26,-2-7-8,0-5 0,0-8-3,0-6-1,0-8-1,0-9 1,0-2-8,0 2-32,0 3-12,0 8-4,1 9 1,4 5-1,3 9 1,5 1 4,1 8-1,5 2 0,-1 4 1,-5 2-3,1 3 7,-4 0 5,-3 0-3,-4 0 2,0-2 14,-3-4 22,0-3 35,0-3 7,0-4 5,0-3 0,0-5 2,0-10-6,1-6-2,6-5-1,6-1-17,3 2-25,-1 10-32,2 5-8,-5 9-9,-5 8-13,4 6-5,-5 7-3,0 4-17,0 9-20,-1 2-25,-1 3-48,0-3-77,-1 0-92,2-12-490,-1 0 0,0-3 0,0-11 0</inkml:trace>
  <inkml:trace contextRef="#ctx0" brushRef="#br0" timeOffset="411757.8271">16352 16458 3124,'0'-3'64,"2"3"21,4-2 4,5 2 4,0-1 1,6 2 1,4-1 1,-5-1-2,-5-1-6,-2-3-60,-4-2-23,-3-3-20,-1-2-5,-5-2 0,-6 2 3,-8 5 4,2-1 6,-7 6 5,1 2 14,5 5 21,2 5 10,8 6 1,3 8 1,1 1-3,10 6-36,2 3-48,7-3-72,5-4-155,30-8-463,-16 1 0,2-8 0,6-8 0</inkml:trace>
  <inkml:trace contextRef="#ctx0" brushRef="#br0" timeOffset="412267.6048">16927 16438 2350,'0'0'165,"0"0"40,0 2 35,0 1 22,0-1 14,0 2 21,3 4 10,0-5 12,10-1 3,4-1-106,6 1-59,3-2-41,6 0-50,-4 0-42,-1 0-40,-4 0-58,-6 0-59,-4 0-78,-7 0-55,0 0-91,3 0-132,-6-8-266,-2 11 0,2-2 0,-1 4 0</inkml:trace>
  <inkml:trace contextRef="#ctx0" brushRef="#br0" timeOffset="412576.2311">16941 16683 2830,'0'4'148,"0"-4"29,2 3 38,-1-2 22,2 2 6,6-3 3,1 1 0,10-1 3,1 0-2,3 0-128,0 0-50,2-1-74,-3-2-91,-5 2-107,-5-2-104,-2-2-113,8-3-379,-11 7 0,-7-2 0</inkml:trace>
  <inkml:trace contextRef="#ctx0" brushRef="#br0" timeOffset="414503.0632">17702 16281 391,'5'-2'89,"0"0"34,0-1 24,1 3 11,1-1 6,-1-1 1,-2 0 3,6-1 1,-3 0 2,-1 2-48,-5 0 1,2 1 7,-3 0 10,2 0 24,-2 0 2,0 0 12,0-2 10,-3 0 9,0-1 20,-10 1 1,-1 0-31,-6-3-35,-4 2-27,-2 2-25,-1 1-1,2-1-9,1 2-10,2 6 0,1 4-13,8 7-3,-1 8 0,4 8-3,4 4-4,3 6-10,-2 0-6,5 2-3,0 0-4,5-6-7,-2-2-12,3-10-2,3-4-5,4-10-2,1-5-3,5-6-2,1-3-8,6-3-7,2-3-9,-2-4-7,-2 0-5,-4-4-2,-7 0 2,-4 1-2,-3 2-2,-4 0 4,-2 0 5,0-2 8,0 1 8,0-1 7,0 5 6,0 0-1,0 3-5,0 3-1,0 4 4,0 4 1,0 5 2,0 9-1,0 5 1,0 5 0,0-1 0,0-2-1,0-2-7,0-6-61,0-2-42,1-7-82,-1-6-155,13-10-448,-9 2 0,-1-8 0,-6-7 0</inkml:trace>
  <inkml:trace contextRef="#ctx0" brushRef="#br0" timeOffset="415225.794">17633 16561 2001,'-4'-2'90,"-1"0"37,2 2 29,0-1 27,5-1 12,8 3 11,2-2 9,11-4 4,4 0 4,7-2-73,-3-2-13,-1 1-39,-8 0-28,-4 2-30,-6 4-12,-3 1-7,-4 1-6,-4 3-4,3 7-2,-8 4 4,8 8-2,-4 0 4,0 9 3,3 1 6,1 1 2,0-4-1,1-4-4,-1-4 3,1-6 19,-3-7-4,-2-4 3,1-8-4,-1-2-1,0-11-3,-1-6-2,-1-5-2,2-7-2,0 0-1,-1 1-21,4 6-4,3 4-3,1 6 1,5 6-3,4 2 0,0 6-1,-2 1-2,0 2 1,-1 1-2,-2 4 0,-2 0 3,-2 6 2,-4 4 0,1 4 0,-3 3 1,1-1-1,2 0 4,-1 1 2,4-2 1,2-4 2,-2-3 1,2-6-1,-1-3-4,1-6-21,1-3-28,-1-8-32,0-7-45,2-4-61,-8-7-51,-3-2-9,-3 1 16,-11 6 32,4 7 31,-7 8 31,-3 9 31,0 5 32,3 6 6,6 1-24,11-6-458,-3 9 0,0-3 0,9-8 0</inkml:trace>
  <inkml:trace contextRef="#ctx0" brushRef="#br0" timeOffset="415651.7959">18328 16368 1704,'-4'0'172,"-8"0"20,-2 1 17,-4 5 6,2 5 4,-1 3 3,6 2 0,3 6-3,5-2-6,3-1-154,1-1-32,8-5-15,0-1-16,3-5-7,6-1-4,2-3-1,-2-3-2,-2 1 3,0 2 4,-2 1 7,-4 4 7,-6 1-2,-2 4 6,-2 4 9,-5 3 5,-6 2-2,-3-1 3,-5-1 0,-3-3 1,-1-4-6,7-6-34,-1-6-85,6-5-165,-2-36-404,6 20 0,4-4 0,13-13 0</inkml:trace>
  <inkml:trace contextRef="#ctx0" brushRef="#br0" timeOffset="416105.8141">18645 16327 2526,'-10'0'134,"-6"0"11,-1 2 6,-5 3 3,8 5 2,1 2-2,4 2 2,2 4-3,4-2 0,3 0-113,0 0-18,6-3-10,2 0-4,6-1-2,4-2-2,4-3-4,1 5-13,-3-4-3,-1 3-4,-5 0-3,-4 1 1,-6 2 13,0-3 18,-8 6 27,-6 1 23,-3 1 23,-5 1 22,-8-2 10,-1 0 15,0-7 15,3-3 4,1-5-16,3-3-30,2-5-60,5-1-73,2-3-70,8 0-104,0-8-170,3-23-477,0 26 0,3 0 0</inkml:trace>
  <inkml:trace contextRef="#ctx0" brushRef="#br0" timeOffset="418430.0067">19033 16244 1075,'0'-7'150,"0"1"55,0-3 43,0-2 36,0-1 36,0 4 13,0 2-3,0 2 3,0 2 7,0 5-81,0 6-37,0 11-51,4 6-45,-1 16-35,0 8-36,0 1-12,0 0 3,-3-2-13,0-9-37,2-5-70,-1-9-108,7-8-222,-7-7-396,5-8 0,4-5 0</inkml:trace>
  <inkml:trace contextRef="#ctx0" brushRef="#br0" timeOffset="418854.799">19152 16416 2625,'0'4'58,"0"5"3,0 5-1,0 5 2,0 3 0,0 3 2,0 2-2,0-4-1,0-6 7,0-5-47,1-5-3,2-5 0,-1-4 0,-1-6 0,1-6 0,-1-5-2,-2-12 6,2-3 2,5-2-5,1 6-4,3 4-1,2 9-3,3 7-1,-2 5-1,2 5-1,-2 7-1,-3 3-3,-1 5 0,-3 4-2,-4 5-3,-2 3 2,0 1-3,0 2-10,3-1-50,0-5-140,0-16-434,4 5 0,4-5 0,2-8 0</inkml:trace>
  <inkml:trace contextRef="#ctx0" brushRef="#br0" timeOffset="419100.7107">19442 16412 2020,'-4'7'119,"-2"5"6,-1 6 9,1 7 7,6 4 3,0 1 2,3-1 2,0 0-1,0-1-6,7-6-130,3-7-109,5-6-156,0-4-330,0-5 0,0-9 0,0-4 0</inkml:trace>
  <inkml:trace contextRef="#ctx0" brushRef="#br0" timeOffset="419459.3026">19611 16499 2550,'0'9'104,"0"5"20,0 4 12,0 4 10,1-3-1,5-2 1,0 0 1,3-5 4,0-6 4,2-2-82,1-4-22,-2-6-29,0-6-24,-2-4-17,-5-3-4,-3-3-2,-7-2 1,-7 1 1,-4 3-3,-4 5 2,-2 5-1,4 7 5,6 10-21,7 1-120,7-1-208,0 7-264,1-5 0,7-3 0,7-4 0</inkml:trace>
  <inkml:trace contextRef="#ctx0" brushRef="#br0" timeOffset="420025.8632">19776 16486 1394,'0'0'110,"0"0"25,0 3 13,4 3 7,-4 5 7,3 7 4,1 3 8,-1 3 6,-2-3 4,4 0-54,-5-3-30,3-6 25,0-5 8,-2-4-5,-1-1-5,2-8-3,2-4-9,-4-8-7,1-6-4,3-9-12,2-2-10,-2 3-50,7 7-28,2 4 0,-2 10-2,-1 7-3,2 3 0,-2 2 5,-2 6-2,0 5 4,-2 2-1,-1 5 8,-2-1 11,-2-2 5,1-6 34,1-3 39,-3-3 9,1-3-4,3-2 1,-1-5-2,2-7-6,4-3-18,0 0-14,2-2-14,-4 4-41,-1 4-44,-1 6-12,-1 3 0,-2 5-4,1 4-4,-3 3-16,1 4-26,1 3-35,-1 3-34,4 0-74,2-6-133,11-5-382,-7 0 0,4-5 0</inkml:trace>
  <inkml:trace contextRef="#ctx0" brushRef="#br0" timeOffset="420313.6412">20090 16461 3044,'0'-1'68,"0"-1"22,0 1 10,2 1 3,1-4 3,0 3 3,0-1-1,2 0-1,-2-3-12,-3-2-48,-2 0-21,-4-2-20,-3 4-3,-6-1-1,-2 4 0,-4 2-3,6 7-2,3 2 1,5 2-6,4 5-36,1 4-90,10 0-135,1-1-442,12 2 0,14-2 0</inkml:trace>
  <inkml:trace contextRef="#ctx0" brushRef="#br0" timeOffset="421052.0251">20659 16453 1955,'-5'4'168,"-6"-1"35,-3-1 26,-5 1 31,2-3 33,1 1 31,-1-1 23,5 0 19,3 0 29,-1 0-105,7 0-4,1 0-2,1 0-14,2 0-39,-1 0-20,2 0-21,7 0-19,7 0-17,6 0-29,9 0-18,3 0-32,9 0-39,5 0-11,-2 0 7,4-3-13,-6 0-9,-12 0-14,-9-1-8,-11 0-16,-7 3-62,-4 1-36,1 0-25,-2 0-39,0 0-39,0 0-36,1 0-41,-1 0-48,0 0-84,0 0-62,3-3-75,-3 1-182,3 2 0,-3-2 0,4 1 0</inkml:trace>
  <inkml:trace contextRef="#ctx0" brushRef="#br0" timeOffset="432583.3009">22676 14270 1574,'0'0'45,"0"0"1,0 0 10,1 0 41,-1 2 33,0 3 32,0 8 27,2 6 13,-2 10 9,1 12-34,1 7 5,0 9 5,-2 7-6,0 7-34,0 5-23,-4 3-26,0 2-13,-5 3 4,0-1 7,-2-3-6,2-2-3,0-8-4,6-1-3,0-6-6,3-4-8,0-6-6,0-4-14,3-1-19,-3-5-8,0-4-3,0-3-4,0-4-2,0-3-3,3-7 3,2 2-2,-5-4-5,3-6 5,0 1 0,0-3-4,-2-3 0,2-1-2,0-3 4,2 0 6,2-3-5,-2-2 1,2 0 2,3 0-2,-2-2-3,-2 2-1,0 0-1,-1 0 1,-2 0-3,2 4-8,0 1 7,0 2-1,-4 4-1,-1 4 2,0 2 2,0 6 0,0-4-1,3-3 1,1 0 2,0-3 2,4-2-2,0-6 0,0 2 1,1-5-1,3 3 0,-3-1-2,-3-1-1,8 4 2,-5-3-3,5 2-1,2-6 0,6 3 2,0-3-2,3 0-1,2-1 1,3 2 3,-1 1 1,3-1-5,2 1 5,5-1-1,6 2-2,2-3 0,6 0 1,1 0 0,3 3 2,0-2-1,3 2-2,-3 2 1,7 0 0,-3 2 0,7 0 0,2 1 0,3-1 0,3 0 1,0 0-2,0-2-1,3 1 2,0-2 2,2 1-3,6 0-1,3-2 5,5 1-4,-3-4 0,4 3-2,-1-3 3,-1-3 0,-3 3 0,5 0-2,-1 0 1,1 0 1,2 0-3,2 0 3,-1-2-1,-4 2 0,1-2 2,-3 2-2,2 0 0,0 0 2,3 0-3,-1 0 2,-2 0 0,3 2-1,-4 0 1,0-2-2,3 0 0,3 0 3,-2 0-1,0 0 0,-3 0 1,-6 0 0,-2 0 0,-6 0 0,-1 0 0,-2 0 2,5 0-2,-5 0-1,5 0 2,-3 0-3,0 3 1,-7-3-1,-2 4 0,-5 0-1,-2 2 1,-3-1 0,1-1 0,-5-1-1,2 1 2,1-1 1,-1 0-2,-1 0 0,4-3 4,-2 1-1,0 0-3,2-1 1,-3 0 0,1 0 1,2 0-2,1 0 0,0 0 4,5 0 1,-1 0-4,0 0 0,-1 0 3,0 0-1,2-1 0,-1 1-2,1 0 2,3-1-1,1 1-1,2 0 0,-3 0 0,2-2 1,1 2-2,-2 3 1,-1-2-1,0 4 0,1 3 2,3 0-1,5 0-1,3 1 0,4-2 1,5-4-1,0 4 2,1-3-2,-1 1 4,-3 1 0,-3-2-5,-1-1 5,2 2 0,1-3-1,0 1 0,3-3 3,-4 0-1,1 0 7,-6 0-1,-2-2 1,-5-1 4,-1 0-2,-5-2 4,-4-1-2,-2-1 0,-1 2-3,-5-3 1,-3 2-5,-7 2-1,-2 0-3,-6-3-1,-3 5-2,-4-1-2,-7 2 6,-7-2 23,-10 2 39,-2-2 3,-6-2-1,0-2 3,0 0 2,0-3-2,0-2 1,0 2 0,0-4-5,0-5-24,0-1-37,0-6-3,0-6-1,0-6-2,0-3 0,0-4-2,0-6 2,-3-7-3,-3-3 0,-3-5 1,-2-2-1,1 0 1,2 1 1,-1 2-1,5 2 0,-1 1 1,-1 2-2,0 2 2,-6 0-2,-1-1 0,-2 1 0,-2 1 1,2 1-2,3 3 2,3 2-1,0 5 3,6 0 0,-3 5 0,3 0 3,1 3-1,-2 5 0,-1-2-2,-1 3 1,-1 0-4,1-2 1,-4-3 0,-1-5 0,-3 0 2,1 0-4,1 0 2,-1 5-2,0 1 2,4 6-25,4 5-48,-1 4-110,2 5-244,1-27-626,-9 37 0,-20 5 0,-28 5 0</inkml:trace>
  <inkml:trace contextRef="#ctx0" brushRef="#br0" timeOffset="434673.1886">21553 16309 1639,'0'-1'91,"0"0"-2,0 1 12,0 1 28,0 3 41,0 11 23,0 11 14,0 6 7,3 11 3,-3 3-73,0 0-15,0-1 3,0-7-13,0-4-27,0-10-40,0-6-24,0-6-17,0-6-15,0-1-63,0-3-83,0-7-86,6-7-135,-9-5-214,0-8 0,-3-7 0,-10-5 0,-9-2 2582,-3-9-2267,-1 3 75,2 7 54,6 7 45,8 12 22,5 12 61,5 3 102,3 4 102,0 0 144,3 0-12,5 3-65,4-3-71,9 1-45,13-1-34,9 0-13,6 0 2,5 0-23,-4 0-15,-8 0-13,-15 4-14,-12-1-7,-7 2-7,-5 4-5,-3 6-8,-1 2-2,-2 5 2,-4 7 5,1 4 1,0 1 2,5 5 1,1-3 2,-2-4-2,4-3 2,2-9 6,2-8 5,4-6-1,1-6-5,3-7-2,-1-6-1,1-3-2,-2-6-3,-5-7-3,-3-4-13,-4 0-14,-7-2-13,-9 6-6,2 5-8,-4 7-17,-1 10-44,5 2-78,8 9-96,15-4-306</inkml:trace>
  <inkml:trace contextRef="#ctx0" brushRef="#br0" timeOffset="434951.6369">21946 16313 1672,'0'-1'128,"0"1"12,0-1 17,2 7 17,-1 8 6,2 11 0,0 11 1,2 13 3,0 4-2,-2 2-125,-1-2-12,-2-6-31,2-8-34,-4-8-29,4-16-100,-1-8-111,1-17-303,-2-2 0,0-5 0,-3-9 0</inkml:trace>
  <inkml:trace contextRef="#ctx0" brushRef="#br0" timeOffset="435449.6061">21878 16509 1264,'-3'-3'92,"0"3"15,-1 0 16,2 0 19,2 0 11,12 5 10,7-1 9,12-1 12,14-1 3,8 0-75,1-2-16,-9-2-15,-12 2-17,-9 0-20,-12-2-14,-5 0-18,-7-1-20,3 2-14,-6 1 1,-1-1 16,-2 1 21,-3 5 15,-3 4 9,0 4 8,0 3 5,-1 3 8,7-2 13,-1 0 3,4-2-1,3-1-20,2-3-16,-1 0-16,4-3-6,1-1-4,5-7-2,2-3 1,4-5-2,1-7-1,-2-3-2,-2-8 0,-6-1-3,-4 3-2,-4 0-15,0 8-29,0 7-1,0 4 1,0 10-1,3 3 1,1 6-6,2 10-61,5 0-113,5 1-73,0-3-261,5 3 0,1-5 0,5-5 0</inkml:trace>
  <inkml:trace contextRef="#ctx0" brushRef="#br0" timeOffset="435680.8359">22489 16320 2380,'0'-3'122,"-1"2"22,-2 2 12,3 11 7,-2 8 2,2 19 2,0 7-1,2 15-6,-1 1-33,2 3-167,3-7-122,0-18-547,3 3 0,0-15 0,2-11 0</inkml:trace>
  <inkml:trace contextRef="#ctx0" brushRef="#br0" timeOffset="436160.825">23300 16556 2983,'-12'-4'91,"-1"1"12,-5 3 13,-5-4 11,7 11 7,-1 2 6,8 3 4,0 6-1,6 3 6,1 0-72,2 2-8,0-3-11,5 1-10,1-2-10,0-6-2,5-5-2,5-4-3,0-7 0,1-4-11,3-5-27,0-5-36,-3-8-48,-4-3-76,-5 3-34,-2 0-29,-6 7-6,0 6 15,0 9 9,0 3 11,0 12 25,0 5 32,0 3 40,4 6 42,-1-5-16,4 2-36,10-11-343,-2 3 0,7-5 0</inkml:trace>
  <inkml:trace contextRef="#ctx0" brushRef="#br0" timeOffset="436443.8637">23504 16361 2609,'0'0'110,"0"0"27,1 11 17,-1 7 26,0 7 6,0 10 2,2 14 2,-1 4 1,-1 0-1,4 1-73,-4-2-81,3-8-70,0-8-113,11-12-242,-6-7-354,2-12 0,4-9 0,5-11 0</inkml:trace>
  <inkml:trace contextRef="#ctx0" brushRef="#br0" timeOffset="436658.8816">23694 16420 1578,'0'0'150,"0"8"31,0 4 22,3 9 15,-6 5 9,3 10 11,3 7 1,-3 7 0,0 2-5,0-1-150,4-2-73,-3-6-137,10-13-174,-2-9-335,3-11 0,6-6 0,6-11 0</inkml:trace>
  <inkml:trace contextRef="#ctx0" brushRef="#br0" timeOffset="437002.855">23919 16624 2187,'-3'3'140,"1"6"13,-1 4 14,2 8 6,1 1 2,0 2 2,3 3 0,3-4 2,2-6 5,3-3-116,1-8-18,1-3-13,-2-8-12,2-5-7,-3-9-10,-6-5-13,-2-8-7,-7-2-3,-6-3-7,-5 5-6,0 7-14,-1 7-36,2 13-56,9 2-104,9 3-150,-4 4-203,2 0 0,4 0 0,11 1 0</inkml:trace>
  <inkml:trace contextRef="#ctx0" brushRef="#br0" timeOffset="437493.8333">24126 16586 1895,'0'2'171,"0"5"15,0 0 13,0 4 15,0 6 10,0 0 10,0 6 7,4-1 6,-1 2 8,4-2-106,3 2-51,0-12-6,2 0-6,-2-4-10,2-8-12,5-3-9,-4-5-13,4-7-26,-4-3-22,-3-6-11,-6 2-8,2 5-19,-6 0-8,0 12 8,0 3 10,0 7 14,1 3 16,4 6 29,1 2 29,10 1 22,4 1 15,4-1 16,0-7 4,-1-4-7,-6-1-8,-3-10-12,-6-1-12,1-7-10,-4-4-18,-4-5-25,-2-2-31,-4-3-28,-10-1-44,-1 4-25,-7 2-23,6 7-48,-1 5-72,11 6-132,2-2-426,4 11 0,1-4 0</inkml:trace>
  <inkml:trace contextRef="#ctx0" brushRef="#br0" timeOffset="438325.8424">24686 16601 2140,'-10'2'193,"-7"3"46,-6-1 28,-5 4 15,5 1 6,1 3 4,1 0 5,10 5 19,4 3 3,5 1-144,-1-1-41,6-1-46,0-3-28,6-3-9,3-5-3,0-4-5,6-4-3,1-5-22,0-9-21,-4 0-43,3-8-59,-6-2-29,0 0-17,-4 6-42,-4 4-1,-2 9 4,-2 3 5,0 7 8,0 6 15,1 3 40,3 4 54,3 4 20,5-1 4,3-1 20,5-6-19,1-6-9,-3-4-10,-2-4-7,-5-4 0,-4-6-1,-4-7 4,-3-4-1,0-5 9,0-2 18,0 4 27,0 5 13,-1 6 3,-1 8 30,2 3 25,-3 4 25,3 3 13,0 8 15,0 1 7,3 5 0,-3 3-9,0 2-4,0-4 3,0-4 3,2-2 46,-2-8-13,0-4-10,0-2-4,1-8-1,-1-8-4,0-8-2,0-8-1,6-6-8,0 2-27,5 4-72,1 6-13,2 11-2,3 5-4,0 8 0,6 0 4,-1 7 4,-1 6 5,-4 2 4,-4 6 1,-1 5 2,-4 4-2,2-3-5,1 2-12,-5-4-26,0-2-44,-1-5-67,5-3-163,2-16-635,12 5 0,19-8 0,14-8 0</inkml:trace>
  <inkml:trace contextRef="#ctx0" brushRef="#br0" timeOffset="438555.9234">25372 16537 2738,'-16'-1'163,"-2"1"33,-6 0 22,-6 1 15,4 3 10,4 7 1,-1 3 1,0 4 1,9 8-3,3 1-156,6-1-74,5 1-77,5-5-66,4-3-76,7-5-155,1-18-460,7 6 0,3-8 0,3-5 0</inkml:trace>
  <inkml:trace contextRef="#ctx0" brushRef="#br0" timeOffset="438856.2152">25342 16636 2601,'0'0'129,"2"0"12,3 1 14,5 3 8,11-4 3,2 0 2,5 0 2,-1-4-1,-5-3-1,-5-4-121,-6-1-29,-6-5-11,-3 0-14,-9 3-8,-8-3-5,-8 2-1,-1 4 0,-3 4-1,4 4 2,1 3 13,7 7 8,3 5-3,7 5-24,2 6-69,6-1-163,11-6-459,6 5 0,13-4 0,13-10 0</inkml:trace>
  <inkml:trace contextRef="#ctx0" brushRef="#br0" timeOffset="439095.017">25619 16542 2970,'-3'5'60,"3"4"14,0 5 6,-3 7 6,6 1 4,3 6 5,-4-3 0,-1 3 3,-2-2-13,-7 2-84,-14-2-94,-2-3-204,-23-2-371,-15-2 0,-14-10 0,-21-1 0</inkml:trace>
  <inkml:trace contextRef="#ctx0" brushRef="#br0" timeOffset="439948.2352">16748 17344 2676,'0'0'98,"0"3"25,0-2 39,0 3 29,0 0 26,0 1 11,0-1 17,0 0 17,0-3 10,3-1-65,10 0 6,10 0-25,15-1-38,10 1-30,6-2-38,-5 0-52,-12 2-103,-10 0-113,-6 0-151,-1-4-636,-16 2 0,1 1 0,-7-1 0</inkml:trace>
  <inkml:trace contextRef="#ctx0" brushRef="#br0" timeOffset="440164.0724">16852 17477 2522,'-1'6'120,"1"4"19,0 0 9,1 2 3,5 0 2,8-3 2,4-4 0,8-1-4,2-1-25,4-3-163,-4-3-170,5-10-508,-15 10 0,-4-3 0,-9-2 0</inkml:trace>
  <inkml:trace contextRef="#ctx0" brushRef="#br0" timeOffset="449629.0017">6153 12601 1299,'6'-5'61,"1"-2"36,5-1 50,-1-4 29,0-2 30,-4-2 28,0-2 26,-5-5 19,-1 0 19,-1 1-2,-3-2-13,-5-2-23,-3-1-26,-10-1-19,-3 0-17,-8-1-25,-5-2-22,4-1-14,-2-3-11,-4 2-27,1-1-12,-2 0-8,-3 1-19,-3 4-6,-3-1-9,-2 1 21,-3 0 2,-4 1-2,-4 0-5,-1 2 6,-5 3-1,-3 0 4,-4 1 3,-1 1 22,-3 4-3,-5 2-24,-10-2 3,-7 7 3,-7-1-3,0 6 1,-2-2-1,4 2-6,6 1-5,4 4-24,-1 0 9,1-1-11,1 2-7,0 3-1,2-1-6,7 7-8,0 1 3,5 3-9,4 3-1,1-1 3,2 0-14,2 2 12,7 1 0,5-1-6,3 6 6,7 3 2,-1 1-10,3 9 12,1 0-11,2 7-8,3 2 8,-1 6 0,3 0-4,5 5 4,2-4 1,6 1-2,3-5 4,4 0-7,1-5 3,4 4 11,0-1-2,4 4-10,2 9-2,5 4 4,1 8-1,3 3-6,4 4 5,10 1 0,7 0-3,13 3-5,15-3-7,17-2 16,14-3 6,16-1 1,20-4 0,18-5 6,12-9-8,21-10 4,13-10 13,13-14-5,11-11 4,12-11-12,10-9-31,2-15-20,-2-15-5,3-14 0,0-15 6,-14-16 4,-6-3-14,-12-8 8,-18-1-55,-24 4-56,-26 9-63,-22 4-129,-22 8-841,-37 18 0,-29 13 0,-16 9 0</inkml:trace>
  <inkml:trace contextRef="#ctx0" brushRef="#br0" timeOffset="451045.698">17984 17011 1629,'0'-1'122,"0"-2"9,0 0 7,3-2 6,-6 3 10,3 1 12,0 1 5,0 0 3,0 0 40,0 1-59,0 10 19,0 10 5,0 12 2,0 13-5,0 6-7,0 5-12,0-1-5,3-8 0,-3-4-40,1-8-42,-1-9-40,0-6-15,0-6-8,0-10-8,0 0-49,0-2-52,0-3-89,0-4-194,-1-4-423,-3-6 0,0-4 0,3-4 0</inkml:trace>
  <inkml:trace contextRef="#ctx0" brushRef="#br0" timeOffset="451733.9128">18265 17152 1655,'-3'0'121,"-3"0"19,3 0 24,0 2 24,0-4 19,3 2 11,0 0 10,0 0 8,0 0 7,0 0-87,0 0-25,0 0-16,0-6-27,3 0-18,0 0-18,4-8-6,3 5-3,-3-2-4,-1 2-5,-3 6-6,5 0 0,-5 2 0,6-2 3,9 1-6,5-3 4,7 3-6,3-2-8,4 3-4,-5-1-1,-7-1-2,-5 8-2,-7 2 1,-2 8-1,-5 4 8,-4 7 10,-1 3 11,-4 2 17,-6 1 2,-6 3 4,-6-2 0,-6 2 1,-2-5-1,2-3 2,6-9 1,4-4-7,6-9-10,0-3-16,3-2-3,-3-7-5,3-3-5,3-4-1,4-1-2,5 1-9,7 4-10,7 2-19,8 5-12,7 3-34,4 0-48,4 0-71,0 0-103,1 0-180,-9 0-317,-7 3 0,-7-3 0</inkml:trace>
  <inkml:trace contextRef="#ctx0" brushRef="#br0" timeOffset="452046.0017">18849 17181 1834,'-1'2'106,"-3"6"26,-2 7 14,-2 6 10,2 7 18,-4 1 18,7-4 15,0-4 9,2-7 8,2-6-73,5-2-29,4-2-27,4-4-14,9 3-9,15-3-21,-1 0-36,7-3-96,6 0-157,-13-9-493,-3 5 0,-14 0 0</inkml:trace>
  <inkml:trace contextRef="#ctx0" brushRef="#br0" timeOffset="452286.6076">19054 17146 1888,'0'0'131,"0"0"44,-2 3 18,1 7 11,1 4 5,-2 11 1,2 4 2,2 13 1,-2-1-4,0 1-117,0-2-63,0-5-115,6-8-163,-3-29-437,1 15 0,5-9 0</inkml:trace>
  <inkml:trace contextRef="#ctx0" brushRef="#br0" timeOffset="452652.211">19373 17186 1911,'-9'8'158,"-5"3"31,2 5 24,-6 11 19,9 2 21,2 7 15,3 1 7,3 1 8,4-3 1,3-4-117,0-8-25,4-7-14,3-11-21,0-5-18,4-8-24,2-8-15,-4-4-33,3-7-76,-5-4-83,-7-4-115,-3-5-95,-8 0-37,-3 3 0,-4 5-3,4 11-53,-6-11-36,3 29 0,2 6 0,5 2 0</inkml:trace>
  <inkml:trace contextRef="#ctx0" brushRef="#br0" timeOffset="453896.1236">19908 17191 2047,'-6'0'146,"-2"4"28,-2-1 19,-2 8 18,-3 0 16,6 7 10,3 2 11,-1 6 5,5 5 5,2-2-113,6 0-30,3 0-25,2-6-20,1-4-7,1-9-11,0-3-7,1-6-12,-3-7-5,6-6-5,-1-7-13,-2-2-12,-7-11-18,-2 0-12,-7-6-12,-8 5-9,-10-1 0,-1 8-1,-2 3 7,-1 8 2,5 8 9,8 3 9,5 3 11,5-1 17,2 4 9,5-4 10,10 2-6,8 0 6,7-3-5,9 1-2,0 2 0,-4 0 2,-7 0 7,-7 0-7,-8 0-5,-7 4-4,1 4 1,-5 6-1,-3 6-2,0 2 6,0 6 0,0-1 5,0 2 3,1 0 3,1-1-1,2-7 1,5-1 3,2-4 1,2-9 0,1-4-5,-1-1 0,2-5-6,1-6-5,-6-5-4,-3-4-4,-1-7-4,-9-5-4,-5-2-3,-9-1-2,-4-4 0,-4 6 2,3 2 6,4 8 2,9 7 4,6 5 4,3 4-1,0 1 4,3 1 2,3 1 1,6-3-1,11 2 0,7 0-4,8-1-2,2 2-1,-1 2-5,-10 0 1,-7 5-2,-6 4-2,-9 3 1,-3 3 1,-1 7 1,-3 2 3,0 4-2,0 0 4,3 1 8,-1-1 8,4-3 6,0 0 10,2-7 5,1-4 14,1-6 13,1-4 4,2-6 4,4-7-2,-1-6-4,-2-7-5,-2-6-6,-8-7-9,-4-4-17,-10-1-21,-7-2-18,-2 6-13,-2 5-26,-3 10-30,6 13-53,4 4-62,3 8-152,3-8-591,0 15 0,5-4 0,1 0 0</inkml:trace>
  <inkml:trace contextRef="#ctx0" brushRef="#br0" timeOffset="454368.2675">21057 17263 1754,'0'0'122,"0"0"11,0 0 46,0 0 29,0 1 29,0 2 35,0-1 26,3 4 25,3 0 15,13 3-86,11-2-8,17-2-6,16-1-45,14-3-28,9-1-29,-3-1-35,-7-3-26,-11 1-31,-21 1-43,-17-1-51,-14-1-59,-7 4-43,-6 0-67,-3 0-140,17-5-525,-20 4 0,1 0 0,-2 1 0</inkml:trace>
  <inkml:trace contextRef="#ctx0" brushRef="#br0" timeOffset="454930.0248">22229 17082 1980,'-6'-1'166,"-2"-1"30,-6 0 23,-6 2 23,-7-3 16,-3 6 17,-1 2 11,-2 7 14,0 2 12,5 7-129,4 2-26,4 3-20,9-2-14,8-5-15,2 1-11,5-3-15,3-5-8,3-1-14,5 2-11,4-5-4,1 3-8,0-1-8,2 0-9,-5-3-11,-1 1-7,-3 2-8,-6-3-8,0 5 0,-4 1-2,-1 3 2,-7 3 4,-9 1-2,-2 1 0,-6 1 4,-5-3 3,0-3 7,-2-2 4,1-6-6,-1-4-22,2 0-59,4-8-75,7 0-137,16-5-665,-2-1 0,4-3 0,9-3 0</inkml:trace>
  <inkml:trace contextRef="#ctx0" brushRef="#br0" timeOffset="455417.2152">22465 17140 1734,'-6'-5'211,"-6"-1"32,-4-3 23,-8 3 12,-6 0 6,-1 2 6,7 11 5,6 2 5,2 2 4,7 6-171,-1 6-37,6 1-26,1 2-25,3 1-11,3-2-4,11-6-7,-2-2 0,4-7-3,5-6-6,0-4-3,0-7-8,0-2-9,-4-4-3,-2-1-1,-6-5 0,-4 4-2,-4 4-14,-2 5 2,2 4 4,-2 4 2,2 8 7,-1 7 6,0 7 10,0 6 4,0 7-2,0 3 3,0-2 10,-1 2-11,-1-7-47,2-5-92,-1-9-185,1-23-511,1 8 0,5-5 0,4-11 0</inkml:trace>
  <inkml:trace contextRef="#ctx0" brushRef="#br0" timeOffset="455851.5404">22629 17118 2334,'0'0'136,"0"0"11,0 0 14,0 0 25,0-2 16,0 2 22,5 0 11,5 0 5,4-2 1,4 2-106,4 0-28,0 0-12,-3-1-13,-3 4-27,-5-2-16,0 5-22,-7-2-8,2 6 0,-4 2-2,-2 5 3,0 5 1,0 5 9,-3 4 10,1 6 13,-1 4 6,0 0-3,2 5-2,1-8-3,0-1-5,0-6-15,0-6-31,0-6-75,0-8-128,49-8-727,-46 0 0,4-6 0,3-4 0</inkml:trace>
  <inkml:trace contextRef="#ctx0" brushRef="#br0" timeOffset="457078.5999">23056 17186 2744,'-10'0'146,"-2"-3"22,-3 3 41,0 3 25,2 2 12,3 6 13,7 8 15,0 8 8,6 5 10,10 3-118,7 0-17,9 1-21,13-4-39,5-6-23,0-5-12,-5-7-14,-6-10-14,-8-6-7,-4-5-10,-8-8-23,-2-7-14,-4-4-4,-9-6-6,-5-7-10,-6 0 0,-8-1 0,3-1 0,-6 9 0,6 4 3,8 8 16,4 9-7,1 5-8,4 1 9,-1 3 11,8-1 4,9 1 4,12 2 9,14-3 4,10 3 0,2 3 2,-4-1 21,-9 2 14,-15 6 10,-10 0 9,-10 10-1,-7 3-1,-2 2-9,1 7-2,0 0-6,1 1 1,-1 1-2,0-3-5,2-4-12,-1-3-12,3-6 0,-1-7 0,4-4-1,2-7-1,3-2 0,6-10-5,-3-5-10,5-7-18,-8-10-7,-5-7-11,-7-3-7,-6 1-3,-9 1-2,-6 6-2,-3 6 6,-9 9 0,2 9 9,8 4 17,2 4 15,11 1 22,3 3 14,7-2-4,0 0 6,9-1 4,9 3 2,17 0 3,18-2 0,11 2 0,7 2-8,-8-2-15,-13 0-9,-14 5 3,-13 4-6,-7 3-2,-8 5-3,-1 3 1,-2 9-1,-4 3 4,2 7 5,-2-1 10,1 3 6,1-2 4,6-2 10,3-6 18,6-6 19,9-7 14,3-7 1,7-9 4,6-4-2,8-10-14,5-11 8,-3-1-8,-5-12-12,-11-2-6,-20-2 11,-11 3-5,-12-1-2,-9 7 13,-8 2 8,-4 9 10,-7 6 0,-3 8 20,-3 2 8,-1 2-13,5 2-28,1 2-9,2 0 1,-1 2-24,3 2-25,-6 0-37,4 0-82,2 2-97,4 1-45,4-1-72,8-1-98,3 1-126,12-5-703,-5 0 0,2 0 0,-3-6 0</inkml:trace>
  <inkml:trace contextRef="#ctx0" brushRef="#br0" timeOffset="542262.5144">16598 18388 1803,'7'7'143,"14"3"29,9-3 24,13 7 12,9-9 2,8-2 0,4-2 3,-3-2-4,-5-2-29,-14-1-172,-12 0-141,-9-4-159,-15 2-333,-4 3 0,-5 2 0,-2-3 0</inkml:trace>
  <inkml:trace contextRef="#ctx0" brushRef="#br0" timeOffset="542751.7728">16729 18141 2294,'-3'6'81,"-5"-3"9,4 3 14,-2 2 32,6-4 37,0-2 46,7 1 30,4-3 23,11 0 8,14-5-65,14 1-15,6-4-9,3 2-27,-7 0-76,-13 3-108,-13 2-105,-11 5-158,-9-4-582,-5 3 0,-1-3 0,0-3 0</inkml:trace>
  <inkml:trace contextRef="#ctx0" brushRef="#br0" timeOffset="553624.6823">18030 18012 1340,'7'0'91,"-7"0"58,3 0 45,0 2 26,-3-4 10,-3 2 1,-10 0 4,-11 2 0,-18 2 1,-18 1-64,-6 7-27,0 2-57,13 6-50,16 0-23,21 1-10,10 2-1,9-2-2,8 0 1,4-4 2,8-2-1,7-3 2,8-3 0,3-1 5,2-2-1,0 0 0,-4 2-2,-7 3-1,-7 3 0,-14 2-1,-5 1 5,-13 4-1,-6 1 2,-12 4-2,-5 0 0,-11-3 0,-6 1-3,-1-7-14,-1-6-21,6-8-24,8-5-28,10-6-32,16-6-59,6-5-47,15-4-96,6-3-246,9 8 0,7 0 0,7-1 0</inkml:trace>
  <inkml:trace contextRef="#ctx0" brushRef="#br0" timeOffset="554193.0742">18118 17833 1554,'0'0'88,"0"0"51,0 0 40,3 7 23,-3 6 18,0 16 8,1 12 8,5 15 2,2 8 2,2 3-90,2-2 5,-1-4-50,-4-9-39,-1-9-21,-1-12-13,-2-10 22,-1-6 15,-2-11-1,0-4-2,0-7 0,-2-11 1,2-7 0,0-4 0,3-3 0,4 3-5,6 8-29,6 2-23,7 4-2,10 7-2,-3 1-1,-2 5-3,-2 2-1,-11 9-2,-4 3-2,-10 8 2,-2 8 1,-2 1-2,0 3 2,0-6 0,0 0-1,0-6-26,0-7-74,1-6-84,11-4-243,-1-6-341,-1-4 0,8-12 0,11-5 0</inkml:trace>
  <inkml:trace contextRef="#ctx0" brushRef="#br0" timeOffset="554588.6475">18616 18138 2292,'-11'0'100,"-5"1"14,1 4 12,-2 7 7,11 5 4,3 2 4,3 5 0,5 2 3,6-6 3,3 2-87,9-4-12,-2-2-14,5 0-12,-2-5-7,-5 1-5,-4-3-4,0 2 0,-3-2-2,-6 3 4,-3-1 10,-3 4 11,-6 2 6,-6 5 1,-9-4 2,-4 3 1,-5-4 2,-7-5 0,6-5-5,2-5-21,5-2-63,12-2-146,15-9-560,-4 7 0,4-3 0,4-5 0</inkml:trace>
  <inkml:trace contextRef="#ctx0" brushRef="#br0" timeOffset="555783.5238">19839 17979 496,'0'0'117,"2"0"25,-2-2 17,0 2 15,0 0 10,0 0 14,0 0 16,0 0 13,0 0 4,0 0-70,-2 0-33,-4 0-13,-4 2 1,-4 5 4,-8 1 4,-4 6-3,-4 4-3,-3 5 1,3 1 9,0 9 11,4 0 8,8 7-1,12 0-8,2 1-17,7 2-7,1-4-9,6 0-8,3 0-11,1-4-11,2-5-18,2-2-12,-5-6-7,2-6-6,0-11-4,6-1-6,2-8-2,4-5-4,0-5-10,-4-3 0,-4-4 1,-13 2-1,-3 1-3,-9 1-4,-5 3 0,-9 7 3,-4-1-2,-6 5 0,1 0 2,0 2-8,9 1-23,4 0-46,5 1-41,6-1-73,3 0-104,4-1-139,-1 1-309,7 0 0,-1-4 0,5-5 0</inkml:trace>
  <inkml:trace contextRef="#ctx0" brushRef="#br0" timeOffset="556178.5897">20128 18136 1629,'0'-1'155,"0"-1"2,0 1 8,0-2 15,0 7 16,0 7 8,-3 8 6,0 5 5,-5 5 1,0 3-115,3-6-33,-1 0 1,5-8-1,-1-5-7,2-7-2,3-3-5,3-1-2,6-2-5,6-2-2,8-1-4,5 3-6,4-3-23,0 3-51,-4-3-116,0 2-192,-12 1-352,-5-3 0,-4-1 0,-6-1 0</inkml:trace>
  <inkml:trace contextRef="#ctx0" brushRef="#br0" timeOffset="556425.7578">20304 18117 1773,'0'0'132,"0"0"39,0 4 27,0 7 13,0 6 6,0 13 2,0 10 0,0 6 1,0 6 0,0 0-102,0 0-31,0-4-45,0-6-62,0-13-100,3-10-147,0-9-417,-3-6 0,3-10 0</inkml:trace>
  <inkml:trace contextRef="#ctx0" brushRef="#br0" timeOffset="557032.5673">20616 18092 2330,'-3'0'128,"1"0"12,1 0 10,-1 0 21,2 0 21,5 0 8,2 0 5,8-2 0,9 2 3,8-1-109,6-1-21,2 1-14,-3 2-24,-9 2-23,-5 5-20,-16 1-7,-4 5-1,-9 4-1,-8 6-2,-8 3 0,-5 5 4,-8 0 3,4-4 13,7-4 8,11-5 25,7-9 10,6-5-2,0-5 5,5 0 0,3-5-2,4 1 0,4 3-1,1-2-1,4 3-4,-2 0-31,4 7-11,-2 4-3,2 3-9,-10 7-4,-3 0 2,-6-1 4,-6 0 1,-11-1 4,-6-3 4,-6 0 2,-7 1 1,-1-7-9,1-2-39,5-5-90,11-6-178,8-20-511,2 9 0,12 1 0,12-3 0</inkml:trace>
  <inkml:trace contextRef="#ctx0" brushRef="#br0" timeOffset="557249.6343">21195 18395 1943,'-9'20'84,"-9"12"11,-9 6 11,-6 10 2,0 0 3,3-3-1,4-9-3,11-5-46,7-11-103,4-45-494,4 25 0,1-8 0,4-11 0</inkml:trace>
  <inkml:trace contextRef="#ctx0" brushRef="#br0" timeOffset="558863.8678">21772 18141 1848,'-7'0'108,"-3"0"19,-3 6 13,-7 0 12,-3 5 17,1 6 9,-1 6 7,3 4 13,6 2 13,7 2-80,6 1-18,4-3-13,3 0-10,10-4-10,0-4-16,8-1-6,4-9-6,2-6-11,0-3-12,-3-9-8,-3-7-2,-5-4-3,-7-3-4,-6-8-1,-8-2-3,-10-1-1,-7-2-3,-4 0-2,-2 3-2,1 7 1,8 4-4,6 6-4,2 5-3,7 3-1,-1 5 2,4-1-3,-2 0 2,0 2-1,0 0 0,0-1 2,3 1 4,6 0 9,8-2 6,11 1 0,11-4 2,11 5 6,5-3-4,4 3 1,-6 3 1,-11-1-4,-10 4 1,-13 3-9,-10 0 5,-6 6 5,-1 2 1,-2 0 1,-3 8 6,0 2 1,1 3 3,-4 0 3,-1 1 0,4-3 10,-2-3 2,4 0-3,1-4-2,0 0-2,3-6 0,4-3 0,7-3-1,6-6 2,3-3-5,8-6-7,0-5-10,-1-4-1,-1-6 1,-10-4-4,-8-3-2,-6-4 0,-15 0-2,-7-3-3,-6-2 5,-8 6-5,-5 2 1,3 5-1,0 6 0,9 5 0,5 5 1,6 2 0,6 5 3,6-4-2,1 2-4,3 0 4,8 1 1,6-2-2,15-3-1,14 2 2,11 0-3,10-1-1,5 1-3,-1 3 2,-10 0 1,-8 0-2,-12 4-2,-14 1 4,-12 3-2,-7 2 2,-6 7 2,-2 2 2,0 2 2,0 6-2,2 1 2,-1 1 3,-1 4 8,3-3 3,-3 1 0,3-1-2,0 0 0,3-3 2,2-3-1,8-8 4,4-4 0,7-3-3,9-6-6,6-4-3,3-5 0,5-2-1,-5-4 2,-6-5 5,-10-2 8,-10-4 10,-11 0 1,-6-3 4,-9-1 2,-12-5 5,-6 0 10,-12 5 14,-9 0 4,-6 12-3,1 7-10,0 8-10,4 4-1,8 5-1,4 1-1,7 1-4,9 3-10,2-1-13,8-2-6,4-6-4,4 0 2,1-1 3,1-2-9,-1 0-1,0 0-3,0 0-2,0 0-2,0 2-10,2 0-26,1 3-36,0 0-47,0-1-62,2 4-59,-2 0-77,-2-1-125,2-7-499,-3 6 0,-6-3 0,-3-6 0</inkml:trace>
  <inkml:trace contextRef="#ctx0" brushRef="#br0" timeOffset="638889.2343">1649 17411 104,'0'-3'82,"0"-1"31,0 4 13,2-3 9,-2 3 18,0 0 23,0 0 36,4 1 29,3-2 24,4 1-32,8 0-13,7-3-22,10-5 2,6-8 0,17-8-10,19-10-19,14-5-32,15 1-24,9 4-16,1 9-20,-4 14-15,-9 11-8,-3 8-12,-1 10-11,-3 4-5,2 5-4,-6 4-3,1 4-4,-8 2-6,-5 3 0,-4-2 1,-2 2 3,-4-2 1,-2 0 2,-3-6 2,-6-3 2,-6-7 2,-10-6 0,-5-8 1,-1-6 0,-1-7 0,2-9-4,5-11-2,6-8-3,4-9-3,3-1-4,6 2-1,-1 5-6,-1 7-1,3 12-3,-1 13 1,2 5 3,1 9-2,0 4 4,2-2 2,0 1 1,-2-6 3,-1-3 9,2-4 8,7 1 4,3-1 1,1 2-1,3 0 2,-2 3-2,-1-3 0,-6 1-1,0 0-2,-1 1-5,6-4-7,2 0 1,6 0-3,6-2 0,3-3-2,1 2 3,-5 1 2,-3-2 3,-8 4 1,-4 6 2,-9 5-2,-1 6-3,-2 2-1,6 5-1,0 2 2,2-3-2,6 0-4,-2-1-1,2-5-5,3 0-2,5-5 1,3-5 1,9-2 3,7-4-2,3-2 0,1-4-3,1 2 2,-3 1-3,-5-2 4,1 1-2,3 1 1,3 2-2,-1 0-4,-1 0 0,-3 0 2,-5 0-2,-11 0 0,-3 2 2,-5 6-4,-1 9 5,-4 7 0,-2 5 1,-5 2 4,0-1 0,-5-4 0,-4-7 5,4-7 0,3-8-1,2-11 2,5-4 1,4-10-3,7-4 5,-1-4 1,1-3-1,0-3 0,-4 0-4,-1 1 0,0-2 2,3 3-3,0 0-2,6 1-1,-1 0-3,0-2-6,-5 0 1,-4-1 1,-12-1 0,-4-1-1,-11-1 0,-8 1 2,-5-1-1,-5 2 2,-7-3 1,-1 1-1,-5-1 0,-5-4 1,-3-1 1,-3-4 0,-2-1-2,0-3 0,1 0-1,0-5 0,-1 3-4,-3 1 7,0-1 1,-3 8-5,-3 5 6,-3 3 5,-8 6-1,-6 4 0,-7 1 1,-6 4-1,-4-3 4,-5 4-7,-1-3 1,-6 0 2,-5 0-8,-8-3-4,-4 1 0,-8 0 3,-10 1-2,-3 3 1,-8 5-2,-3 0 0,-7 5-1,-7-1-3,-8 2 4,-5 5 0,-1 0 2,-2-2-3,0 2 0,-4 0 2,-3-2 0,0 0 0,-5 1 4,3 4 2,-1-4-2,-2 5 1,-1-3 0,2 1-2,2-2 2,-2-3-3,4 1 0,-8 0 1,2 3-1,-4-1 0,2 3 0,-1 1-2,1 3 5,-1-7 24,-1 4 15,6 2 24,1-2 15,1 3 4,3 2 5,-1 0 6,0 8 1,3 0 0,-3 6-3,7 1-19,0 0-15,-6-8-17,4 3-15,1-2-6,5 0 0,4-4 0,9 0-2,0-1 1,4-2-3,6 1-5,5-4 0,5 0 3,5 3-2,4-1 0,2 5-5,0 0-8,-3 2-2,4 5-2,-5 2 0,1-1 7,3-1-2,-3 0-5,2-1 0,0-4 4,1 1 2,-3-3 0,0-4 4,1 1-5,-2-2 9,0 0-8,2 1 4,-1-2-10,-1 4 0,1 0 2,-7-1-8,-2 2 6,-7 0-1,-1 4 8,2 0-13,4 7-2,-1 0-2,9 3 4,6 8-2,5 1-10,3 7 0,9 6-11,3 7 5,7 4-5,9 6 8,5 5 6,6 1-13,10 2 7,8 2-2,5 3 3,7 3 0,3 1 9,6 6-6,10-1 5,5 0-7,9-2-6,14-4 11,10-4-1,9-6 10,11-9 1,9-9 3,7-10 0,8-12-2,6-8-5,3-8 4,-2-8 10,-3-4 1,-7-5-7,-4-3 1,-12-2-7,-2-1-3,-9 2-37,-1 2-66,-2 5-142,0 2-907,-3 4 0,-2 4 0,-12 3 0</inkml:trace>
  <inkml:trace contextRef="#ctx0" brushRef="#br0" timeOffset="1.09226E6">9847 13833 1332,'-1'0'60,"-1"0"12,1 0 10,1 0 10,0 0 17,0 0 51,1 0 20,-1 1 14,7 2 15,4 2-43,10 2 3,4 2-4,10-1 0,9 0-5,13-2-14,13-1-46,14-3-17,11 1-13,11-6-11,7 1-14,5-3-3,7-1-8,7-2-8,-1-4 0,0 2-1,0-1 1,-8 0 7,-4 1-1,-1 1 4,4-1 0,-1 0-1,1 0-1,-1-1 1,-6 1 0,-3 2-2,-5-1-3,-1 2-5,-5 0 3,-6 2-4,-6-1 7,-8 2 1,-4-1 5,-5 5-1,0 0-2,-1-2 1,-2 4-4,2-2-2,-1-2-3,1 4-2,-1-2-8,-2 0-3,0 0-2,0 3-4,-1-6 1,-3 6-2,4-3 1,-1 2 1,4 4-2,2-2 0,2 4 1,-1-2-2,-5 1-1,-2-7 1,-5 0 0,-3 0-3,-4 0 2,-2 0 0,-2 0-3,-1 0 0,-2-2 3,3 2 0,-3-2-1,-1 2 0,0 0-1,-7 0-1,4 0-1,-3 0 1,-1 0-1,-3 0 0,-1 0 0,-5 0 0,2 0 1,-1 0 0,-6 0-1,6 0 4,0 0-1,0-3-2,2 1 1,1 1-2,0-2 1,-1 2-1,3-1 2,0-1 0,4 1 2,2-2-3,7-2 1,-1-1-2,-2-3 1,3 1 2,-6-1-1,-2 4 1,-2 0-3,4 3 0,3 0-1,4 0-1,-3 0 2,2-2 2,-7 0-3,-2 0 2,-7-4 1,0 3 4,-7-1-4,0 0 1,-4 2 0,1 1 0,-1-3-4,-3 4 1,-5 3 0,-2-3-6,-10 1-17,1 4-35,-8-4-40,-9 2-85,-15 0-170,-12 0-136,-44 8-253,-32 1 0,-22 5 0,-35 8 0</inkml:trace>
  <inkml:trace contextRef="#ctx0" brushRef="#br0" timeOffset="1.09436E6">2359 14443 1034,'3'0'34,"5"0"5,4 0 13,6 0 19,6 0 19,0-2 21,6 2 44,4-2 25,4 0 10,6-6-15,4 1 1,11 0 2,5 0-6,7-1-17,9 3-15,7 3-18,3 0-41,5-1-22,3 1-8,4-2-6,4-3-7,5-1 4,2 5-2,5-2 2,-1-3 0,-3 2 0,-1 1-2,3-5-1,0 3-3,4 0-3,1 2-1,-1-1-13,-4 5-3,-2 1-2,0-3-3,4 3-5,2 0 3,1-1 0,1-3 1,-2-3 4,-9 0 0,-1 0 2,-3 2 0,0 5-1,-6 0 1,0 2 3,-4 2-4,-5-1 0,0 2 3,-2-2-2,6-1 12,1-2 6,2 0 8,5-2 6,-6-1 1,0-2 3,-5-4 1,-1-2-1,1-2-4,2 0 0,2 2-11,0-2-9,-4 1-9,-3 0-6,-8 5-2,-4 2-6,-7 0-2,-1 5 0,-2 0 1,3 0 0,-6 0-2,1 0 0,-3 0-3,-10 0 3,-2 0-4,-3 0 4,-4 0-1,-5 0 0,3 5-1,-3-3 0,-1 3-2,2 2-1,-1 1 2,1-1-1,3 2 4,-2-3-4,-2 2 0,1 0 2,-2 0 1,-2 2-3,2 1 2,4 0 1,-1 2 2,-2-2 0,6 1-2,-1 4 1,1-4 1,1 1 0,2-1-4,-1 1 5,-3-4-3,1 2 2,2-2-2,-1-2 2,7-3-1,6 1 2,-2-5-2,3 2 1,-4-2 0,-2 1 0,-4 2 0,-4 0 0,-4 0-1,-2 2-3,-2-3 3,-3 0-1,-5 0 1,2 1 0,-5-3-3,-2 0 2,-5 0-1,-2 0-1,-7 0-2,-5 0 1,-3 0-1,-3 0 1,2 0-2,-2 0-8,0 0-22,0 0-36,0 1-44,0-1-102,5 0-194,-3-14-343,-1 13 0,1-4 0,-2-2 0</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3:51:59.747"/>
    </inkml:context>
    <inkml:brush xml:id="br0">
      <inkml:brushProperty name="width" value="0.05292" units="cm"/>
      <inkml:brushProperty name="height" value="0.05292" units="cm"/>
      <inkml:brushProperty name="color" value="#0070C0"/>
    </inkml:brush>
  </inkml:definitions>
  <inkml:trace contextRef="#ctx0" brushRef="#br0">4919 16538 784,'0'0'4,"0"0"2,0 0 6,0 0 17,0 0 24,0 0 52,0 0 47,0 3 29,0-2 16,0 1 11,0-1 15,0-1 9,0 0 11,0 0 3,-3 0-15,0 0-40,-3 0-34,-8 0-17,-1 0-8,-4 0-5,-5 0-15,-3 4-8,-2 1-15,-6 6-15,1 5-5,1 8-9,1 4-10,3 5-12,4 5-1,2 3 0,0 5 11,1 3 9,1 3 15,3 3 8,9 8 6,6 1 3,5 2-2,11 3 1,7-5-4,5-7-8,10-10-8,7-11-5,0-15-11,3-13-12,0-10-7,3-11-9,-5-10 3,-2-7-3,-10-4-4,-12-4 2,-8 5-9,-8 2-10,-12 8-10,-9 10-6,-11 0-14,-11 7-11,-9 6-20,-6 5-25,-1 5-29,5 2-38,9 1-49,12 1-96,16-7-118,19-2-403,-4-1 0,10-4 0,11-1 0</inkml:trace>
  <inkml:trace contextRef="#ctx0" brushRef="#br0" timeOffset="456.4764">5393 16772 1537,'0'0'103,"0"0"-4,0 0 2,-2 2 22,1 3 18,-8 7 29,-3 11 24,-3 12 24,-2 14 6,-4 7-93,3 3-8,6-4 7,6-5-3,3-11-19,6-10-9,6-13-29,12-6-22,11-5-23,13-7-16,14-4-40,10-8-54,-3-1-104,-6-9-152,-11-5-285,-15 18 0,-14 1 0,-10 3 0</inkml:trace>
  <inkml:trace contextRef="#ctx0" brushRef="#br0" timeOffset="724.1258">5632 16835 2588,'0'-5'92,"0"4"9,-4-1 13,4 8 25,0 8 6,0 22 2,4 13 0,-3 23 2,6 12 2,5 11-97,6-1 1,0-6-21,0-13-26,-4-15-45,-4-16-18,-1-20-113,21-19-564,-25-6 0,1-15 0,4-13 0</inkml:trace>
  <inkml:trace contextRef="#ctx0" brushRef="#br0" timeOffset="1441.2572">5990 16777 1226,'-3'0'143,"-1"0"32,1 2 26,0-2 30,3-2 19,0 2 18,0 0 16,0 0 12,0 0 12,0 0-88,0 0-28,6-3-26,9-1-26,11-4-28,14-3-20,14-2-15,2 3-21,-3 2-13,-7 7-11,-11 2-18,-11 10-8,-11 6-2,-6 5-1,-7 11 4,-11 5-2,-9 7 1,-5-2 6,-5 1 3,-2-6 5,11-9 6,3-9 17,10-9 18,5-5 12,3-4-6,0 0 0,3-2-1,5 0-3,4-2 0,11 2-6,4 0-9,7 3-20,3 6-21,-2 3-16,-3 5 1,-5 6 0,-7 3-2,-7 3 1,-8 0 4,-4 2 2,-7-2 6,-10 0 5,-5-1 4,-8-7 4,-10-4 1,-9-5-2,-3-4-24,-2-6-31,5-2-36,7 0-60,13 0-105,20-5-264,2 4-352,7-6 0,4-5 0</inkml:trace>
  <inkml:trace contextRef="#ctx0" brushRef="#br0" timeOffset="6007.7291">7137 16734 1080,'-3'2'129,"-3"2"52,3 1 37,-3-2 13,0 1 15,0 1 21,-2 0 11,-1-1 5,-1 2 7,2 1-64,-2 5-41,1 3-37,-3 4-22,-3 5-6,1 13 1,5 1-17,-3 11 0,9 5 2,5 0-4,9 0-6,5-6-10,11-10-9,3-11-1,6-11-2,-1-11-10,-4-7 0,-1-7-10,-4-11-7,-10-6 2,-5-8-10,-5-9-15,-6-1-30,-6-2-17,-11-2-11,-8 5-5,-4 4-4,-7 7 0,6 6 2,6 6-4,9 8 0,9 3 9,3 5 16,3 1-7,1 2 7,4-1 0,16-4 4,10 0-2,19-5-1,9 0 0,0 2 0,-5 4 7,-12 2 6,-11 5 13,-11 6 3,-4 6-1,-6 2-1,-4 12 4,-3 6 1,-1 4 2,-2 0 2,0 4 1,5-1 1,3-3-3,4-6-4,4-5 4,5-6 2,4-10 0,2-7 0,0-8 0,3-10 2,3-9-2,-8-6-2,-8-5-10,-8-3-12,-14 4-13,-14-1-5,-8 3-5,-5 2-10,-2 2-6,2 8-1,8 4 1,7 4 2,7 5 10,7 3 6,3-2 7,3 4 0,6-6 6,12-1 8,16-3 4,18-5-1,15 2 1,4 0-5,0 9 4,-11 2 6,-15 3 0,-11 10 2,-12 9 6,-4 6 16,-7 9 4,0 8 0,-1 7 1,2 2 1,0 0 4,3-3 11,6-11 16,0-11 10,3-14 10,0-14-7,2-12 2,-2-13-1,-6-7-3,-4-10 0,-10-6-11,-4-1-14,-13-4-16,-6 7-15,-8 8-18,-4 11-11,-5 11-19,-2 9-35,5 7-59,1 9-71,4 5-101,11 0-187,-2-16-408,5 18 0,2-4 0,-1-7 0</inkml:trace>
  <inkml:trace contextRef="#ctx0" brushRef="#br0" timeOffset="20694.6739">5435 13481 402,'2'0'42,"-2"-2"10,-2-1 14,2 1 20,-3 0 16,1-1 23,2 3 6,-1 0 1,-1 0 1,1 0-30,-1 0-9,1 0-10,-5 0-12,3 0-16,3 2-14,-3-1-18,3 1 0,-3 0 6,3-2 1,-2 3-1,1-3 0,-1 2-3,-1-1 1,0 2-4,0 0-3,-1 0-6,0-1-4,2 2-7,-1-1-3,0 2 1,3-2 0,-3-1 4,3 1 8,-3-2 5,3 0 2,-3-1 6,3 0 8,-3 0 9,1 3 3,-1-3 0,-1 2 2,-1 0-3,2 1-8,-1-2-4,1 1 3,0-2 3,3 0 0,-2 3 0,2 0 3,0-3 4,0 0 3,0 0 4,0 0 4,0 0 3,0 0-7,0 0-9,0 0-12,0 0-5,2 0 7,5 0-1,10 0-2,1 0-2,12-3-2,2 0-3,-1 0 2,-1 0 0,2-1 6,-2 1-4,0 2-11,2-3-4,2 2-3,-2-3-3,-2 2-2,0-1-2,-3 2 1,3-1-1,3 0 0,-5 0-1,2 0-1,-2 2 0,-1 1-2,-4-2 1,2 2 0,-5 0-1,3 0-2,-1 0 2,2 0-1,0 0 1,2 0-1,3 0 2,4 0 0,2 0 0,3 0-1,0 0 3,-2 0-1,-1 0 1,-4-3-1,2 3-2,-12 0-3,-4-2-3,-5 2 0,-4 2 2,-4-2 1,2 3-1,-5-3 3,4 3-2,1-3 2,0 1 3,3 1 4,0-1 1,3 1 2,2-1-3,-5-1-2,1 0 0,-1 0-2,-1 2 1,1 0-3,4 2 1,6 0-6,3-2-7,2 0-18,3 1-27,-3-3-82,-7 0-132,7-3-323,-15 6 0,-6-3 0,-3 2 0</inkml:trace>
  <inkml:trace contextRef="#ctx0" brushRef="#br0" timeOffset="21568.1656">6741 13750 564,'-4'0'76,"-7"5"39,-4 2 44,-7 4 41,-5 1 39,-5 6 16,-4 4 13,-2 2 6,2 1 13,0 5-44,7 2-18,4 1-34,7 2-37,9 4-35,4 2-37,3 0-14,7 0-10,3-2-3,2-6-6,7-9-3,5-2-1,4-12-3,4-7-8,0-6-1,0-7-6,0-9-3,-4-2-6,-2-4-8,-9 1-13,-8-1-16,-2 6-21,-8 2-6,-9 5-10,-8 7-17,-8 0-12,-8 10-7,-2 3-18,4 3-48,8 2-65,12-4-86,11-5-240,3 2 0,6-1 0,3-5 0</inkml:trace>
  <inkml:trace contextRef="#ctx0" brushRef="#br0" timeOffset="21885.0626">6908 13805 871,'-4'5'45,"1"4"15,-2 9 10,-4 7 8,0 4 4,-4 6 5,8-1 6,2-5 11,3-4 10,5-6-22,11-5-16,4-3-19,10-7-4,15-2-12,5-4-16,5-6-54,-2-3-79,-4-5-254,-20 3 0,-6 0 0,-17 4 0</inkml:trace>
  <inkml:trace contextRef="#ctx0" brushRef="#br0" timeOffset="22121.2045">7125 13834 607,'0'0'61,"0"0"38,0 8 20,1 4 10,1 13 6,1 8 3,5 9 1,1 5 1,1 2-1,2 1-23,1-1-43,-5-6-54,1-9-99,17-12-286,-19 0 0,1-16 0,-1-7 0</inkml:trace>
  <inkml:trace contextRef="#ctx0" brushRef="#br0" timeOffset="22746.8165">7334 13759 842,'0'-2'111,"0"1"14,0 0-3,0-1 12,0 2 10,6 0 6,0-1 4,10-1 3,7-3 1,9 1-83,5 0-27,4 0-15,-5-1-1,-3 4-13,-7 2-8,-8 6-1,-12 3 9,-6 7 9,-12 9 11,-6 5 5,-8 4 1,-4 1 2,0-3 3,5-4 3,6-4 9,8-7 20,6-7 4,5-5-8,0-4-12,0-2-4,3 0-3,5 0 1,5 0-1,4 0-1,7 0-10,4 0-26,1 4-18,1 5-6,-6 4 3,-6 6-1,-6 5 4,-7 1 1,-8 1 7,-4 2 2,-3-3 4,-2 2-1,-6-8 3,0-1 3,-2-4-4,1-9-11,-1-5-50,1-8-115,3-10-157,8-1-290,2-4 0,6-4 0,6 1 0</inkml:trace>
  <inkml:trace contextRef="#ctx0" brushRef="#br0" timeOffset="24028.2454">7905 13791 645,'-10'8'81,"-3"3"48,-5 7 38,0 10 33,7 3 16,7 4 14,1 0 8,6-3-1,7-3 4,4-3-44,1-6-29,7-5-39,1-3-35,1-7-27,2-5-14,-2-7-12,0-3-8,-3-5 0,-6-3-4,-6-7-6,-5-1-13,-5-1-14,-11 2-6,-9-1-9,-3 6-1,-5 2-2,0 5 2,7 6 2,3 2 4,9 2 8,6 3 14,2-3 5,4 0 2,7-3 2,4-2 1,9-3 0,12-1-3,7 2 1,1 0-6,-3 5-4,-5 1-2,-9 9 4,-6 7 7,-9 4 5,-6 6 2,-4 9 2,0 1 1,0 0 2,0 1 1,0-3-1,3-1-1,3-6-2,-2-3-8,7-5-4,1-7 3,0 1-2,4-9 0,0-3-2,2-6-3,-3-3 0,1-8-4,-7-5-8,-4-1-15,-5-3-13,-5 0-7,-7-2-6,-4 4-4,-3 1 0,-6 1 3,1 8 0,0 3 5,9 7 10,1-1 16,8 4 19,3 1 8,3 1 11,0 2 0,3-6 2,8 0-2,5-4 1,13-2 2,9 0-3,11 0 0,0 0-6,0 4-7,-5 6-3,-5 1-1,-12 4 5,-11 3 8,-6 8 5,-2 2-3,-5 6 0,5 9 1,3-1 4,0 1 4,6-2 5,1-1 5,5-7 1,1-2 4,5-7-1,1-6 7,-3-3 1,3-6 4,-3-5-4,-3-4-3,-6-5-1,-6-4-1,-9-4 0,-6 2-8,-12-3-3,-12 7-6,-12-3-2,-13 8 3,-5 1 10,0 6 9,9 5-5,9 1 0,9 4-7,9 4-2,9-2-7,4 3-2,5-2-3,0 0-9,2 1-18,1-2-24,1 2-30,-1-1-61,0 3-90,0-3-106,0-3-129,-7 7-270,-5 0 0,-17 7 0,-17 2 0</inkml:trace>
  <inkml:trace contextRef="#ctx0" brushRef="#br0" timeOffset="38055.996">9954 2019 658,'0'-2'111,"0"-3"27,0 0 13,0 0 24,0-2 37,-2 2 30,1 0 21,-4-3 15,2 2 20,-1 1-73,1 0-30,2 3-34,-1 0-10,2 1-21,-1 6-35,1 8-29,0 11-20,1 10-16,-1 16-17,2 9-9,1 5 4,2-1 7,-2-6-3,2-10-3,-2-8-3,-2-10 2,-1-9 3,0-9 2,4-6-21,-4-3-50,0-9-99,0-9-117,-5-13-371,0-5 0,-5-4 0,3-7 0</inkml:trace>
  <inkml:trace contextRef="#ctx0" brushRef="#br0" timeOffset="38372.4742">9709 1923 1362,'-11'2'95,"-1"-2"45,1 0 41,-2 0 16,9 0 0,2 0 10,7 0 11,9 0 11,9 0 3,15 0-60,9 0-32,13-2-43,3-1-42,2 0-31,-8-1-50,-3-1-133,-6-9-513,-13 8 0,-10 3 0,-7-1 0</inkml:trace>
  <inkml:trace contextRef="#ctx0" brushRef="#br0" timeOffset="38916.1702">10360 2048 933,'0'0'120,"-1"0"41,-2 0 15,-3 0 10,-3 0 18,-6 1 10,-1 2 0,-3 5 2,0 2 10,2 9-88,-4 5-26,9 4-40,6 4-10,2 0-12,0-3-19,12-3-11,1-3 3,3-6 3,3-6-5,2-8 2,-1 0-3,1-11 0,-5-3-2,0-6 3,-6-5 0,-3-6 1,-3 0-3,0 4-8,0 5-19,0 7-2,-2 8-2,1 5-1,-1 11 1,1 5-1,1 5 2,1 4-2,8 1-4,2-5-19,8 2-29,3-7-44,8-6-100,4-8-361,-7-3 0,-4-3 0,-4-6 0</inkml:trace>
  <inkml:trace contextRef="#ctx0" brushRef="#br0" timeOffset="39125.3543">10462 2078 1818,'-1'-5'74,"1"0"4,-2 3 15,2 2 8,5 7 3,6 14-1,3 8 3,11 3 3,7 9 0,6-4-92,0-2-45,4-9-102,-3-15-380,-13 3 0,-9-8 0,-5-8 0</inkml:trace>
  <inkml:trace contextRef="#ctx0" brushRef="#br0" timeOffset="39340.5039">10668 2070 1559,'-5'12'130,"-6"13"2,-5 12 3,-2 9 1,0-3 0,4 7-6,2-7-16,8-9-51,4-10-81,0-13-231,3-2-204,-3-7 0,1-8 0,11-8 0</inkml:trace>
  <inkml:trace contextRef="#ctx0" brushRef="#br0" timeOffset="39742.2646">10945 2131 2042,'-17'0'93,"-4"4"4,-8 5 1,-2 3 2,8 8 0,8 3 4,6 5 3,4-1 0,7-2 0,1 1-83,6-5-5,0-4-4,4-6 7,3-5 10,0-3 3,-2-3-1,2-6-8,-1-8-13,2-2-23,-2-6-27,-6-4-36,-6 1-6,-3 4-37,0 3-16,0 11-1,0 5-3,0 9 7,0 5 16,3 10 22,0 2 17,6 3-4,6 1-35,6-8-62,15-6-162,0-4 0,5-5 0,7-10 0</inkml:trace>
  <inkml:trace contextRef="#ctx0" brushRef="#br0" timeOffset="40227.9427">11211 1796 1020,'0'-14'103,"0"4"0,-3-2 11,3 3 20,3 9 18,4 21 11,2 8 4,5 13 3,2 11 0,2 15-94,-6 7-5,-1 4 0,-5-4-11,0-8-20,-6-13-17,3-14 1,-3-14 34,3-11 4,0-9 2,0-12-1,5-9-6,3-8-12,2-9-4,4-3-3,2 1-15,3 5-33,-4 8-50,2 11-8,-5 5 0,-5 10 0,0 7 2,0 7 8,-7 5 3,-3 10 6,-3 8 1,-10 0 34,-4 1 9,0-5-2,-7-7-3,8-11-31,-2-13-47,5-7-103,0-21-250,4 1 0,4-14 0,4-16 0</inkml:trace>
  <inkml:trace contextRef="#ctx0" brushRef="#br0" timeOffset="40458.0824">11657 1690 1723,'2'2'52,"0"8"15,-1 9 9,4 18 4,-2 11 0,4 20 0,-7 13 0,4 3-32,-4 1-33,4-10-72,5-14-164,-6-10-183,1-19 0,3-12 0,0-10 0</inkml:trace>
  <inkml:trace contextRef="#ctx0" brushRef="#br0" timeOffset="41028.3393">11820 2148 576,'0'0'99,"0"2"21,2 0 17,-2 1 13,0-2 12,0 3 18,0 0 21,0-1 11,0-3 6,1 0-65,5 0-25,5 0-20,6 0-23,6-7-27,7-1-18,2-5-37,-6-2-25,-9 0-16,-7 1-3,-6 0-6,-5-1 11,-8 2 20,-2-1 29,-6-1 56,0 5 14,-6 3 21,-3 6 5,1 1 5,-5 8 2,-1 5-2,8 6 0,4 5-10,6 7-18,7 6-38,6-2-3,3 5-2,8-2 3,5 1-4,6-6 0,4-2-2,0-9-13,-1-3-6,-1-5-7,-1-9-6,-3-3-13,-3-2-13,-4 0-19,-2-2-26,-4 2-34,-4 0-37,-3-5-48,3 0-87,-3-5-112,0-11-148,0 14 0,0 1 0,0 0 0</inkml:trace>
  <inkml:trace contextRef="#ctx0" brushRef="#br0" timeOffset="43452.5508">12988 2055 716,'0'-2'29,"0"2"0,0 0 4,0 0 20,0 0 26,-3 0 20,3 0 13,0 0 13,-3 0 16,-1 0-7,2 0 20,-3 0 13,2 0 8,0 2-18,0-1-23,2-1-19,-1 0-10,2 0-10,0 0-15,0 0-18,0 0-11,0 0-4,0 2-1,-3-2-1,2 2-1,-3-2-2,-1 0-3,2 2-4,0-2-2,0 0-3,1 2-9,-1 0-8,0 2-9,-3 1 0,0 1 2,-1 2 5,1-3 2,-1-1 5,3 2 6,1-3 8,0-1 4,3-1 6,0 1 2,0-1-3,0-1-2,0 0-4,0 0-3,0 0-1,0 0-5,0 0-8,0 0-2,0 0-8,0 0-2,0 0 0,0 0 0,0 0 1,0 0 0,0 0-2,0 0 0,0 0-1,0 0-2,0 0-1,0 0-2,0 0-1,0 0 3,0 0 5,0 0 7,0 0 13,0 0-1,0-3 1,0-5 0,0-2 2,3-7 1,-3-5 5,3-1-6,-2-4-6,2 0-8,-1-7-11,-1-2 2,-1-3 1,0 5 2,0 5 8,0 7-6,0 12-7,0 2 3,0 7-1,0 5 3,0 7 2,0 12 0,0 9-2,2 14-1,3 12-8,1 11 6,1 2 6,4 4-3,-1-8 1,-3-7-3,0-16-9,-4-13-9,0-9-51,1-11-126,13-12-595,-8-5 0,0-11 0</inkml:trace>
  <inkml:trace contextRef="#ctx0" brushRef="#br0" timeOffset="43844.3942">13095 2062 1338,'0'4'52,"3"5"8,6 8 8,-3 10 4,3 2 2,-1 4 2,0 1-1,-2-5 3,-1-7 12,-4-5 12,1-6 12,-2-7-4,0-1-7,0-6-2,1-5-1,-1-11-6,2-5-1,4-10-2,6-5-14,6 4-49,2 5-28,4 10-5,0 9-2,-6 10 0,3 8 1,-5 7 3,1 6-1,-2 3 5,-6 3-1,-3 3-8,0-6-29,3 0-74,0-9-148,3-8-251,5 3 0,3-9 0</inkml:trace>
  <inkml:trace contextRef="#ctx0" brushRef="#br0" timeOffset="44061.2647">13623 2012 1409,'-17'10'34,"-3"11"11,-4 4 2,2 8 6,13 1 0,6-2-1,7-3-20,16-6-75,9-14-293,1 5 0,9-9 0,2-5 0</inkml:trace>
  <inkml:trace contextRef="#ctx0" brushRef="#br0" timeOffset="44842.4255">13784 2064 1477,'-3'2'90,"-3"7"10,3 5 7,-5 9 11,5 0 12,3 2 4,3 2 4,5-6 5,2-2 6,0-9-38,0-3-26,-1-4-6,0-5-9,-3-4-10,0-10-18,-3-1-7,-2-5-7,-1-9-7,-1 6-4,-2 3-22,0 5-20,0 3-10,2 7-6,1 5-7,0 0 4,4 0 10,2 2 9,5 0 7,9 2-1,4 2 6,1 5 10,0 3 10,-2 9 2,-5 4 10,-8-3-1,0 6-5,-4-3-5,-2-8 7,-4-2 36,0-8 27,1-4 15,-1-3 5,0-4 6,0-10-1,-1-7 2,1-7-3,0-9-2,0 1-14,4 1-34,6 7-33,0 6-17,7 9-9,5 5-6,-2 8-2,2 4-2,-1 8 4,-5 4-3,-6 2 3,-6 3-1,-2-2 4,-2-5 2,1-1 5,-1-5 9,2-4 6,1-1-1,2-6-1,1-5 4,2-7 0,8-5-2,2-6-2,1 3-2,-1 1-7,-4 8-6,-2 9-8,-8 3 1,3 8-11,-4 5-15,3 7-7,-1 3-12,-3 7-32,1 0-48,3-5-129,9-13-372,-8 4 0,3-9 0</inkml:trace>
  <inkml:trace contextRef="#ctx0" brushRef="#br0" timeOffset="45221.1859">14386 1980 1746,'1'0'102,"2"3"16,5 1 10,7-1 15,2-3 12,7 5 4,6-5 2,-6-2 3,-4-4 2,-4-4-70,-12-1-36,-4-3-17,-3-1-12,-6 1-13,-10 1-11,-8 4 1,-19 4 10,-9 8 8,-1 6 4,1 8 0,11 2 8,14 10 3,16 1 1,11 6 1,13 2-2,9 3-2,6-4-22,9-1-56,9-4-50,2-7-85,2-8-138,-8-11-299,-10 2 0,-10-4 0,-11-2 0</inkml:trace>
  <inkml:trace contextRef="#ctx0" brushRef="#br0" timeOffset="48593.2632">4854 4746 2067,'0'-3'75,"0"-1"-1,0 1 0,0-1 8,0 1 12,0 3 19,0 3 10,0 6 13,0 7 13,0 12-69,0 12-3,0 13 5,0 5 0,0 5-6,0-1-11,0-6-20,0-10-9,2-13-15,-2-11-33,4-12-83,2-9-105,12-16-448,-4 0 0,1-12 0,-2-4 0</inkml:trace>
  <inkml:trace contextRef="#ctx0" brushRef="#br0" timeOffset="49261.269">5107 4798 1375,'0'0'46,"0"5"33,0 4 37,-3 8 22,0 7 16,0 9 17,3 3 6,-3 3 15,6-1 6,1-3-9,7-6-27,1-1-30,5-10-29,4-7-16,0-7-14,-3-4-16,3-7-6,0-4-17,-4-8-21,-4-8-17,-7-6-20,-3-3-9,-9 4-9,-3-2-5,-3 9-3,3 6-1,-3 3-3,7 6 2,2 5 14,5 1-11,-4 1 33,7 1 15,10-3 5,9 1 1,9 1 1,5-1 3,1 4 1,-6 0 0,-7 3 2,-10 5 28,-7 5-11,-3 5-2,-3 7-4,-1 4 2,-2 3 1,0 0 10,7-1 18,-1-6 10,5-6 2,2-5 9,1-8-1,1-3-6,0-6-2,-3-4-3,1-7-1,-3-4-10,-4-7-22,-5-5-26,2-2-29,-3-4-37,-7 2-9,-1 3-14,3 3-40,-4 8-62,1 7-38,6 8-143,2 7-207,0 7 0,0 5 0,2 2 0</inkml:trace>
  <inkml:trace contextRef="#ctx0" brushRef="#br0" timeOffset="49478.7891">5859 5042 820,'-7'21'96,"-8"8"4,-5 8 0,-4 6 2,0-5-3,6-10-2,9-9-79,6-10-304,3-5 0,0-13 0,5-12 0</inkml:trace>
  <inkml:trace contextRef="#ctx0" brushRef="#br0" timeOffset="50527.1613">6007 4843 874,'-2'12'104,"-2"8"7,-1 9 6,-1 12 7,3-1 8,2-1 12,5-4 36,5-7 23,2-9 24,3-5-84,3-9-10,-3-2-8,3-7-24,-1-8-44,-4-3-58,2-9-33,-7-7-43,-2-6-23,-7 3-16,-8-2 11,-7 8 13,-2 5 8,0 4 30,1 9 43,6 2 50,5 4 39,4 2 10,3-1 10,3 1 5,12-2-6,7 0-13,13-3-8,7 1-13,6 0-5,-8 4-8,-10 2-16,-11 4-4,-7 3-8,-7 4-8,-4 10-11,-1 5-1,-1 8 1,-1 3 4,2 0 5,0-1 8,-1-3 8,2-7 9,4-3 8,2-8 4,7-7 2,4-4 0,6-5-2,0-7-7,5-8-15,-5-6-13,0-4-23,-8-6-22,-11-1-18,-1 3-13,-11-1-3,-10 4 2,-8-1 3,-2 3 7,-11 7 10,2 7 12,4 2 18,11 6 16,8 3 13,4 0 18,9-2 7,6 0 4,7-3 0,11-3-1,14-2 1,10-4-2,8 3-2,-5 3-6,-6 2-16,-12 3-15,-10 4-3,-10 4-7,-8 10 3,-2 4 1,-3 10 1,-3 8 1,1 6 4,2 0 7,-1-1 13,1-6 15,3-9 6,0-5 11,3-10 7,5-5 2,2-5 1,4-7-3,4-9-3,3-5-6,-2-3-8,-4-10-16,-4 0-12,-8 1-16,-5 5-11,-2-2-4,-14 4-5,-5 5-1,-4 5-8,-9 7-15,-3 4-33,3 4-54,2 6-87,12-1-152,4 4-258,11 0 0,5-2 0</inkml:trace>
  <inkml:trace contextRef="#ctx0" brushRef="#br0" timeOffset="50762.2257">6979 4874 1653,'3'2'69,"0"3"35,-1 0 34,5 1 22,6 2 5,3-4 4,8 0 4,7-2 0,6-1-12,3 1-93,8-7-241,-4-3-399,-7 4 0,-5-3 0</inkml:trace>
  <inkml:trace contextRef="#ctx0" brushRef="#br0" timeOffset="51412.426">7641 4691 1169,'-16'9'106,"-7"8"66,-8 7 46,-3 10 26,3 3 15,9 6 7,11 1 3,6-5 7,7-3 9,7-8-53,10-5-11,2-11-43,9-4-39,8-7-19,0-6-14,3-14-3,0-4-3,-6-6-3,-8-6-2,-9 4 6,-12 3-20,-3 5-6,-8 6-7,-5 0-3,-8 5 4,-2 1 4,-8 0 3,-2 1 4,3 6-7,8-1-14,5 2-18,6 3-20,5-2 0,1 2-2,1 0-9,-2 2-5,1 1-5,1-3-4,1 5-4,0-1 2,0-1 6,-3-1 1,3 1-1,0-1 2,0-1 2,0-1-3,0 0-1,0 0-1,0 0 1,0 0-4,0 1-3,0-1-1,0 2-4,0-2-8,0 1-17,0 1-21,0-2-20,0 3-45,0-1-61,0 1-104,9-3-237,-8 5-322,1-3 0,1 0 0,-3-2 0</inkml:trace>
  <inkml:trace contextRef="#ctx0" brushRef="#br0" timeOffset="52156.1409">10955 4363 807,'3'-3'145,"-3"2"22,3-1-2,-3 2-5,0 0 10,0 0 35,0 7 37,3 10 35,3 8 15,1 15-95,-1 12-32,0 8-19,-4 5 4,-2 0 5,0-7-9,0-6-33,0-9-40,0-10-31,0-11-21,1-5-59,2-6-98,18-10-246,-11-1-274,6-9 0,4-8 0,8-11 0</inkml:trace>
  <inkml:trace contextRef="#ctx0" brushRef="#br0" timeOffset="52945.3999">11355 4582 1748,'-8'3'118,"-6"8"18,-6 9 22,-1 4 15,4 7 13,4 7 5,7 3 1,6-5 3,7 2 0,10-5-67,2-4-40,10-5-17,7-4-17,5-11-13,-2-6-11,-3-3-5,-4-4 1,-2-9-1,-3-2 1,-9-6-4,-6-6-4,-6-3-2,-3-1-5,-9-2-4,-3-1-3,-8 0-4,-6 2-2,-5 4-2,-5 4-2,-4 4-1,5 3-1,5 5 2,8 0 4,6 5-7,9 0 5,7 4 4,11-4 5,10 3 0,16 1 3,14-4 0,14 3-1,6 0-2,1 4-2,-9-2 6,-12 2-5,-16 2 1,-16 2-2,-13 4 11,-6 7 5,-4 4 12,-5 6 8,-3 8 6,-3-1 2,0 6 8,4-1 4,4-3 2,1-3-2,6-5-5,4-5-2,4-4-13,7-5-3,4-6 4,10-3-1,7-9-4,2-8-1,-1 0-4,-2-7 0,-10-4 1,-12 1-5,-9-2-1,-8 1-6,-10 1-18,-10 1-25,-11 2-38,-1 2-51,-8 4-49,3 7-83,13 2-145,7-1-374,11 14 0,7-2 0,9 4 0</inkml:trace>
  <inkml:trace contextRef="#ctx0" brushRef="#br0" timeOffset="53161.6679">12375 4785 1358,'-4'15'42,"-10"6"23,-4 8 24,-6 10 13,-3-3 1,-3 3 2,9-6-45,9-6-148,6-17-279,3 2 0,7-9 0,5-10 0</inkml:trace>
  <inkml:trace contextRef="#ctx0" brushRef="#br0" timeOffset="54508.3788">12693 4642 1168,'-14'12'101,"-2"8"10,-5 6 13,-1 6 7,14 2 4,3-4 2,8-2-1,11-6 6,9-1 2,8-6-77,8-8-25,6-4-3,-1-5-10,-7-4-7,-4-8-3,-5-6-1,-8-2-1,-4-5-6,-8-2-1,-5 0-7,-11 0 1,-11 3-19,-9 1-13,-11 7-8,-9 4 1,3 8-1,4 4 3,9 2 10,13 0 23,13 2 9,4-4 5,5-1 14,11-1 13,6-4 8,14-4 1,10 0-1,11-5-2,4 5-10,-1 1-26,-8 5-7,-9 4-1,-14 4-3,-10 4-3,-11 8 3,-6 4 1,-3 8 1,0 2 2,0 1 5,1 0 10,-1-3 5,3-6 4,3-4 1,11 0 6,5-10 0,10-3 2,8 2-1,4-10-1,-5-2-3,-6-4-4,-8 0-4,-11-8-2,-5 0 0,-3-3-6,-3-1-7,-6-3-12,-4 0-10,-8-3-1,-3 0-2,-9 0-5,7 0 1,0 3-1,7 3 1,7 2-3,6 6 0,3 5 7,7 1 14,13 4 6,8 0 6,13 1 2,10 1 2,8 3-1,-1 0-2,-4 3 4,-5 6 6,-7 0-1,-9 10 1,-7 5 6,-4 2 7,-8 2 4,1 4 1,3-1 14,5-1 11,5 1 10,13-2 14,7-6 22,8-5 18,5-6 2,3-7 5,-3-3 5,-8-7 12,-11-2 10,-13-7 4,-14-2-7,-9-9-8,-9 0-18,-8-4-25,-7-2-12,-6 2-16,-6 6-16,-2 3-11,1 9-23,1 4-15,0 5-3,6 0-6,-2 4-4,8 0 1,-2 4 0,10-2-3,-1 1 4,7 1-4,2-2 0,-1 0 0,2-1-4,1 1 2,-2 2-1,1-2 0,1 0-1,0 1 5,0-2 0,0 0-1,0-3 0,0 3 1,0-2 0,0 1-1,0-2 2,0 0-5,0 0-26,0 0-46,0 1-50,0 1-47,0 1-77,0-1-119,21-2-545,-29 3 0,-4-3 0,-13 0 0</inkml:trace>
  <inkml:trace contextRef="#ctx0" brushRef="#br0" timeOffset="72992.5248">3814 7115 941,'-7'0'53,"2"0"7,-2 5 11,-1-5 17,5 3 17,-4 2 10,4-1 6,3-2 10,0 1 12,0-1-16,0-1 29,0 1 19,0-2 6,0 1-6,0-1-10,0 0-7,0-1-6,3 1-7,4-3-12,2-4-26,5 0-35,8-4-24,2-3-16,5 4-10,1-1-7,2 3-3,-1 2-1,2 5-1,-4-1-2,-2 5-3,-6 3-2,-6 9 4,-6 6 3,-3 8 3,-4 3 3,-10 6 5,-4-1 6,-4 1 13,-7-4 20,-14 1 5,-1-6 4,2-1-1,1-6 4,8-5 10,3-7 2,12-6-6,0-7-8,4-5-13,5-4-17,3-3-8,3-3-5,9 2-6,2 2-10,4 1-14,6 6-6,3 3-3,2 4 2,-2 4 2,0 8-6,-3 3-7,-4 7-12,-1 4-28,-1 1-30,-6-1-63,3-2-115,2-15-536,-4 3 0,-2-8 0</inkml:trace>
  <inkml:trace contextRef="#ctx0" brushRef="#br0" timeOffset="73690.4185">4314 7157 1450,'-6'0'38,"0"4"18,-5 9 40,-1 5 34,2 8 22,1 9 17,6 4 14,0-3 7,9 2 3,7-4-8,4-6-5,4-7-1,6-6-31,0-6-28,-2-9-17,4-7-18,-3-6-11,1-4-7,-3-6-6,-8-8-13,-10-2-20,-6-1-25,-11 1-10,-6 0-8,-7 5-7,3 7 2,-2 4-4,4 8 2,6 3 3,8 1-3,2 3 0,3 1 8,5-2 4,6-1 4,10 0 1,5-2 1,13 0-3,0 5-3,0 1 0,-7 6 6,-5 1 9,-12 12 1,-5 0 0,-3 9 1,-4 2 1,0 3 0,4-1 7,2 0 6,-1-7 2,5-3 4,-1-4 4,3-8 5,-1-3 5,-2-4 0,3-6 2,3-6-1,-2-4-3,-2-4-3,-5-7-5,-6-1-13,-5-1-29,-8-2-17,-8-1-27,-6 8-24,-6 0-35,1 7-41,4 9-72,11 3-113,5-2-294,9 13 0,6 3 0</inkml:trace>
  <inkml:trace contextRef="#ctx0" brushRef="#br0" timeOffset="73904.4926">5032 7361 1081,'-5'13'96,"-2"9"13,-7 6 15,-4 2 5,0-1 2,0-4 0,3-2-15,4-6-70,7-11-119,2-2-305,4-4 0,2-5 0</inkml:trace>
  <inkml:trace contextRef="#ctx0" brushRef="#br0" timeOffset="74928.5318">5224 7278 1069,'-10'14'80,"-2"7"17,0 6 7,-3 7 9,12-9 18,1-2 11,7-4 25,7-10 13,3-3 4,4-4-59,7-4-15,1-5-18,-3-5-7,-6-1-13,-2-7-23,-9-2-16,-4-2-35,-6-2-12,-4 1-4,-7-1-3,-3 3 1,-1 8 1,3 4 0,0 3 5,6 5 6,6 3 8,1 0 11,2-2 8,3 0 9,11-4 3,7-1-3,12-2 1,8 1 0,5 2-2,-8 3 3,-8 3-4,-9 7 6,-13 8-6,-5 6-4,-2 7-4,-2 5 0,-1 1-1,4-1 4,-2-8 5,3-1 8,3-7 8,3-5 1,3-7 2,6-4 1,0-3 3,3-7-2,0-3 1,-4-7-3,-1-1-6,-8-6-14,-4 2-11,-5-2-9,-8-2-8,-9-1-10,-5 5-6,-10 0-1,-3 6 0,1 6 0,8 1 0,5 11 1,16-3 2,4 3 2,7 0 5,11-4 9,11 1 0,11-4 0,13-2 2,6 0 0,-6 3 0,-1 1 3,-14 2-1,-7 6-1,-8 6 0,-12 5 1,-6 6 4,-3 6 1,0 5 1,0 2 3,3-2 3,0-2 3,4-3 5,1-3 6,4-4 12,1-5 11,3-7 8,0-4 4,2-3 0,2-7-1,2-4-2,-4-9-1,-1-3-4,-5-5-5,-9-4-15,-6 1-14,-11 1-10,-8 2-15,-8 4-22,-8 4-22,-2 11-35,5 4-104,20 2-235,-6 9-270,15-1 0,6-4 0</inkml:trace>
  <inkml:trace contextRef="#ctx0" brushRef="#br0" timeOffset="75261.9056">6345 7232 1063,'0'4'155,"0"5"42,0-1 30,0 4 32,3-3 19,11-2 13,6-2 4,14-1-1,17-2 1,8 1-95,4-3-72,-1 0-56,-13 0-71,-9-3-128,-10 1-210,-12 1-321,-12 1 0,-3-4 0,0-3 0</inkml:trace>
  <inkml:trace contextRef="#ctx0" brushRef="#br0" timeOffset="75545.3842">7080 7097 2090,'0'0'0,"-2"0"0,-2 0 24,-1 1 32,-1 7 28,-1 6 17,4 9 5,3 9 2,0 8 0,0 2-6,0 0 0,3 1-10,-3-7-52,4-10-108,5-6-121,17-13-362,-9-5 0,6-6 0,9-11 0</inkml:trace>
  <inkml:trace contextRef="#ctx0" brushRef="#br0" timeOffset="76137.4399">7305 7160 1891,'-8'5'43,"-5"8"11,0 8 8,-2 4 17,7-2 10,5 5 10,3-4 8,6-3 13,8-5 15,4-3-22,3-6-3,2-5-4,1-2-3,-6-4-16,-6-5-11,-3-3-8,-3-8-11,-3-1-18,-3-8-27,-3-5-17,-3 0-12,0 4-6,0 5-2,0 5-8,4 7-23,1 6 8,7 4 13,6-1 13,6 1 14,9-1 12,7 4 4,1-2 2,-5 4 3,-4 5 8,-8 3 27,-9 9-3,-6 5-10,-3 8-5,0 0-3,0-2-2,0 0-3,3-5 2,-3-9 8,5-3 18,2-6 2,8-5 0,0-4 0,8-7 0,1-3 0,0-6 1,-8-4 0,-5-5-4,-5-2-11,-5-2-21,-7 2-5,-2-2-22,-2 2-39,0 3-117,-2-9-599,0 11 0,4 2 0,-1 5 0</inkml:trace>
  <inkml:trace contextRef="#ctx0" brushRef="#br0" timeOffset="76417.4769">7912 7304 998,'-12'23'63,"-6"4"2,-3 7-1,-6 5-3,9-12-10,6-4-7,9-11-104,1-6-197,5-6 0,9-7 0,5-15 0</inkml:trace>
  <inkml:trace contextRef="#ctx0" brushRef="#br0" timeOffset="77420.5626">8081 7142 1338,'-7'7'43,"0"5"22,-5 10 21,3 9 22,3 1 7,3 3 10,1-5 11,4-2 25,1-7 39,0-7 3,3-3-5,2-10-16,3 1-22,5-5-21,5-8-8,-2-5-15,-1-4-10,-3-8-35,-7 0-43,-5 2-33,-2-1-18,-2 5-7,-5 2-5,-2 5-3,-2 4 1,-1 4 6,2 6 2,-1-3 14,7 4 17,3 0 4,0-3 6,6-1 2,6-2 6,4-2 1,8-3 0,8 4-3,-2 0-2,-3 4-7,-4 6-12,-5 6-1,-13 5 4,-1 6-2,-4 6 2,-2 1 0,0-2 0,4 0 2,-2-4 5,0-5 4,2-6 3,4-2 6,4-2 1,8-6 3,8 0 2,1-7-2,-1-4 1,-4-2 1,-5-5-2,-11 0-4,-6-1-6,-6-2-7,-8 0-7,-7 0-5,-9 3-5,-7 3 0,0 2 0,9 6 3,9 2 1,8 0-1,8 4 1,4-3 2,5-1 3,11-1 3,5-2 5,8 0 0,11 1-1,4 2-2,2 1-2,-5 2-3,-2 4 1,-8 5 0,-11 5 0,-7 5-2,-10 11 0,-2 4 3,-1 0 0,-2 1 1,4-4 3,1-5 15,4-6 24,1-4 24,6-11 11,6 1 4,8-8-1,5-6-1,5-7-1,-1-5-5,-7-4 4,-8-6-7,-6 1-20,-11 4-20,-12-1-15,-15 6-7,-16 6-6,-14 2-8,-16 11-11,-1 2-16,6 5-35,13 1-36,19 5-87,19-5-158,5 5-443,4-4 0,4-3 0,-1-8 0</inkml:trace>
  <inkml:trace contextRef="#ctx0" brushRef="#br0" timeOffset="78620.6688">11393 6472 1717,'0'0'71,"-3"0"6,0 2 12,3 5 29,0 5 28,-3 12 15,3 8 6,3 11 1,-3 7 1,3 3-68,-3 1 0,3 0-8,1-8-11,0-11-38,1-7-85,1-10-96,5-12-488,4-4 0,2-7 0,8-9 0</inkml:trace>
  <inkml:trace contextRef="#ctx0" brushRef="#br0" timeOffset="79288.4925">11715 6588 1591,'-2'0'109,"-3"4"12,-6 8 20,-5 11 17,-1 4 9,3 11 10,6 4 5,6-2 4,12-5 9,10-3-70,5-7-30,10-7-7,7-7-15,-1-8-12,-5-3-10,3-6-8,-6-6-5,-8-7-4,-5-4-9,-5-6-3,-11-3-4,-7-3-7,-11 2-5,-10-2-5,-6 4-1,-5 7 0,2 9-2,7 1-2,12 9 0,8 1 0,8 2 1,5-2 2,14 2 2,8-4 1,13 0 1,14 1 0,6 0 1,-4 5 5,-7 7 1,-11 6 0,-15 8 4,-14 3 6,-8 10 0,-6 1 0,0 4 0,3-4 0,0-2 2,0-5-2,3-6 3,4-5 0,7-4-4,2-7-6,4-4 1,1-4-1,2-4-2,-2-7 2,-4-4-2,-3-5-1,-3-4-4,-7-5-1,-4-1-4,-7-5-5,-4-3-16,-4 0-15,-1 3-34,-4-1-67,5 11-115,15 1-458,-10 16 0,10 6 0</inkml:trace>
  <inkml:trace contextRef="#ctx0" brushRef="#br0" timeOffset="79518.5025">12553 6826 1330,'-3'19'116,"-3"8"5,-6 5 2,-5 12 0,-6 1 2,-2-4 1,-2-1 0,1-8 2,10-6 6,7-9-193,13-13-419,-2-4 0,4-16 0,6-13 0</inkml:trace>
  <inkml:trace contextRef="#ctx0" brushRef="#br0" timeOffset="80837.8206">12894 6688 1559,'-7'11'53,"-4"7"12,-2 7 21,-4 10 17,7-3 16,4 3 6,2-4 3,6-2 4,6-3 5,2-6-38,8-5 6,5-5-10,3-8-16,5-3-18,-2-8-14,1-2-6,-5-9-3,-4-5-2,-5-6-6,-11 3-10,-5-7-8,-8 6-4,-8-2-2,-6 5-1,-4 4 0,-2 5 1,2 7-1,5 2 1,8 8 5,7-3 13,4 0 3,2 2 1,8-1 3,9-7-1,11 3 0,11-1-2,10 2 1,3 1-3,-3 6-7,-6 3-11,-13 4-6,-9 6 2,-14 5 1,-5 8 3,-4 1 0,-2 6 0,1 1-1,3 0 5,-3-5 1,6-4 2,0-5 5,7-4 4,5-9-2,11-3 0,7-3 1,6-6-1,4-9 1,0 0 0,-9-7-2,-7-5-1,-10 1-4,-13-4-8,-5-1-4,-15 0-6,-18-1-1,-8 0-1,-15 3-1,-5 3 0,4 6-1,11 5 1,17 4 2,12 4-2,12 1 1,2 3 7,8-2 2,5-1 3,12-3 1,13-2 0,23-4-1,13 1-3,8 0-2,0 1 2,-8 3 3,-12 4-5,-8 5-1,-12 5-3,-10 4 1,-5 4-1,-5 10 2,-3 3 4,-4 4-1,-4 4 2,0-3 0,-1 1 1,-2-7 2,2 2 6,1-7 12,5-4 15,2-3 8,10-2 8,4-6 12,9-5 2,4 1-1,-1-8 2,-1-2-1,-7-1 13,-13-4 6,-10-2-6,-6-3-8,-9-2-7,-6-3-8,-8-4 0,-4-4-1,-7 0-1,-5-1-2,-1 2-15,3 5-19,2 3-3,5 8-4,2 4-2,1 6-4,7-1-2,0 4-2,7 0 0,4 0 4,0 0-6,3 4-1,0-4-2,-2 6-1,4 1 1,-2-2-1,0 2 1,0 0 2,-2-2 0,2-1-3,3-1 3,0-1-2,-3 1-2,3-3-8,-4 3-32,-2 1-51,-4 1-69,-1-3-103,18 2-695,-31 0 0,-13 0 0</inkml:trace>
  <inkml:trace contextRef="#ctx0" brushRef="#br0" timeOffset="82438.3363">5790 9056 268,'27'-3'4,"12"3"0,14-2-2,9 0 0,-5 1 0,-1-1 0,-2 2 1,-3 2 0,-7-1 1,2 1-8,0-2-54,-3 2 0,-2-4 0</inkml:trace>
  <inkml:trace contextRef="#ctx0" brushRef="#br0" timeOffset="84148.1055">11475 8878 2156,'0'-11'108,"0"-3"16,0-4 28,0-3 25,0 1 23,0 8 4,0 2-3,0 5 5,0 5 3,0 11-70,0 12-32,0 12-16,0 13-25,0 12-20,0 3-24,-4 1-1,-1-1 2,1-5-5,-3-6-1,3-9-4,4-12-26,0-5-27,4-12-80,9-7-251,-1-7-380,6-9 0,7-20 0,5-8 0</inkml:trace>
  <inkml:trace contextRef="#ctx0" brushRef="#br0" timeOffset="84822.7962">11879 8966 2329,'-6'0'40,"-5"5"15,-5 8 15,-7 10 14,2 13 14,0 8 2,12 6 6,7-3 5,13-4 12,14-6-14,10-11-8,3-6-11,4-11-11,-3-9-11,-1-7-13,-8-8-1,-2-4-10,-5-10-10,-6-7-18,-10-3-19,-7-4-13,-10-3-5,-7 0-5,-9 2-3,1 6-1,-2 11 3,10 7 1,4 6-4,10 7 2,3 4 9,7-1 12,10 0 2,11-2 6,13-1 1,11-3 3,6 1-2,-1 6 5,-13 0 10,-8 7 16,-15 9 12,-12 6 4,-6 6 8,-3 9 2,-2 2 1,1 4-3,1 2 1,0-1 5,0-4 3,3-8-6,6-3-7,3-9 2,6-7-6,3-3-2,9-9-1,7-7 0,3-9 0,0-7-7,-1-4-8,-11-7-5,-13-3-21,-9-1-23,-9 0-15,-11 2-41,-2 4-61,-4 6-83,6 7-180,2 10-350,-4 8 0,7 3 0,6 8 0</inkml:trace>
  <inkml:trace contextRef="#ctx0" brushRef="#br0" timeOffset="85030.9198">12839 9138 997,'4'15'70,"-1"9"8,0 11 15,-4 5 5,-11 5 3,-12 2 1,-8-1 0,-7-1-15,-1-4-49,6-9-134,13-17-238,11-3 0,10-10 0</inkml:trace>
  <inkml:trace contextRef="#ctx0" brushRef="#br0" timeOffset="86338.7226">13245 8970 2264,'-10'6'57,"-4"6"32,-7 7 24,-5 10 19,7 9 7,7 2 1,6 1 3,6-2 3,9-3 0,9-8-29,6-8-23,5-10-27,8-5-24,-1-11-17,0-8-7,-4-7 0,-3-7-3,-12-5-4,-4-5-2,-13-1-6,-13-4-2,-8 2-4,-7 4-2,-5 3-1,-5 7 0,2 10-1,12 6 0,4 5-3,16 1 4,2 5 5,10-1 4,8 1 2,10-2 3,13 1 2,10-2-1,6 3 0,-2 0 1,-9 3 4,-14 4-1,-16 7-2,-7 6-4,-4 7-2,-5 9 2,4-1-6,2 2 1,5-1 4,0-2 2,5-6 2,4-5-3,-3-3 2,3-8 4,0-7-1,-5-4 0,4-5 2,-5-7 0,-1-9-4,-4-6-2,-4-6-5,-2-8-7,-4-3-2,-2-5-3,-4 2 0,-1 2-2,-4 6-2,4 9-2,0 10 0,-2 8-1,3 7 5,-2 2 5,1 2-1,4 2 1,3-2-6,0-2 3,6 2 0,9 0 6,13 0 0,17-1 1,13-2-1,12 1 1,-1 2 1,-4-2 0,-9 4 4,-12 4-1,-14 5 0,-11 7-3,-1 7 2,-4 9 2,4 6 4,5 3 2,4 3 8,6 1 15,4-4 28,7-5 25,-1-4 20,10-8 12,1-12 6,3-8 0,4-6 0,-7-9 1,-6-8-8,-10-6-9,-11-5-16,-12-6-22,-12-2-16,-15 0-7,-20 0-6,-16 1 1,-17 4 4,-16 8 7,0 5 5,4 7-1,6 8-12,16 1-3,15 7 0,9 3-1,10 2-1,7 1-3,7 1-2,2-1-11,5-2-7,0-1 2,3-4 0,0-1-1,0 2-3,0-3-3,0-1-3,0 1 0,0-2-2,0 1 0,0-1 0,0 0-6,0 0-6,0 0-10,0 2 0,0 0-22,0 2-33,0 1-46,-3 3-84,-1-1-77,-2 2-174,-7-35-523,-5 32 0,-7-5 0,-14 2 0</inkml:trace>
  <inkml:trace contextRef="#ctx0" brushRef="#br0" timeOffset="89060.2122">11518 11200 1113,'-2'-6'156,"-2"2"55,1-4 37,-1-3 31,3-2 28,-1 6 2,2-2-3,0 6 3,0 1 2,2 11-99,1 8-53,3 10-49,0 12-36,0 11-30,-5 10-27,-1 1 0,0 3 3,-4-5-4,0-3 0,2-10-19,1-7-33,1-7-63,7-7-141,4-16-531,4 0 0,9-4 0,7-12 0</inkml:trace>
  <inkml:trace contextRef="#ctx0" brushRef="#br0" timeOffset="89804.72">12059 11373 1279,'-7'0'123,"-5"3"21,-6 8 22,-6 5 26,-2 9 24,5 12 15,4 4 10,10 2 7,4 1 3,10-2-82,10-2-24,1-7-8,8-5-5,4-10-7,0-10-19,0-3-13,0-13-8,0-5-8,2-11-7,1-2-17,-5-15-23,-7-2-32,-8-6-33,-7 0-19,-9-1-6,-11 3-2,-6 9 0,-4 6 2,-6 10 6,-3 8 9,2 9 19,4 3 19,10 2 17,9 0 4,8 0 3,15-3 6,12-3 3,16-5 6,11-4 4,14-1 0,4-2-2,-5 4 0,-3 4-2,-13 6-4,-15 1 2,-11 6 3,-15 7 4,-6 5-1,-1 6-2,-3 11 8,0 8 2,0 8 7,0 1 6,3 0 4,4-6 4,6-8-1,3-4 0,7-10-1,5-7 1,7-8-11,2-6 1,0-12-11,-1-4-3,-5-11-4,-7-4-6,-4-10-7,-14 1-15,-3-7-13,-9 4-14,-9 0-9,-7 0-26,-4 8-32,-5 3-53,3 10-63,5 9-96,16 5-181,0 8-299,5 6 0,9 2 0</inkml:trace>
  <inkml:trace contextRef="#ctx0" brushRef="#br0" timeOffset="90036.8275">13170 11380 1731,'0'16'39,"0"13"21,0 9 18,-9 10 15,-3 4 7,-3-2-1,-8-2 1,1-2-2,5-10-5,4-11-65,10-11-152,3-11-355,0-6 0,6-8 0</inkml:trace>
  <inkml:trace contextRef="#ctx0" brushRef="#br0" timeOffset="91690.835">13555 11169 1372,'-7'0'101,"-2"3"41,-2 5 31,-7 1 33,0 5 19,1 12 19,-1 5 7,8 5 6,7 4 3,0 5-57,12-4-37,15 0-38,9-12-30,9-7-32,11-10-19,-4-7-17,-6-7-7,-7-7-5,-14-3-5,-10-9 1,-4-6-4,-8-3-2,-8-4-3,-5-9-3,-8 4 0,-9 0-1,-7 4 0,-3 5-3,3 10 3,9 6-1,9 6 4,8 1-2,8 4 2,9-2 4,11-2-1,11 0 0,17-4 1,12-2-1,10 3-1,-3-1-5,-5 7-4,-14 3 3,-15 8 0,-10 7-3,-12 7 2,-5 9 3,-3 9-4,0 1 0,4 2 2,6 0 5,6-9 6,6-5 7,7-8 5,5-8-2,3-7 4,3-2-4,-4-9 5,-1-3 0,-10-5-2,-4-6-6,-9-6-10,-9-3-15,-3-6-14,-12 2 0,-16-3-4,-16 1 2,-11 1-2,-5 5 2,3 3 6,9 6 7,17 7 16,11 2 5,14 5 12,9-1-1,11 1 2,13-5-1,10 2 0,16-4-3,15 2-4,3 6-3,2-2-12,-5 5-1,-9 4-2,-6 5 2,-5 1-3,-8 8 1,4 7-1,0 5 0,-1 1 0,2 5 5,-1-2 6,-6 2 7,-2-4 13,-6 1 16,-2-9 7,-5 2 3,-6-6 13,1-7 10,-2-4 8,8-3-4,5-11-5,6-4-4,6-8-13,-1-7-14,-10-4-5,-9-5-5,-12-1-9,-15-6-11,-14 4 1,-16-1 16,-13 4 14,-7 6 15,-6 9 11,2 10 9,7 5 3,8 3 5,12 6 0,8-3 1,9 1-4,5 1-16,4 1-16,1 1-15,5 0-4,-1-1-11,1 1 0,1-1-4,1 0-2,-1-1 0,0-2-2,0-1-4,0 0 0,0 0 0,0 0-8,0 0 0,0 0-6,0 0 2,0 0 0,0 0 0,0 0 0,0 0 5,0 0 0,0 1 1,0 1-12,0-1-13,0 3-15,0-4-35,0 3-37,0 1-62,0 1-88,0 0-137,0-2-663,-9 6 0,-12-2 0,-21 0 0</inkml:trace>
  <inkml:trace contextRef="#ctx0" brushRef="#br0" timeOffset="93802.5972">3485 14558 1422,'0'0'65,"1"0"37,-2 3 48,-2 0 41,-8 1 28,-4 4 23,-10 5 21,-10 2 14,-6 5 6,-5 6-51,5 0-12,-1 6-34,9 5-46,9 4-38,12 2-22,6 8-7,4 2-12,8 1-13,8-5-2,7-5 1,4-9 6,10-10 2,1-13 3,3-6-1,-1-7-6,-4-11-14,-2-7-10,-5-5-3,-10-4-11,-5-1-16,-9-1-12,-3 3-17,-3 1-17,-8 8-2,-2 0-13,-7 5-24,-4 10-21,0 5-13,0 4-17,6 9-40,6-3-74,7 5-77,10-10-84,7 0-181,4-4 0,5-6 0,11-7 0</inkml:trace>
  <inkml:trace contextRef="#ctx0" brushRef="#br0" timeOffset="94104.5004">3792 14715 1919,'0'-1'57,"0"1"17,0 4 26,1 5 25,-1 3 20,-1 13 13,-2 8 4,-5 8 3,-2 2 4,2 3-55,2-7 4,3-6-15,6-10-24,8-4-23,11-9-19,7-7-14,10 0-7,10-9-35,0-4-64,2-9-82,0-4-159,-13-3-281,-8 3 0,-11 3 0,-10 6 0</inkml:trace>
  <inkml:trace contextRef="#ctx0" brushRef="#br0" timeOffset="94345.9315">4102 14739 1252,'-2'-5'130,"1"5"8,1-3 14,-2 6 7,4 5 18,2 16 5,1 7 4,-2 11 0,1 10 7,-2 7-127,-2 2-2,0-2-7,0-3-15,0-12-18,0-5-64,3-12-112,6-16-411,-3 1 0,6-9 0,3-7 0</inkml:trace>
  <inkml:trace contextRef="#ctx0" brushRef="#br0" timeOffset="94920.5454">4392 14760 852,'-5'0'103,"0"0"59,-1 0 42,3 0 23,1 0 4,2 0 2,0 0 1,0 0 4,5 0 2,4 0-47,7-3-50,10 0-59,10-4-42,5 3-22,2 0-4,-2 2-1,-10 8-2,-8 5-4,-12 3-1,-5 4 4,-12 8 3,-5 3 0,-15 10 0,-7 1 2,-6 2 0,2-5 2,8-6 4,11-7 3,9-10 3,9-9-4,0-4-6,3-1-2,10-1 1,10-4-1,10-1-1,8 2-3,4 0-3,-6 1-3,-7 9-2,-8 2 3,-12 4 9,-5 4 16,-13 6 6,-9 3 7,-10-2 1,-10 4 3,-10-2-1,-3-3-2,0-1-22,4-4-46,9-6-130,8-18-607,6 5 0,9-10 0,5-12 0</inkml:trace>
  <inkml:trace contextRef="#ctx0" brushRef="#br0" timeOffset="97209.0019">5175 14901 1728,'-5'0'93,"-2"0"25,-9 3 23,-3 2 13,0 2 7,-1 4 3,2 3 9,0 7 21,7 4 17,1 5-62,5 7-21,5 0-18,5-2-16,11 0-8,10-10-1,7-7 6,9-10-4,-1-4-9,1-11-11,-6-4-3,-6-8-2,-9-3-7,-4-9-7,-7 2-5,-5-2-7,-5-2-9,-8 1-12,-4-2-14,-9 3-4,2 4-3,-4 5-1,9 7-2,5 5-3,6 3-2,2 4-5,4-1 1,3 1 9,8-1 4,11-2-4,10 0 0,10 3 0,3 1-1,-1 4 2,-8 6 5,-8 3 3,-8 6 2,-7 5 0,-8 10 1,-4 2 3,-2 6 0,1-3 0,0-1 2,6-6 2,1-6 0,3-7 4,2-6-2,0-4 1,6-2-2,1-10-3,4-2 0,0-6 1,-1-7-3,-2-2 0,-6-7-3,-7-2-2,-6 3 1,-10-1-7,-10 1-4,-16 3 0,-10 1 1,-11 8-1,1 2 3,6 6 1,12 2 1,10 3 2,13 2 1,5-2-1,6-1 3,6 2 2,5-5 0,13-1-1,13-4 0,13 2-1,9-3 0,1 3-6,-4 5-2,-4 2 4,-8 6-2,-13 6-1,-8 10 2,-6 8 0,-7 10 0,-3 6 1,0 3 3,-1-2 3,3-3 5,7-11 8,6-7 5,2-7 4,3-9 3,1-4 4,1-7-3,-2-7 0,1-7-5,-4-6 2,-2-7-4,-9 1-5,-7-1-3,-4 2-9,-10 6-12,-16 4-9,-11 2-10,-8 5-5,-7 6-20,1 4-28,12 2-34,12 4-83,16-1-138,6-3-429,4 12 0,10 5 0,14-2 0</inkml:trace>
  <inkml:trace contextRef="#ctx0" brushRef="#br0" timeOffset="97504.8023">6588 15022 2961,'0'5'107,"0"-2"6,0 1 9,0-1 26,0 0 1,0-2 12,3 2 4,4 2 3,7 4 0,10 2-86,7-1-18,7 1-4,0-6-9,-4 2-32,-5-4-23,-7 0-50,-8-3-53,-1 1-90,0-1-161,-3-9-405,1 6 0,-1-1 0,-1 1 0</inkml:trace>
  <inkml:trace contextRef="#ctx0" brushRef="#br0" timeOffset="97894.6299">7402 14862 2792,'-3'0'57,"0"0"0,-5 7 1,-4 5 2,-4 8 0,1 9 2,-3 3-2,10 1 1,3-6 4,9-4-50,8-6-1,7-6 1,10-5-1,8-5-19,8-2-64,7-7-134,-1-16-419,-3 7 0,-7-5 0,-11-3 0</inkml:trace>
  <inkml:trace contextRef="#ctx0" brushRef="#br0" timeOffset="98122.7473">7596 14862 2471,'0'0'19,"0"7"9,2 6 16,-2 12 5,0 7 3,0 13 2,0 1 1,1 4 1,-1-4-8,2-7-42,3-6-76,1-12-131,2-15-321,3 1 0,4-7 0,3-9 0</inkml:trace>
  <inkml:trace contextRef="#ctx0" brushRef="#br0" timeOffset="98756.4019">7856 14930 2508,'-7'3'26,"-7"-3"3,2 8 6,-3 6 13,3 2 14,9 6 8,1 1 10,2 1 3,5-5 0,9-1-21,4-4 2,4-3-2,4-5-5,1-3-14,-1-5-13,-1-7-11,-4-1-10,-9-6-12,-3-4-6,-3-7-17,-10 1-16,-5-4-7,-5 3 0,-1 3 3,1 5 5,3 2 0,8 8-2,0 4 8,6 1 7,4-1 16,3-1 14,7 0 4,7 2 2,3 0-3,2 4-6,-5 2 4,-3 4 8,-7 6 10,-5 2 6,-6 10 3,1 4 5,-4 1 1,0 3 3,4-3 7,4-4 5,3-5 6,2-5 4,4-9-6,1-2-2,0-5-4,2-6-5,0-7-4,-3-4-2,0-7-5,-8-1-5,-6 0-11,0 0-16,-12 3-21,-5 3-33,-7 3-34,-4 5-38,1 4-49,7 2-124,7-2-298,8 13 0,4 2 0,8 6 0</inkml:trace>
  <inkml:trace contextRef="#ctx0" brushRef="#br0" timeOffset="98965.0688">8446 15029 1090,'0'15'84,"0"9"30,-3 5 25,-4 12 23,-7-4 7,-4 4 3,-8-5 1,2-1 0,6-9 0,5-3-66,7-12-111,9-9-158,1-11-316,8-6 0,3-12 0</inkml:trace>
  <inkml:trace contextRef="#ctx0" brushRef="#br0" timeOffset="100089.9982">8567 14927 1845,'-8'10'48,"-3"6"23,3 4 16,-3 6 15,8 0 9,1-2 8,5 0 2,0-4 3,7-2 3,-2-3-24,8-7-14,3-5-22,1-2-17,-1-5-15,1-5-12,0-4-9,-7-4-7,-7-1-4,-3-1-7,-6-2-14,-8 3-12,-5 1-4,-8-1 0,-6 1 2,0 2 6,7 2 7,2 2 6,9-1-10,9 6 10,3-3 9,7 3 9,8-2 5,8 1-2,7-4 1,9 0-4,-2 3-8,-3 3-2,-8 1 12,-5 4-6,-9 8 1,-5 4-2,-2 4 2,-4 6 0,-1 6 1,2 1 5,-4 0 6,4-3 4,1-1 3,1-7 2,2-3 1,5-7 6,4-2-4,6-3 2,1-9-3,3-3-4,-1-5-5,-2-6-4,-8-2-3,-5-2-4,-6 0-3,-6 2-10,-9 3-5,-11-3-3,-10 5 1,-9-1 0,-2 4 2,7 0 9,7 5 10,16 2 4,8 2 0,6 1 4,4-3 4,6 2 4,9-4 0,5 0 0,9 0 0,8 2-12,-3-2-10,0 7-2,-1 0-1,-9 2-1,-6 4 1,-4 6 1,-6 2 1,-5 9 5,-4 1 3,-2 7 4,3-3 3,-1 0 5,0-3 7,1-3 6,2-5 4,2-6 1,1-1 0,3-6-3,3-4-3,0-6-3,6-4-1,-3-5-3,-4-4-4,-1-5-2,-10 0 2,-3-1 5,-10 0 9,-10 4 37,-10-1 11,-9 4 14,-6 6 3,4 8 0,7 2 0,11 4-7,8 0-2,7 0-8,4 4-11,1-1-41,1 0-31,0 5-39,2-2-36,0 2-40,0-1-67,0-1-135,0-24-470,0 21 0,-1-3 0,-2-3 0</inkml:trace>
  <inkml:trace contextRef="#ctx0" brushRef="#br0" timeOffset="101692.6195">11534 14018 608,'0'0'67,"0"0"28,-1 0 11,-1 0 31,0 0 37,2 3 23,-3-3 18,3 0 16,0 0 19,0 0-18,0 0-20,0 0-24,5-5-4,4-2-18,7-8-26,12-7-10,3-4-11,5 0-11,-6 3-16,-1 9-16,-8 8 6,-1 8 4,-2 11-6,-1 12-13,0 10-7,-1 5-14,-6 8-6,-4-1-3,-3-2 7,-8-4 12,-12 0-1,-9-9-4,-9-1-1,-8-4 3,-5-5-1,5-5 4,7-8 2,4-4 0,15-5-8,7-3-19,7-4-14,3-3-6,6 1 2,10-6-3,8 3-4,3 0-6,4 3 1,6 5-7,3 3-1,-8 2 0,2 7-6,-5 0-18,-6 4-49,-2 0-55,-4 4-76,3-5-172,-2-25-421,2 20 0,3-4 0,2-6 0</inkml:trace>
  <inkml:trace contextRef="#ctx0" brushRef="#br0" timeOffset="101976.7508">12196 14064 2145,'0'-2'63,"0"1"6,0 4 11,0 6 18,-1 9 16,-4 11 13,-4 9 9,2 2 9,-3-4 6,6-2-51,0-10 0,5-7-2,13-6-9,5-6-18,14-4-18,13-7-24,15-6-50,2-2-85,8-7-170,-9-2-377,-15 6 0,-13 3 0</inkml:trace>
  <inkml:trace contextRef="#ctx0" brushRef="#br0" timeOffset="102246.6881">12427 14047 1853,'0'-9'106,"0"0"1,0 3 12,0-1 13,0 12 12,0 9 13,1 15 2,-1 10 2,0 13 1,2 12-104,-2 3 1,0-1-2,0-3-14,0-10-32,0-12-30,4-12-50,5-14-164,5-24-368,7 3 0,9-16 0,3-5 0</inkml:trace>
  <inkml:trace contextRef="#ctx0" brushRef="#br0" timeOffset="102792.0433">12752 14021 2414,'-5'-3'69,"-1"1"-1,0 0 3,3 0 11,2-1 19,8 3 8,7 0 6,11-5 2,16 1 1,11-5-67,4 2 0,-4 3-1,-11 3-4,-15 4-9,-12 6-19,-11 6 0,-6 4 2,-14 11 3,-9 4 6,-8 4 4,-11 3 3,1-1 5,9-4 4,11-10 9,14-6 4,10-10 4,13-9 0,7-1-2,3-4-5,7-2-3,4 1-2,-2 3-5,-3-2-6,-4 4-6,-3 7-8,-5 3-10,-7 4-7,-5 4 0,-2 4 7,-9-1 5,-9 2 9,-2-1 15,-7-2 6,-7-3-2,-5-2 9,-5-1 1,-10-4-1,-3-2-8,0-4-16,7 0-21,12-4-62,17 0-94,11 0-102,26-5-638,1-1 0,7-3 0</inkml:trace>
  <inkml:trace contextRef="#ctx0" brushRef="#br0" timeOffset="104297.1795">13561 14098 1514,'-9'0'54,"-4"7"29,-8 8 55,-8 11 24,-1 6 19,-2 11 9,8 1 6,4 2 4,14-3 4,8-4-26,15-7-23,10-7-26,4-9-58,11-7-19,4-8-19,-2-7-11,-1-6-9,-9-5-14,-3-4-9,-12-8-11,-7-3-9,-6-2-4,-12-1-2,-9-1-5,-12 4 2,-8 5 1,-8 5 5,-1 8 12,11 6 9,10 6 15,9 0 9,11-1 5,11-2 5,7-1 3,11-2-1,12-2-2,10-2 0,6 0-1,-1 4-7,-5 4-6,-12 2 0,-11 4 7,-8 15 3,-10 4 1,-4 8 0,-4 8 1,-1 6 1,2 1 3,0 2 4,0-3 2,3-8 3,1-3-7,5-7-4,2-6 2,6-5 0,3-6 0,4-5 0,-1-6-5,2-10-4,1-3-3,-7-8-2,-5-6-6,-8-4-4,-6-6-4,-9-1-2,-17-3-3,-7 3 1,-6 2 1,-11 6 4,2 5 2,9 8 1,11 6 5,11 3 1,11 5 2,9 0 4,6 1 3,15 2 0,10-3 2,13 1-2,18 1-3,2 2-3,4 0 0,-3 2 0,-8 0-3,-9 7-1,-14 1-2,-12 6 4,-14 8 8,-4 5 7,-6 3 14,-2 5 6,1 6 2,1-4 5,6 3 21,0-7 16,7-4 12,5-6 4,5-8-7,6-6-3,4-4-12,-1-7-5,-2-7-3,-1-8-5,-4-7-15,-7-6 3,-8-2 11,-8-4 10,-14 2 1,-14 2 4,-10 7 14,-8 2 41,-9 6 15,3 7 23,7 8 9,0 0-17,12 2-15,1 3-8,11-1-5,3 1-8,9 2-12,0-4-39,6 0-10,-3 1-1,3-2 7,0 0 14,0 1 6,0-1-1,0 0 0,0 0 0,0 0-5,-3 0 0,3 0-7,0 0-22,0 0-19,0 0-17,0 0-15,0 0-9,0 0 0,0 0 0,0 0 0,0 0 0,0 0 0,0 0 0,0 0 0,0 0 0,0 0 0,0 0 0,0 0 0,0 0 0,0 0 0,0 0 0,0 0 0,0 0-4,0 0-37,0 0-73,0 0-102,0 0-71,0 2-103,0-2-85,6 2-197,-3-2-526,4 0 0,2-8 0,2-4 0</inkml:trace>
  <inkml:trace contextRef="#ctx0" brushRef="#br0" timeOffset="108920.8096">25240 1935 1802,'0'0'88,"0"-3"15,3 2 21,-3-2 18,-3 0 16,3-2 21,-1 0 11,-1 0 11,1 0 19,1-1-64,-2 3-9,1 1-16,1 1-21,0 1-19,-2 0-16,2 0-18,2 2-5,-2 8 13,0 8-5,1 11-2,8 17 7,-3 9 23,0 10 8,3 5 5,0 2 0,-3-5 2,0-5-9,-3-8-20,0-5-14,-3-14-30,3-3-67,-3-13-95,5-4-148,2-18-634,-2 5 0,2-9 0,4-5 0</inkml:trace>
  <inkml:trace contextRef="#ctx0" brushRef="#br0" timeOffset="109426.1422">25515 2294 1999,'-4'-3'103,"1"0"23,0 0 0,0-1 1,3 4 13,0 2 21,0 9 20,6 9 5,-1 9 1,3 10-71,2 5-31,-3-3-22,0-5 2,-4-7 7,0-7 18,-3-8 23,0-9-3,0 0-3,0-10 0,0-4-1,0-2 0,0-9 0,-3-6-4,0-6-12,-1-8-32,4-1-46,0-2-18,10 4-2,6 4-2,5 10 0,4 12 0,5 7-3,-1 6-1,-4 6-4,-2 11-2,-3 1 3,-7 5 3,-2 7-1,-2 1 1,-3 3-19,0 0-45,4-5-54,-4 0-124,1-15-579,-1 1 0,2-3 0,2-10 0</inkml:trace>
  <inkml:trace contextRef="#ctx0" brushRef="#br0" timeOffset="109694.8518">26194 2164 2068,'-15'0'46,"-6"0"14,-8 3 19,-8 3 10,-1 9 13,5 7 17,6 5 3,7 7 9,10-3 1,7 5-32,6-2-11,4 3-24,7-8-49,8 0-100,19-12-542,-3 0 0,7-11 0,7-6 0</inkml:trace>
  <inkml:trace contextRef="#ctx0" brushRef="#br0" timeOffset="110553.2812">26335 2295 1798,'-7'0'68,"-2"5"23,-5 6 13,-2 4 16,5 5 7,3 3 4,5 2 5,4-1 1,5-4 4,4-6-43,0-2-23,4-3-22,0-6-11,4-1-22,0-7-27,-3-4-29,-3-3-13,-7-5-1,-2-4 4,-11-4 19,-2 2 11,-7 3 0,5 3-3,-3 5 4,9 7 16,3 4 23,3-1 9,9 4 6,8-2-4,4 0-13,10-2-15,2 2 0,-1 0 3,-5 0 1,-9 2 8,-4 1 5,-7 8 4,-4 1-1,0 3-4,-3 2-2,0 3 0,0-3-1,3-2 2,-3-4 18,0-3 32,0-4 9,0-2 2,0-5 2,0-5 8,0-6 1,0-6 1,0-6-1,0-3-2,4 5-19,3 3-43,2 3-19,3 9-11,7 6-12,-1 0-9,2 4-6,0 6-16,-5 0-2,-2 1 2,-7 6 1,-3-2 10,-3 2 10,0-5 23,-3-3 39,6-1 34,-3-4 11,0-1 14,8-6 5,8-4-3,5-7 0,5-7-6,1 0-15,-4 2-37,-7 6-54,-8 8-52,-4 5-7,-4 4-3,2 7-1,-1 8 2,-1 3 2,-1 5 2,2 3 5,1 2 6,1 1-34,3-2-77,10-6-200,-8-7-329,-2-4 0,1-8 0</inkml:trace>
  <inkml:trace contextRef="#ctx0" brushRef="#br0" timeOffset="110902.8112">26939 2291 2421,'4'0'88,"1"0"15,4 1 14,3 1 9,2-4 6,1 2 1,-2 0 1,-1-2-12,-4-5-38,-1-5-123,-7 0-51,0-8-12,-10 0-4,-2 3 0,-6 6 9,-3 5 7,-2 5 6,2 5 18,4 7 43,3 9 65,7 3 27,3 9-2,4 3-8,4 2-25,13-6-63,16 1-159,8-3-354,14-7 0,16-9 0,7-7 0</inkml:trace>
  <inkml:trace contextRef="#ctx0" brushRef="#br0" timeOffset="111229.0037">27714 1964 2155,'0'14'64,"0"14"5,3 15 3,3 14 2,3 7 2,3 8-4,0-3-14,2-8-23,-4-6-34,-3-11-110,10-17-404,-15-6 0,1-8 0,0-9 0</inkml:trace>
  <inkml:trace contextRef="#ctx0" brushRef="#br0" timeOffset="111779.0435">27619 2327 1700,'0'-1'21,"3"1"10,8 0 11,14 0 12,19-1 4,19 1 2,17 0-1,4-2 4,-4 1 0,-20-1-10,-21 1-3,-18 1 30,-13-2 7,-8 2 6,-3 0 21,-2-5 16,-2 2 6,-1-1-2,-4 1 0,-1 3 0,-1 3-2,-1 3-34,-3 3-16,0 7-16,1 2-22,4 3-16,7 1-3,3-1 0,4-1 3,7-1-2,2-5-1,7-4-2,2-7-3,7 2 0,-2-10 0,0-3-3,-3-4-3,-7-4-1,-4-3-1,-5 4-6,-2 1-6,-3 6-8,0 3 1,0 5-2,0 5-1,3 4 1,3 4-1,7 6-1,10 3-3,9 4-23,11-4-101,42-6-615,-40-3 0,-6-8 0,-3-3 0</inkml:trace>
  <inkml:trace contextRef="#ctx0" brushRef="#br0" timeOffset="112015.9261">28474 2260 1980,'0'3'96,"2"5"21,2 4 11,8 6 6,5 3 3,13 8 5,16 0 1,11 0-7,1-5-52,-2-2-168,-10-8-135,-16-11-339,-15 0 0,-7-5 0,-5-4 0</inkml:trace>
  <inkml:trace contextRef="#ctx0" brushRef="#br0" timeOffset="112180.0085">28817 2242 1759,'-13'2'156,"-10"10"9,-15 8 2,-14 12 2,-4 11 1,-6 12-36,5 8-107,7-6-576,-1 7 0,3-8 0,-2-5 0</inkml:trace>
  <inkml:trace contextRef="#ctx0" brushRef="#br0" timeOffset="123926.7706">24585 3991 584,'0'0'44,"0"0"30,0 0 34,0 0 26,0 0 21,0 0 18,0 0 6,0 0 4,0 0-5,0 0-31,0 0-14,0 0-26,0 4-29,0 4-9,0 6 7,0 6 18,0 2 12,0 8 12,0 2 13,0 6 11,0 3 6,0 1 3,0-2 0,0-2-15,0 1-23,0-7-36,0-5-17,0-3-14,0-3-10,2-9-7,0-3-8,-2-4-4,1 1-10,-1-6-50,0 0-92,8-3-193,-7-5-371,1-3 0,3-3 0,0-7 0</inkml:trace>
  <inkml:trace contextRef="#ctx0" brushRef="#br0" timeOffset="124498.3109">24855 4105 536,'0'-2'83,"0"1"12,0-1 27,-2 0 31,-2 3 39,-2 5 39,1 3 31,-4 4 26,0 6 25,2 6-36,-1 1-26,5 6-6,0 2-19,5-5-29,2 2-38,8-5-38,0-4-28,4-5-26,6-5-23,0-3-14,-1-8-5,-1-2-5,0-2-10,-1-5-4,-4-7-6,0-4-9,-3-3-4,-6-4-1,-2-1-3,-4 5-1,-4-3-1,-2 1 1,-3 2 4,-3 4 2,-1 3 5,-1 3 9,1 7 3,-1 2 1,2 3 2,0 0-2,0 2-1,1 1 1,2-1-3,2 2-1,1 2-5,3-2-12,0 2-54,1-1-82,1-2-165,1 1-362,0-1 0,0 4 0,-2-3 0</inkml:trace>
  <inkml:trace contextRef="#ctx0" brushRef="#br0" timeOffset="125114.4431">24387 4697 766,'0'0'20,"0"0"8,0 0 21,0 0 26,2 1 26,6 1 43,6 1 20,13-1 10,12 0 9,18-2 1,14 0-2,9 0-7,7-2-18,2 2-29,-6 0-22,-10 2-44,-14-2-20,-17 1-11,-13 2-16,-13 0-16,-10-2-12,-2 1-42,-3-2-100,12-5-357,-10 4 0,0-1 0,1 1 0</inkml:trace>
  <inkml:trace contextRef="#ctx0" brushRef="#br0" timeOffset="125669.8632">24728 4964 895,'0'-2'97,"-4"-1"28,1 0 35,3 0 17,0 2 13,0-1-2,-3 1-2,6 1 2,-6-2 4,3 7-58,0 7-20,0 6-17,0 11-27,0 11-13,3 8-9,-3 1 4,0 2 4,0 0 0,0-3-3,0-7-12,0-5-7,0-11-10,0-4-7,0-6-4,0-9-17,0-3-71,27-7-562,-24-1 0,0-7 0</inkml:trace>
  <inkml:trace contextRef="#ctx0" brushRef="#br0" timeOffset="126419.1739">24940 5104 1640,'-7'2'46,"-2"4"20,-3 6 15,-3 5 14,6 4 7,3 3 3,4 6 5,1 1 4,2 3 2,2-2-30,3-6-13,-1-2-20,4-8-7,3-3-9,-1-9-6,3 0-1,0-7-4,4-2-6,-3-8-3,3-5-5,-6-6-4,-5-3-6,-4-7-9,-1 4-4,-4 0-2,-1 0-1,0 6 1,1 3 1,0 9-15,2 4 8,0 4 5,5 3 4,5 1 4,3 0 1,6 0-2,2 0 2,-3 4-3,-3-1 5,-1 5 15,-5 4-1,-3 3 4,-2 4 11,-1-1 7,-3 3 6,0 3 9,2-2 4,1 4 6,4-1 3,4-2 6,2-3 2,1-3 0,4-8-4,0-6-7,3 0-5,-1-6-7,0-7-6,-1-4-4,-3-5-8,-7-5-6,-2-5-13,-6-3-12,-9 0-8,-8-1-2,-1 3-1,-8 3-2,-7 8 0,1 5-8,0 9-37,3 5-61,10 0-181,1 3-312,8-1 0,3-5 0,6-5 0</inkml:trace>
  <inkml:trace contextRef="#ctx0" brushRef="#br0" timeOffset="126771.8197">25298 4418 1645,'0'0'99,"0"0"2,0-1 32,0 2 35,0 5 17,1 5 8,5 9 4,7 5 1,4 5 2,7 4-79,6 1-24,0-6-16,2-1-91,2-9-146,-6-11-494,-9 3 0,-3-6 0,-8-5 0</inkml:trace>
  <inkml:trace contextRef="#ctx0" brushRef="#br0" timeOffset="127047.0434">25481 4417 626,'-3'12'124,"-5"9"16,-7 13 4,-12 8 2,-5 9 0,-9 0 1,3-2-1,8-6-1,7-6-2,14-14-149,12-16-374,0 2 0,0-8 0,6-6 0</inkml:trace>
  <inkml:trace contextRef="#ctx0" brushRef="#br0" timeOffset="127359.9157">25723 4238 1562,'0'0'56,"0"7"26,0 6 28,3 11 16,-3 5 6,0 14 4,0 3 0,0 0 2,-3 3-1,0-6-18,0-5-40,3-8-54,0-6-162,0-29-403,6 16 0,5-11 0,5-3 0</inkml:trace>
  <inkml:trace contextRef="#ctx0" brushRef="#br0" timeOffset="128108.4224">25947 4330 1331,'-4'-2'77,"-5"2"15,-5 0 17,-4 6 18,-1 3 15,-1 12 18,2 6 9,9 3 5,6 2 2,2-1-57,5-2-7,9-1-13,1-9-12,9 0-16,4-6-10,-4-4-20,2-6-3,-4-2-5,-4-4-1,-4-7-12,-2-3-4,-7-6-6,0-5-10,-8-7-11,-5-1-2,-5-3-1,0 3-4,-5 1-2,3 6-2,5 9 3,3 2 6,6 7 3,2 2 2,0 0 4,2 1-1,6-2 2,9 1-1,12-1 3,7 1 1,7 2-1,1 1-3,-8 2-4,-7 5 6,-11 6 8,-11 1 7,-5 5 3,-1 5 7,-2 5 4,1 2 6,0 1 3,1 4 10,-1-4 7,0 2 3,0-5-1,2-5 0,-1-2 0,5-8 3,3-3-4,7-7-4,4-2-2,3-5-10,4-7-4,-2-2-5,-5-9-6,-5-5-7,-9-2-11,-3-5-13,-9 1-7,-6 2-4,-4-1-6,-4 5-6,-5 9-10,2 8-23,0 5-66,9 7-76,25 1-475,-18 10 0,4 0 0,7 0 0</inkml:trace>
  <inkml:trace contextRef="#ctx0" brushRef="#br0" timeOffset="128338.7325">26528 4555 945,'-3'18'63,"-9"5"6,0 6 3,-7 8 0,2-8 1,-2-3-3,6-7-53,10-12-293,0 0 0,3-4 0,6-6 0</inkml:trace>
  <inkml:trace contextRef="#ctx0" brushRef="#br0" timeOffset="129467.2432">26661 4311 867,'-6'6'73,"-2"7"32,-1 2 16,-3 11 23,6-4 12,3 8 6,1 0 2,9 1 0,2-6 4,7-1-39,1-4-26,8-6-25,-1-7-15,-1-4-19,-5-1-10,-2-5-5,-5-6 0,-1-3 2,-7-5-6,1-8-6,-6-4-5,-7-3-7,-3-3-2,-6-1-11,-2 3 3,-4 10 0,0 2-3,2 10-3,8 7 3,5 3-1,4-1 1,5 4 5,0-2 4,5 0 8,4-2-4,9 2 1,8 0 3,11-2 0,3 2-1,-1-2 2,-3 2 0,-7 0-4,-10 4-3,-8 2-2,-4 2 3,-7 5 4,0 2 6,0 2 8,0 4 2,0 1 7,0 3 6,1 0 3,1 0 4,1-3 4,6-2 6,-3-4-1,8-7-1,-4-3-6,3-4-1,0-4-5,2-3-6,-5-5-3,1-2-6,-5-9-7,1-3-10,-7-6-8,-4-1-10,-2-5 1,-5 3-1,-5-1-1,-4 6-1,-1 6 0,9 5 0,0 1 2,6 6 4,3 5 0,3 0 1,0 4-8,0 1 1,3 0 2,0 0 3,13 0 0,10 0 3,10 0 0,8 0-1,1 1 2,-7 4 1,-13 2 3,-11 2 5,-8 4 2,-6 4 7,0-1 5,0 5 2,0 0 12,0 4 4,0-2 3,0 0 6,3-2 3,3-1 4,1-3-2,1-3-2,5-5 3,0-4 2,0-2-9,1-5-4,-1-3-4,2-5-3,-3-4-6,0-4-15,-7-6-17,-4-5-10,-2 0-14,-10-2-6,-1 1-4,-3 8 0,-8 4-20,1 8-56,4 7-163,1-2-445,-2 6 0,-2 0 0,0-1 0</inkml:trace>
  <inkml:trace contextRef="#ctx0" brushRef="#br0" timeOffset="130234.1028">27875 4577 824,'-1'0'116,"1"0"34,-3 3 40,0-1 29,-2 0 30,0-1 18,-5 1 12,4 1 6,0-1 10,3 2-66,-2-1-36,5 2-30,0-3-35,0 0-23,3 3-22,5-2-16,8-3-8,9 0-8,15 0-6,9 0-8,5-3-5,-2-2-6,-5 2-2,-11 0-11,-12 0-8,-7 0-7,-10 3-16,-4 0-40,0 0-92,5-5-200,-7-2-361,1 5 0,1-1 0,-5 0 0</inkml:trace>
  <inkml:trace contextRef="#ctx0" brushRef="#br0" timeOffset="130571.8042">27798 4798 2252,'0'2'71,"2"-1"10,-1 2 30,1 0 22,1-1 11,9 1 7,7 2 8,10-5 3,9 2 3,5-2-52,1 0-17,2 0-11,-5-1-32,-5 0-26,-9 1-25,-7-2-34,-11 1-57,-3 1-86,0-5-140,-6 0-323,2 2 0,-2 0 0,2 0 0</inkml:trace>
  <inkml:trace contextRef="#ctx0" brushRef="#br0" timeOffset="131806.1475">24978 5267 1031,'0'0'71,"0"0"15,2 0 16,-2 0 22,0 0 22,0 2 16,0-1 22,0 0 29,0 1 28,0-1-27,0-1-8,0 0-9,0 0-11,0 0-17,1 0-10,2 0-7,5 0-7,2 0-16,5 0-15,11 0-12,4-1-6,12-5-1,8 0-5,7-5-2,-4-1-10,-5 1-12,-12 0-14,-10 6-14,-13 3-11,-8-1-10,-5 1-6,0 1-1,0 1-1,0 0-1,1-2-1,-1 2 0,0 0-6,0 0-10,0 0-18,0 0-39,0 0-44,0 0-93,2 0-126,-1-22-488,-1 20 0,0-3 0,5 0 0</inkml:trace>
  <inkml:trace contextRef="#ctx0" brushRef="#br0" timeOffset="132911.0589">27011 4473 1554,'0'0'128,"0"0"34,2 0 38,-2 0 38,0 0 20,1 0 15,-1 0 27,0 0 19,0 0 15,0-3-81,5 2-41,4-4-33,10 0-34,12-5-36,11-4-16,4 0-14,5-1-24,-8 0-20,-6-2-16,-7 2-3,-9 4-1,-7 1-2,-5 3 0,-5 4-3,-4 0-3,0 3-3,0-2-3,0 2-3,0 0 2,0 0-2,0-3 2,0 3 0,0 0-2,0 0-3,0 0 1,0 0-2,0 0-1,0 0 3,0 0-2,0 0-2,0 0-3,0 0-5,0 0-1,0 3-2,0-1-6,0-2-2,0 3-8,0 0-9,0-3-18,0 0-22,0 0-34,0 3-52,0-3-102,17-3-543,-14 2 0,1 1 0,-1-2 0</inkml:trace>
  <inkml:trace contextRef="#ctx0" brushRef="#br0" timeOffset="133734.5718">28733 4470 1333,'-4'-7'133,"0"2"25,0-4 4,2 2 1,1 3 8,1 5 21,0 6 20,1 8 13,-1 5 14,0 14-93,0 7-33,0 7-23,0 0-1,0 0-1,0-5-7,-1-6-20,1-6-22,0-6-17,0-6-31,0-4-47,4-6-134,7-17-502,-1 7 0,10-5 0,3-8 0</inkml:trace>
  <inkml:trace contextRef="#ctx0" brushRef="#br0" timeOffset="135558.9699">28978 4567 888,'-2'0'107,"-5"0"23,-2 3 35,-3 0 29,-3 6 16,1 5 22,4 6 18,7 6 14,0 3 9,3 0-91,2 1-8,1-2-21,1-1-33,3-5-28,4-4-12,4-5-18,2-5-18,2-5-12,1-2-7,4-5-6,-3-6-4,1-5-4,-8-6-6,-6-7-12,-4-1-9,-5-3-4,-8 0-1,-4 3-2,0 2-1,-4 9 1,1 4-1,4 7 2,1 2 5,8 2 13,0 1 6,3 2-2,0-1 2,5 0 0,7-1 1,3-1 0,9-1 1,1 3 1,1-1-1,-8 1-2,-3 1-1,-7 0 3,-2 3 0,-3 2 1,2 5 2,-1 4 1,-3 6 1,5-1 5,-6 3 7,6 1 6,-3-1 7,2 1 1,2-2-1,1-1 1,-2-6 1,2 3 0,2-6 2,2-5-2,4-3-7,10-3-7,6-7-5,8-2-2,-5-7 1,-5-1-2,-8-3 0,-9 0 0,-10-3-5,-11 2-3,-10-4-1,-6-4-1,-9 3 0,-6 3 0,1 2-3,6 7-1,10 3-3,7 5-1,8-1 0,4 6 4,3 1-1,0-1-2,0-1 1,7 2-1,8-3 2,10 2 0,16-3 1,13 1-1,5 0 1,4 2-2,-9-1 1,-11 4 1,-12 1-2,-10 5 1,-15-1 3,-3 7 2,-1 4 3,-4 1 0,2 4 3,0 3 0,2-2 7,-2 2 4,0 1 3,0-3 1,3 0-1,6-4-1,3-6 1,7-3 2,8-7-4,2-2 1,-2-4-6,0-3-4,-1-7 2,-2 0-1,-9-6-2,-2-5-5,-8-4-7,-3-1-5,-9-3-2,-7-1 0,-6 0-2,-7 3-2,-11 3-4,5 3 1,0 9 0,10-1 4,7 7 7,10 2 4,3 3 1,1-2-5,7 3 1,7 0 2,10-3 0,16-3 0,13 2-2,11 1 0,1 1-2,0 1-2,-7 3 0,-8 0 6,-9 3-1,-9 1 0,-7 6 0,-11 2 4,-4 6 5,-7 2 6,1 3 6,-4 2 2,2 2 3,0-1 5,3-1 8,3-4 8,6-1 9,9-6 1,11-5 1,5-1-6,7-8-4,6 0 0,-4-3-2,-8-6-4,-6-2-1,-12-3 1,-9-1 2,-5-5-1,-4-2-4,-8 0 7,-7-2 3,-3-2 2,-8 1 5,-9 4 8,-2 1-8,2 8-7,-5 5-6,5 4-8,5 3 1,2 0-6,5 0-4,6 1-5,2 4-6,2-3-7,3 5-3,0-2 4,3-1-4,2 1 2,2-2-1,-1 1-1,2 1-2,0 0 1,-2-5 1,2 3-2,0-3 3,-1 0-4,1 3 0,0-3 0,0 0 1,0 0 0,0 0-2,0 0-6,0 0-13,0 0-23,0 0-39,0 0-79,0 1-130,1-1-198,-1 0-443,-4 3 0,-12 2 0,-16-2 0</inkml:trace>
  <inkml:trace contextRef="#ctx0" brushRef="#br0" timeOffset="137722.3085">24650 6500 1081,'-3'0'165,"0"0"41,0 0 24,-2 0 17,4 0 12,-2 0 6,3-2 8,0-1 10,-1 0 7,1 0-110,0 0-51,0-4-38,7-1-25,5-1-16,6 1-11,4-3-7,6 1-6,1 5-10,-5 0-10,-3 5-2,-3 4-2,-5 9 3,-1 1 0,-2 7 3,-2 7 6,-5 1 6,-1 2 11,-5 2 13,-9-1 10,-5 0 4,-13 0 4,-8-3 0,-5-1 0,5-7 3,5-3 19,9-7 9,12-7-9,5-2-14,5-2-8,4-6-3,10-2-5,4-2-2,11-2-2,3 0-7,8 1-26,-4 5-13,1 4-8,-5-1 2,-1 6-8,-5 1-14,0 3-49,-6 1-44,-4 2-77,-2 1-159,-8-30-512,1 27 0,1-1 0</inkml:trace>
  <inkml:trace contextRef="#ctx0" brushRef="#br0" timeOffset="138227.7327">25220 6443 1901,'-14'4'71,"-5"-1"19,-3 6 12,-2 2 15,6 3 13,1 5 12,5 3 12,6-2 5,6 2 3,0-1-50,9-5-17,0 2-16,3-1-13,6-3-14,3-2-12,-1 2-14,0-8-11,-1 4-4,-4-3-6,2 0-2,-7 0-1,-1 1-4,-3-1 1,-3 4 3,-3-1 2,-1 2 13,-7 1 7,-1-1 5,-5 2 11,-8-2 5,-3 0 6,-4-2 2,2-3-2,1-5-3,5 1-14,3-6-57,10-2-162,2-21-559,5 17 0,1-1 0,3 0 0</inkml:trace>
  <inkml:trace contextRef="#ctx0" brushRef="#br0" timeOffset="138680.837">25603 6920 1958,'0'0'103,"0"1"4,-6 2 7,-5-3 8,-8 6 18,-10 0 22,-7 1 20,-6 0 14,-8 5 8,-4-1-84,-8 3 2,-8 1 13,-7 2 5,-6-2-1,-3 3-12,5 1-20,10-4-19,13-1-14,11-2-7,17-2-10,12-4-10,8-2-17,3 0-13,1-3-9,6 2-8,-3 0-5,-1 0-5,-1 0-11,3 2-27,-2-5-23,3 3-42,1 1-83,13-4-258,-7 0-275,-3 0 0,7 0 0,-2-1 0</inkml:trace>
  <inkml:trace contextRef="#ctx0" brushRef="#br0" timeOffset="139061.6005">24766 7281 1346,'0'0'81,"0"0"23,0 1 17,0 2 15,0 1 11,2 6 11,1 4 12,0 6 12,3 8 9,1 4-56,-4 7-21,0 0-19,-3 2-13,0-1-8,0-6-4,0-5-10,-1-4-12,1-8-11,-2-4-17,2-5-59,14-7-627,-8 1 0,4-6 0,5-8 0</inkml:trace>
  <inkml:trace contextRef="#ctx0" brushRef="#br0" timeOffset="139967.8733">25112 7333 1078,'-3'0'97,"-3"3"36,-1 0 27,-4 5 22,-1 2 18,0 7 11,0 2 10,4 5 9,2 4 10,3-2-60,2 0-33,1-2-34,4-2-25,4-2-24,0-5-14,5-6-8,2 0-10,0-6-8,0-2-8,2-4-4,-2-4-3,-2-4-1,-2-3-2,-5-6 2,-4-5-4,-4-2-2,-3-5 1,-4 2-1,-1-1 1,-1 5 10,1 2 12,2 9 2,2 4 0,6 3 0,0 5-5,0 0 7,3 0 0,8 0 0,5-2-2,5 5-7,6-4-12,0 1-3,-1 1 0,-3 1 0,-1 1 6,-4 0-7,-3 3-1,-3 1-1,-6 3 1,-1 3 5,-2 8 4,-3 1 7,0 1 8,0-1 9,0 3 7,2 0 6,1-2 1,1 1 2,6-3-2,0-3 0,3-2-2,5-8-6,3-3-7,8-1-9,2-7-6,2-5-3,-3-3-4,-2-4 2,-12-4 3,-8 1 14,-1 0 14,-14-3 27,-7 4 20,-7-2 16,-9 1 12,-6 3 4,-2 4 5,-1 5-4,10 3-3,5 3-17,8 2-18,9 1-28,5 0-22,0 0-25,4-2-34,-2 4-35,0-1-67,0 2-98,8-2-197,-7 3-574,9-3 0,-2-1 0</inkml:trace>
  <inkml:trace contextRef="#ctx0" brushRef="#br0" timeOffset="140509.8281">25675 6508 2028,'-3'-1'106,"-4"1"17,2 0 22,-1 1 22,4 6 13,2 7 6,4 4 6,3 9 3,6 3 1,4 2-92,10-1-12,3-2-20,2-2-31,-2-8-65,-3-2-122,17-10-585,-28 1 0,1-8 0,-5 0 0</inkml:trace>
  <inkml:trace contextRef="#ctx0" brushRef="#br0" timeOffset="140794.0291">25916 6447 1805,'0'0'62,"-2"0"28,-1 7 34,-3 5 17,3 10 20,-6 11 9,0 13 3,-6 7 1,1 1 3,-3 2-37,1-8-22,2-6-26,4-13-34,1-6-20,5-11-35,4-4-57,4-5-243,-1-3-338,0-7 0,5-3 0</inkml:trace>
  <inkml:trace contextRef="#ctx0" brushRef="#br0" timeOffset="141090.7687">26221 6443 2052,'0'-2'81,"0"2"25,0-1 22,0 8 14,0 7 10,0 13 5,0 2 3,0 7-2,0 1 2,0-5-81,0 0 0,0-7-26,0-2-45,0-5-82,3-8-242,-3-5-309,3-2 0,5-6 0</inkml:trace>
  <inkml:trace contextRef="#ctx0" brushRef="#br0" timeOffset="141819.4186">26430 6459 1858,'-7'2'104,"3"3"21,-3 3 22,1 8 12,3 4 5,2 9 3,1 2 1,1 3 1,4-4 0,3 1-65,-1-7-34,6-4-23,-5-5-15,1-5-7,1-9-3,-3 2-2,0-6-1,5-4-2,-6-7-3,0-4-7,-3-7-10,0-3-7,-3-5-10,-6-2-7,0-2 0,-2 3 1,-2 5 8,3 8 4,2 7 4,5 3 6,0 7 4,0 2 11,0 0 6,8 1 3,1 1-1,7-2-3,8 2-7,5 0-2,-1 3-3,-2 1 1,-5 3 8,-5 4-4,-8 3 1,-3 1 6,-5 5 12,0 1 10,-3 0 8,1 1 3,1 0 4,-1 0 5,-1-3 2,3-2 4,3-3 6,-1-4 2,4-2 2,4-5-6,5-3-7,6-4-3,-1-3-3,2-5-6,-5-3-5,-3-8-9,-7 3-9,-1-3-19,-6 1-15,-3-1-10,-7 7-5,-7-1-1,0 3-4,-7 5-30,2 4-35,5 5-52,2 5-82,24-4-572,-9 4 0,3-1 0</inkml:trace>
  <inkml:trace contextRef="#ctx0" brushRef="#br0" timeOffset="142945.2014">27041 6423 1873,'0'1'57,"-3"4"28,-4 7 21,4 1 17,-2 9 11,4 5 13,1-1 7,1 3 5,4-4 5,-2-1-29,7-4-22,3-4-23,1-3-19,2-4-16,3-3-9,-1-3-12,0-3-6,-3-3-5,-3-1-7,-6-7-8,-1-3-3,-5-7-4,-3-4-6,-9-4-4,-2-2-3,-4 3 1,-3 3 0,2 3 2,8 8 1,5 5 6,4 1 5,2 5 2,0-1 3,2-1 2,3 3 2,5-3-1,11 2 0,3-1-3,6 0-1,0 3-3,-6-1-5,-7 4 0,-4 3-3,-8 7 1,-2 1 3,0 4 0,0 3 2,-1 0 0,-1-2 0,2 0 6,0 4 1,0-3 2,3-3 0,-3-3 1,3-1-2,-3-5 0,0-2 3,2-4 1,2-1 0,2 0-4,0-6 0,1-1-2,-2-4-2,-3-3-3,-1-4-4,-4-5-10,2 0-4,-4-6-5,-1 0 0,-1 2 3,-4 0-2,-4 3 1,0 2 3,0 3 1,3 6 5,3 4 6,3 5 2,3 1-1,0 3-5,0 0 3,3-2 0,6 2 2,9 0-1,6 0 1,2 0 0,1 0-2,-1 2-1,-10 1 4,-4 2 5,-3 3-6,-3 2 0,0 1 2,-6 0 2,3 4 2,-3 0 5,0 6 7,0 0 3,0 0 6,3 0 4,-1-3 9,4-1 6,0-6 12,4-6 14,-1-2 0,1-3-2,3-3-6,1-4-2,-1-6-6,-4-3-5,0-9-9,-6 1-13,-3-3-25,0 3-27,-6 3-9,-3-1-4,-6 7-22,-2 3-42,-2 7-96,22 1-576,-17 9 0,1 3 0,-1 3 0</inkml:trace>
  <inkml:trace contextRef="#ctx0" brushRef="#br0" timeOffset="143624.9232">27858 6950 2550,'-3'0'141,"-4"3"34,1 0 31,0-1 14,0-2 14,3 1 13,3-1 4,0 0 5,0-1 10,1 4-89,2-2-37,5 2-30,5 2-32,9-2-11,5-1-15,4-2-10,1 0-6,1 0-4,-3-2-10,-4 2-11,-5 0-8,-5-1-15,-4 1-8,-3 0-16,1-2-19,0 4-49,0-4-19,3 2-23,0 0-35,-1 0-35,-5 0-9,-2 0-30,-4 0-117,-1-9-342,0 7 0,0-1 0,0 3 0</inkml:trace>
  <inkml:trace contextRef="#ctx0" brushRef="#br0" timeOffset="144135.9828">27874 7132 1934,'0'7'82,"-2"-3"22,2 2 27,0-1 25,0 2 21,2-7 15,2 2 7,8 0-1,3-2 4,12 0-55,2 3-27,4-3-21,3 0-26,0 0-25,-10-3-20,-5 1-17,-6 0-8,-8 2 1,-4 0-12,-3 0 4,0 0-1,0 0 1,0 0-1,0 0 1,0 0 0,0 0 0,0 0 0,0 0 2,0 0 7,0 2-3,-1 0 0,1-2-3,0 3 1,0-3 2,-2 0-1,2 0-2,0 0-4,0 1-23,0 2-35,0-3-47,0 2-101,2-4-122,-2-5-291,0 3 0,0 3 0,0-2 0</inkml:trace>
  <inkml:trace contextRef="#ctx0" brushRef="#br0" timeOffset="145156.9215">28749 6861 1006,'-1'0'125,"1"0"41,-2 0 33,-4 0 22,-1 0 27,-2 0 25,1 0 18,2 0 20,3 0 26,3 0-63,0 0-21,0 0-31,0-3-27,0-2-15,0 1-26,0-3-21,3-1-19,3-3-17,5-2-26,5 2-26,4-2-13,4-2-11,6 4-4,2 0-7,1 2-2,0 4-2,-9 4-1,-1 1-1,-7 6 0,-4 8 1,-3 3-2,-4 8 1,-1 3-3,-2 6 2,-4-2 2,-7 5 2,-3-2 2,-9 2 1,-7-2-1,-9 2 6,1-8 2,0-4 3,7-6 10,10-9 16,7-1 1,7-7-2,4-4-2,2 0-4,5-10 1,2 3-4,8-3-4,1-2-3,6 0-4,-2 7-23,0 0 0,6 3-2,0 1 0,3 3-2,0 3-1,-3 1-3,-3 4-5,-7 4-12,-2 2-20,-4-5-28,-5 5-55,-2-4-88,0-3-144,-1-18-579,-3 11 0,3 0 0,2-3 0</inkml:trace>
  <inkml:trace contextRef="#ctx0" brushRef="#br0" timeOffset="145718.9552">29448 6695 1929,'-6'0'77,"-5"0"30,-4 0 17,-7 1 11,0 3 8,-2 5 4,3 6 8,6 3 2,5 6 5,4-1-45,4 1-31,2-3-28,0 0-17,0-1-9,0 0-7,2 0-6,-1-1-6,5-3 1,6-3-3,2-1 1,8-5-1,4-2 0,-2-1-4,-3 0 0,2 3-2,-10-2 2,-4 1-3,-6 3 0,0 1 0,-4 3 0,-7 3 6,-5 0 8,-6 0 8,-8 1 1,-7-1 2,-5-2 4,3-5 0,-2-1-1,6-8-2,8-3-12,5-2-47,8-10-107,14-4-239,0-3-293,5-2 0,13-3 0,3 4 0</inkml:trace>
  <inkml:trace contextRef="#ctx0" brushRef="#br0" timeOffset="146910.4127">29729 6820 1572,'-3'1'111,"-4"6"24,-3 3 24,-6 8 15,-1 4 7,4 7 2,4 4 4,4 0 1,4 1 2,4-4-64,6-1-42,3-5-21,4-4-20,5-8-10,2-5-8,0-4-1,2-3-2,5-7-4,-1-4-7,4-6-12,-1-3-19,-8-5-11,-12 1-12,-5 0-5,-11-1 1,-14 5-1,-11 2-1,-10 1 3,-14 5 10,-5 1 19,3 2 23,10 4 35,13 2 29,16-1 11,7 2 0,9-1 2,3 1-1,3-2-1,9 0-2,8-3-7,13 1-10,11-5-25,5 2-23,1-2-8,-2 3-2,-8 4-4,-5 1 2,-11 0-2,-7 3 1,-8 3-1,-3 1 2,-6 6 5,0 4 1,-3 4 10,0 5 11,0 3 4,0 0 4,-3-3 4,3 4 2,0-2 1,0-8 4,0 1 2,6-1 1,6-6-5,3-2-6,9-5-2,3-3-4,0-1-3,0-5-2,0-1 3,-10-5-6,-2-1-4,-9-5-1,-3-3-8,-6-2-7,-10-5 2,-4-1-2,-15-2 1,-1 2-2,-1 0-4,5 4 1,8 8-1,10 2-1,6 4 1,5 6-1,0-2-7,1 1 1,6-1 1,10 0 1,10-2 0,8 2-1,14 1-2,7 4-3,-8-2 3,0 6 5,-5 1 2,-12 7 1,-7-1-2,-7 8 2,-8 0 3,-3 2 0,-3 7 1,-1 1 5,-1 0-2,3-2 3,1-2 7,2-2 9,4-8 11,4-2 6,3-4 6,11-5 4,1-3 0,7-5 3,-2-7-1,-5-2 8,-7-4 13,-7-4-3,-11 1-7,-7-4-10,-16 4-8,-15-3-1,-17 2-3,-20 5-5,-7 3-6,-3 8-36,11 6-73,12 5-132,19 4-153,8-39-644,6 40 0,0-1 0</inkml:trace>
  <inkml:trace contextRef="#ctx0" brushRef="#br0" timeOffset="147958.8412">25224 7492 610,'0'0'71,"-2"1"39,2 1 25,-2 0 24,-1 3 34,0-1 23,-5-2 20,0 1 21,0-2 16,2 2-27,-1-1-28,7 1-38,0-3-16,0 0-8,4 0-19,8 0-14,8 0-9,7-5-16,15 2-5,5-3-1,7-5-7,0-5 0,2-2-9,-8-1-15,-3 4-15,-12-2-15,-10 7-18,-11 1-17,-6 6-23,-4 0-32,-2 3-23,0 0-43,0 0-70,5-3-169,-3 3-320,1-1 0,0-1 0,6-3 0</inkml:trace>
  <inkml:trace contextRef="#ctx0" brushRef="#br0" timeOffset="149646.9961">27484 6309 357,'4'-9'41,"2"0"17,0-3 20,-1 1 32,-2 6 53,0 5 50,-3 0 37,0 0 33,0 0 25,0 0-22,0 0-14,0 0-14,0 0-15,0 3-29,0 6-45,-1 1-44,-1 7-27,-3 1-13,-1 7-8,-1 5 19,-8 3 14,-8 5 12,-7 2 18,-6-4 10,0-2 2,1-5-4,11-5-8,12-8-19,5-3-18,5-6-19,2-2-12,0-2-13,0-2-22,0-1-12,0 0-3,0 0 1,0 0 4,0 0 6,0 0 1,0 0-1,0 0-4,0 0-2,0 0-1,0 0 0,0 0-4,0 0-2,0 0-7,0 0-6,0 0-1,0 0-2,0 0 1,0 0-1,0 0 0,0 0-2,0 0 0,0 0-2,0 0 0,0 0-2,0 0 0,0 0 1,0 0-1,0 0-1,0 0-1,0 0 0,0 0 0,0 0 2,0 0-1,0 0 2,0 0-1,0 0 1,0 0 0,0 0 1,0 0 1,0 0-1,0 0 0,0 0 0,0 0 0,0-1-1,0 1 1,0 0-1,0 0 0,0 0-1,0 0 1,0 0 2,0 0 1,0 0-2,0 0-2,0 0 2,0 0-1,0 0 1,0 0-3,0 0 1,0 0-3,0 0 0,0 0-1,0 0-1,0 0 2,0 0-1,0 0 0,0 0 5,0 0-2,0 0 0,0 0-1,0 0 0,0 0 0,0 0-1,0 0-7,0 0-4,0 0-5,0 0-5,0 0-1,0 0-2,0 0-3,0 0-2,0 0-3,2 0-1,-2 0 4,0 0 2,1 0 5,-1 0-2,0 0 1,3 0 0,-3 0 2,0 0-1,3 0-5,-3 0-3,0 0-4,0 1-8,0-1-13,0 0-14,0 2-7,3-2-9,-3 0-5,0 0 1,0 0 4,0 0-1,0 0-2,0 3-4,0-3 1,0 0 8,0 0 7,0 0 5,0 0 8,3 0 2,0 0-3,0 0 1,0 0 9,-1 0 9,-1 0-22,1 0-60,2-3-132,-1-14-296,-1 14 0,-1 1 0</inkml:trace>
  <inkml:trace contextRef="#ctx0" brushRef="#br0" timeOffset="151608.9778">24596 8828 1300,'0'1'125,"0"1"39,0-1 24,0 0 23,0-1 28,0 0 18,0-1 10,0-2 8,2 0 2,2-2-82,8-3-39,5-4-33,15 1-17,6-1-17,8-1-26,3 4-16,-7 4-9,-7 0-6,-11 7-1,-9 1 1,-6 6-2,-7 2-5,-1 4-3,-1 2-5,-6 6 2,-9 0 6,-6 2 2,-9 2-2,-5 2 2,1-6-5,9-2 3,8-5 1,10-7 1,6-5 5,1 0-6,1-4-5,2 0-3,1 0-3,3-2-1,3 2 1,4 0-3,1 0-3,0 0-5,3 0-6,4 5 0,-5 1 0,0 2 0,-4 7-1,-8-1 1,-2 1-1,-3-1 5,-8 1 0,-2-1-1,-7 3 4,-7-5-3,-7 1 2,1-3-4,-2-1-6,5-5-57,6-3-74,6-2-154,6-18-549,6 8 0,4-4 0,11-2 0</inkml:trace>
  <inkml:trace contextRef="#ctx0" brushRef="#br0" timeOffset="151990.4156">25121 8869 1946,'-12'3'80,"-3"4"31,-6 6 19,0 3 19,6 6 13,3 2 10,8 3 8,2-5 4,7 0 6,3-2-49,5-6-18,4-5-25,9-6-17,-2 0-18,6-7-13,-3-3-9,-3-5-7,-4 0-3,-9-8-5,-5 4-4,-5-3-7,-4-1-8,-8 0-3,-5 1-5,-1 5-4,-5 4-13,2 5-18,5 2-70,9 6-214,0 2-390,3 2 0,3 3 0,3-3 0</inkml:trace>
  <inkml:trace contextRef="#ctx0" brushRef="#br0" timeOffset="152300.3968">25521 9198 1514,'-4'8'137,"-5"-5"24,-8 6 21,-7 2 14,-12 1 9,-6 2 7,-9 4 7,-6 4 7,-14 1 12,-6 0-88,-10 0-30,-5 0-18,0-1-20,8 0-14,13-5-9,17 2-9,21-9-22,18-1-74,8-6-130,32-3-569,-19 0 0,5-3 0,-1 0 0</inkml:trace>
  <inkml:trace contextRef="#ctx0" brushRef="#br0" timeOffset="152557.8551">24885 9612 1906,'1'17'96,"1"7"16,-1 8 5,-1 9 4,2 4 1,-2-1-3,0 5 3,0-2-2,-2-4 1,1-7-66,-1-7-54,2-8-98,0-18-486,5 0 0,4-6 0</inkml:trace>
  <inkml:trace contextRef="#ctx0" brushRef="#br0" timeOffset="153214.9226">25132 9707 2076,'-8'0'111,"-4"4"19,2 6 7,-4 4 5,5 3 4,6 5 7,3 0 4,3 2 2,6 0 1,0-6-84,3 2-24,0-8-15,2-4-5,-2-5-4,4-3-4,-2-9-4,2-5-6,-2-6-2,-5-2-2,-5-8 0,-2-4-4,-5-2-5,-7 2-2,-1 1 3,3 6 2,-5 8-4,10 9 0,0 3 2,3 5 4,5 1 2,3 1 2,9 0 0,4 0 1,12 0-4,-1 0-1,-1 0 0,-5 0 3,-4 0-1,-11 3-2,-5 5 0,-3 6 3,-4 1 4,-2 8 11,0 4 5,0 1-2,1 0 5,2-4 6,3 0 7,8-7 13,5-7 8,11-6 0,5-6-1,4-9-9,0-7-4,-3-2-1,-6-6-5,-6-5-6,-12-1-16,-4-2-30,-8 2-29,-14-1-34,-4 1-37,-7 0-62,-5 2-110,-2-4-496,3 9 0,8 7 0,15 0 0</inkml:trace>
  <inkml:trace contextRef="#ctx0" brushRef="#br0" timeOffset="153520.2245">25627 8828 1914,'0'-2'125,"0"2"28,0 2 22,0 3 11,5 5 4,3 4 4,6 7 1,7 7-1,3 1-1,3-3-103,5 1-45,2-5-90,2-8-211,-4-4-414,-6-3 0,-7-5 0,-5-2 0</inkml:trace>
  <inkml:trace contextRef="#ctx0" brushRef="#br0" timeOffset="153717.9093">25863 8840 2422,'-6'13'79,"-4"3"5,-1 11-1,-3 7 3,-2 0-1,-1 2-7,-1 5-23,-3-2-62,3-5-125,3-14-434,6-2 0,6-7 0,5-11 0</inkml:trace>
  <inkml:trace contextRef="#ctx0" brushRef="#br0" timeOffset="154038.0913">26045 8768 694,'0'-3'125,"0"-2"4,2 2 30,-2 2 31,0 2 18,0 7 20,0 5 24,1-1 15,1 9 18,-1 6-103,2 0-12,0 9-3,2-1-31,-5 0-29,1-3-18,1-3-19,-1-5-32,1-9-55,-1-4-127,5-22-523,0 10 0,2-4 0</inkml:trace>
  <inkml:trace contextRef="#ctx0" brushRef="#br0" timeOffset="154745.1813">26328 8765 1994,'-6'0'112,"0"3"28,-6 9 12,-3 5 10,-3 4 7,7 10 9,5-1 8,3 2 1,6-5 3,7-1-66,6-6-38,-1-4-26,9-6-10,5-6-9,-5-2-5,-3-4-8,0-2-9,-5-7-1,-7-3-3,-5-5-6,-3-8-5,-6 1-6,-4-3-2,-7 2-1,-1 1-4,-2 6-1,4 6 1,9 3 0,3 5 3,3 4 2,1-3 4,2 2 2,9-2 2,3-2-2,11 0 4,6 2-1,-1 0-1,-4 4-1,-1 0-4,-13 1 3,-4 7-2,-6 1 2,-1 5-1,-2 3 4,0 7 1,0 0 3,0 3 3,1-5 4,2 2 4,0-4 13,5-5 15,2-2 7,4-7 3,5-2 1,3-3-2,3-5-1,5-6-1,-3 0-5,-4-7-6,-5-5-29,-11-3-24,-4 1-20,-7-1-23,-8 2-6,1 4-15,-5 5-20,1 6-53,-2 6-122,5-1-492,-1 11 0,8 0 0,4 0 0</inkml:trace>
  <inkml:trace contextRef="#ctx0" brushRef="#br0" timeOffset="154955.0877">26849 8884 1326,'0'15'83,"0"4"7,0 7 9,-5 4 7,-4-1 1,-1-5 1,-2 0-7,3-7-95,1-11-411,6 0 0,2-4 0,0-6 0</inkml:trace>
  <inkml:trace contextRef="#ctx0" brushRef="#br0" timeOffset="156068.2119">27114 8753 1920,'-2'0'75,"-4"0"12,-3 3 35,-3 6 16,0 4 19,3 6 16,3 8 9,5-1 3,-1 2 5,7-5-51,5-4 4,-1-7-3,9-2-31,3-8-13,9 1-16,-1-6-13,-2-5-13,0 2-3,-8-6-9,-9-5-15,-7 2-19,-5-6-13,-9 3-6,-11-1-4,-7 2-4,-11 0-3,-4 3 4,5 4 1,7 3 5,11 1 6,9 2 4,6 2 10,6 2-5,0-3 2,6-4 1,5 4-5,8-4 2,8-4-2,8-1 0,4 4-1,-4-2-3,-5 3-9,-7 5 6,-11 0-2,-7 5 3,-5 5 5,3 0-2,-3 6 0,3 5 1,4 1 2,0-1 1,5 1 2,0-3 0,3-1 1,-3-1 0,-1-4 1,-1-5 1,-2-3-1,1 0 1,-1-3-3,5-4-2,-1 0-5,-2-5-6,0-3-4,-6-5-14,-1-1-7,-3-2-4,-3-4-4,-5 2-1,-5-2 2,-2 0 4,-9 4 5,-5 3 8,-2 4 3,7 3 15,2 4 9,9-1 4,9 3 5,4 2 2,0 2 3,6-1-2,5 1 0,5-2-2,12 1 2,8 0-4,6 1-3,-1-1 0,-3 1-3,-8 1-5,-8 1-1,-6 3-3,-8 3 2,-5 5 0,0 0 2,-1 4 3,-2 2 1,0 2 3,3-1 12,3 2 8,3-1 19,3-1 18,3-8 19,2 0 15,4-5 8,0-5 3,8-4 5,1-3-4,-3-4-10,-5-2-5,-4-3-20,-9-5-16,-6 0-22,-6-3-20,-4 3-16,-7-1-27,-4 3-54,-3 3-70,-1 7-111,-1-8-643,-3 13 0,-10 1 0,-9-1 0</inkml:trace>
  <inkml:trace contextRef="#ctx0" brushRef="#br0" timeOffset="156991.1775">25246 9823 3216,'2'0'105,"-2"0"19,0 0 12,1-3 13,-2 2 14,2-4 8,5-3 9,5-4 8,10-1 5,6-3-80,12-2-16,11-4-9,13-1-12,0 0-9,5-3-11,-13 5-10,-15 3-6,-15 4 2,-13 6-2,-9 4-6,-3-1-2,-1 3-8,1 2 1,0 0-4,-2 0-1,-1 0-4,0 0-7,0 0-16,0 0-29,0 0-40,3 2-70,0 1-65,0-1-104,27-1-621,-24 0 0,0-1 0</inkml:trace>
  <inkml:trace contextRef="#ctx0" brushRef="#br0" timeOffset="158726.2523">27439 8797 2056,'0'0'135,"0"0"34,0 0 33,1 0 36,-1-3 29,0 3 20,0 0 13,0 0 7,3-4 3,6 0-102,9-2-32,15-6-34,14-5-33,6 0-37,1-2-28,-8 1-21,-14 4-12,-11 5-6,-13 4-4,-5 1-5,-3 3-1,1 0 1,-1 1 3,0 0 1,0 0 0,0 0 0,0 0 0,0 0 2,0 0-1,0 0 7,0 0 2,0 0-1,0 0-6,0 0 0,0 0-1,0 0 2,0 0 1,0 0-4,0 0 0,0 0 2,0 0-3,0 0 2,0 0-2,0 0 0,0 0 0,0 0-6,0 0 0,0 0 3,0 0-2,0 0 3,0 0-1,0 0 1,0 0 5,0 0 0,0 0 0,0 0 3,0 0 0,0 0-2,0 0 2,0 0-3,0 0 0,0 0-3,0 0 0,0 0 0,0 0 0,0 0 0,0 0 0,0 0-2,0 0-8,0 0-11,0 0-7,0 0-4,0 0-1,0 0 1,0 0 0,0 0-1,0 0 1,0 0-1,0 0 10,0 0 11,0 0 6,0 0 4,0 0 1,0 0-1,0 0 0,0 0 1,0 0-1,0 0 2,0 0 0,0 0-1,0 0 1,0 0 0,0 0 0,0 0 0,0 0 0,0 0 0,2 0 0,-2 0 0,0 0 0,0 0-3,0 0 0,0 0-1,0 0-2,0 0 1,0 0-5,0 0-2,0 0-1,0 0-4,0 0-4,0 1 1,0-1-6,0 2-8,0 0-14,0 1-16,0-1-8,0 1-10,0-1-11,0 1-13,0-2-24,0 2-21,0 0-33,0-1-64,3-2-111,-2 2-253,-1-1 0,2 1 0,-1-1 0</inkml:trace>
  <inkml:trace contextRef="#ctx0" brushRef="#br0" timeOffset="159853.4265">28590 9375 1907,'-9'0'97,"0"0"25,-2 0 21,2 0 16,3 0 13,5 0 12,-1 0 14,2 0 8,2 0 5,-2 0-75,7 0-13,10-2-22,8 1-19,9-3-15,5 1-12,1 2-11,-7-1-13,-7 2-5,-8 2-4,-8 4-4,-5 6 0,-4 3 5,-5 2 2,-6 6 7,-7-3 2,-9 5 0,-7-4 0,-2 2 0,5-3 0,9-5-2,9-7-3,7-3-1,6-3-3,9 0-6,4-2 0,9 0-3,5 0 2,10-2-4,-2 2 0,-1 0 0,-3 2-1,-7 5-3,-6 1-3,-5 5 1,-7 2-1,-4 0 2,0 0 1,-6 3 5,-10-2 4,1 1 3,-8 2 3,-7-4-2,-1-1-1,-5-3-2,-4-3 1,-3-1-4,-4-2-3,0-5-10,7 1-21,11-2-71,11 1-98,15-4-197,12-12-455,8 7 0,13-8 0,7-8 0</inkml:trace>
  <inkml:trace contextRef="#ctx0" brushRef="#br0" timeOffset="161445.1266">29148 9414 1936,'-4'0'108,"-4"0"23,0 0 18,-3 8 20,3 1 11,0 3 11,5 7 8,3 4 8,0-5 10,3 5-80,2-3-13,0-5-14,2-2-10,2-4-12,0-3-8,-1-3-7,2-3-8,5-4-8,-1-6-10,4-4-14,-7-4-6,-1-10-13,-4 3-11,-5-4-10,-2-2-2,-2 5-3,-2 1 0,-3 7-3,0 5 1,-3 6 4,-2 4 4,2 1 3,-2 2 6,4 0 4,1 0 7,5-3-1,0 1-5,3-2 6,6 0 3,3 0-1,6 1-5,3 0-1,9 2-9,5 1-1,1 0-10,2 0-1,5 0 3,-5 0-8,-11 1-10,-6 2 9,-6 4-2,-9 3 4,-3 2 10,0 2 2,-1 3 8,-4 3 8,2 0 8,-3 4 9,3 0 10,0-2-1,3 1 3,0-3 3,6-1 0,4-6 0,6-5-6,3-2-6,5-6-2,2-2-6,3-5-5,-4-1-3,-1-6-1,-4-4-6,-10-1-4,-7-2-3,-3-3-3,-7-1-1,-8-1-5,-5-3 6,-7 6-2,-2 2-2,1 4-2,7 8 3,10 1 0,7 5 3,2-1 2,4 2-1,-2-1 4,9-2-5,7-1 4,10-2-1,13 0 1,6 1 0,-1 2 1,-5 4-2,-7 1-8,-10 4 1,-7 5-5,-6 4-2,-3-1-1,-3 8 5,-3 1 0,0 3 0,0-2 1,0 5 0,3-3 10,0-2 4,8-1 8,5-2 2,7-2 1,1-5-4,3-2 4,0-3-2,-4-4-1,-1-3-1,-3-3-2,-2-5 3,-6-3-9,-5-1 1,-2-7-1,-8-1 1,-7-4-4,-9 1-3,-8-6 1,-11 1 1,-2 2-2,4 3-6,8 5 11,8 7-5,9 2 1,6 3 1,5 0-2,1 1 2,1-1-2,2 0-2,6-3-2,3-1 1,9 0-6,5 2 0,2-1-6,4 4-3,6 2 5,3 2 0,2 1 1,-1 1 1,-4 5 0,-11-1 0,-11 4 0,-8 5 1,-7 1 7,-1 2-2,0 3 3,0-4 6,4 5 4,0-3 5,6 4 8,7-3 5,4 1 1,5-3 4,-2-3 2,-2-2 4,1-5 2,2-4-2,-1-5-2,5-3-9,0-5-4,-7-9-2,-2 4-2,-11-8 4,-6-2-2,-7 3 0,-13-2-8,-12 0-1,-13 2-2,-14 5 2,-7 5-8,2 8-61,6 1-115,10 6-196,4 1-595,4 1 0,-4 1 0</inkml:trace>
  <inkml:trace contextRef="#ctx0" brushRef="#br0" timeOffset="161982.4051">27714 9583 2238,'2'2'86,"2"-1"17,9 1 23,4-2 8,13-2 1,5-1 2,8-2 0,0 2-3,2-4-20,-8 3-116,-3 1-196,-12-7-430,-10 8 0,-6 2 0,-4 0 0</inkml:trace>
  <inkml:trace contextRef="#ctx0" brushRef="#br0" timeOffset="162214.0328">27896 9745 1336,'-3'10'145,"0"-3"23,0 2 21,3-3 12,11-2 2,14-4 1,11-4 1,15 1-2,13-7-27,0-1-192,4-9-240,-15 6-295,-15 1 0,-13-1 0,-14 3 0</inkml:trace>
  <inkml:trace contextRef="#ctx0" brushRef="#br0" timeOffset="172795.0443">4794 6512 946,'-8'5'209,"-2"3"31,1-4 33,1 5 21,4-5 19,2-2 10,2-1 13,0 0 7,0-1 8,0 1-159,2-1-29,2-1-24,7 0-29,8-5-21,8-4-16,5-1-25,3-7-43,-2-4-54,-6 5-68,-3-1-145,-6-2-541,-8 10 0,-5 5 0,0 0 0</inkml:trace>
  <inkml:trace contextRef="#ctx0" brushRef="#br0" timeOffset="174135.2342">4713 6596 809,'0'0'39,"0"0"5,0 0 8,0 0 13,3 0 6,0 4 7,3 0 8,-2-4 16,1 3 20,1-3-22,-2 0-6,10 0 17,1-3 2,6-1-7,3-4 4,3 1 4,-6-1 2,-4-1-10,-5 2-12,-2 2-3,-5-2 0,1-1-21,1 1-7,0-2-1,-2-1-6,-2-1-13,0 0-9,-1-4-4,1-2-9,0-1-4,3-1-2,3-2-2,1 2-3,0 1-3,1-2-3,-1 3 2,-4 4 1,-3 1 0,-3 0-1,0-2 2,0-1 0,0 1 1,0-3-1,0-1 1,0-1-2,0-2-1,-3 1-1,-2-1 0,2 1 1,-2 3-2,2 3-1,-1 4 0,1-1 0,0 3 1,2-1 0,-4 1 3,0 1 7,-1 2 12,2-1 4,-5 2 3,0 1 8,1-1 2,-2 4 2,1 0 4,3 0 0,0 0-2,0 0-9,3 0-12,-2 0-5,4 0-3,-2 0-6,1 0-4,1 0-4,-1 0-3,2 0-1,-1 0 0,1 0-1,-2 0 1,2 0 0,0 0-1,0 0-3,0 0-2,0 0-4,0 0-7,0 2-10,0-2-16,0 2-24,0-2-21,0-2-51,0 2-73,6-2-130,-3 2-224,0-3 0,0 3 0,-1 0 0</inkml:trace>
  <inkml:trace contextRef="#ctx0" brushRef="#br0" timeOffset="220725.38">5446 6706 443,'0'-7'1,"0"-4"-2,0 2 1,0-3-2,0 1-5,4 5-33,-1 4-38,-3-1 0,1 1 0,1 2 0</inkml:trace>
  <inkml:trace contextRef="#ctx0" brushRef="#br0" timeOffset="221273.586">5457 6646 338,'0'-1'37,"0"1"6,0-2 5,0 2 2,0-1 6,0 1 2,0 0 1,0 0 0,0-1 3,0 1-20,2 0-6,-2 0 3,3 0 6,0 1 21,3 2 24,3 1 21,3 0 22,2-1 13,5 1 6,4 1 4,-2-3 3,3 5-4,5-2-7,-2 4-16,3 2-23,1-4-10,4 1-12,5-1-2,6 0 2,8-4 4,8-3 8,10 0-1,8 0 3,5-3-4,4-7-6,-7 3-7,-6-5-9,-10 1-9,-7 2-10,-9-3-12,-5 4-15,-4-3-4,1-1-4,1 0 1,8-5 0,5-5-3,3 2-3,2-4-2,-2 0-1,-7-3-2,-9 6 1,-10-1-3,-9 7-8,-13 4-27,-5 3-101,-6-4-224,-6 10-348,-11-6 0,-2-11 0,-10-3 0</inkml:trace>
  <inkml:trace contextRef="#ctx0" brushRef="#br0" timeOffset="223199.4893">4591 4207 1070,'10'0'30,"1"0"10,7 0 7,5 0 9,2 0 13,-1 0 10,0-2 8,-3 2 11,2 2 6,-2 0-15,1 2-6,3 4-7,3 4-6,-1 1-8,2 5-8,1 0 3,2-2 0,4 0 4,4 1 6,4-6 9,9-1 6,5-3 5,8-2 2,8-3 5,6-2 0,6-3-6,4-5 4,0-8 2,4-3-5,4-9-9,-5-4-1,2-5-2,-3-1 0,-8 1-5,-9-2-2,-9-2-5,-16 1-10,-4-4-15,-11-2-8,-6 0-7,-5-1-7,-9-3-6,-2-3-4,-5 3-1,-5-1 0,-3 2-3,-6 7 0,-3 1 1,-9 5 1,-11 5-2,-10 5 1,-11 1-1,-11 4 1,-16-1 1,-8 5-3,-6 2 0,-4 4-4,0 1-1,5 4 0,4 2-1,2 3 0,6 1 1,4 0-3,9 0 0,3 4 1,10 0 0,5 6 3,0 2-1,1 5-1,1 4 1,-5 7-1,-1 8 1,-5 2 0,0 5 3,-1 1 0,3-1-1,3-2 2,6-8 0,6-2-2,10-7 2,11-1 0,9-3 2,3-1 0,6 2-2,0-3-1,0 6 0,0-3 1,3 0-3,2 1 3,-2-4 1,3 0-1,-1-1 0,0-1 1,-2-3-1,2 1-1,-1-3 3,1-2 0,-1 0 3,0-2-1,0 0 0,0-5 1,-2 2 0,1 1 0,0-2 0,0-2 1,-2-1-2,1 1-1,-2-1 0,0 2 0,0-2-1,0 0 0,0 0-1,0 0 1,0 0-1,0 0 0,1 3-1,-1-3 1,0 1-3,2-1 0,-2 0 0,0 0 0,0 0 3,0 0-1,0 0 3,0 0-2,0 0-1,0 0 1,0 0-1,1 0 0,-1 0 1,0 0 1,0 0-1,0 0 0,0 0-3,0 0 3,0 0 2,0 0 3,0 0-3,0 0 0,0 0 0,0 0-2,0 0-1,0 0-1,0 0 0,0 0-6,0 0-9,0 0-14,2 3-28,-2 1-58,3 1-96,-2 1-105,5-2-100,-1 7-191,1-2 0,3 0 0,7 2 0</inkml:trace>
  <inkml:trace contextRef="#ctx0" brushRef="#br0" timeOffset="225183.2818">6711 6478 102,'0'-3'12,"0"2"5,0-2 4,0 1 2,0-1 2,0 3 1,0-5 2,0 5-1,0-2-1,0 2-10,0-2-5,0 2-4,0 0-2,0 0-3,0 0-1,0 0 0,0 0-1,0 0 0,0 0 1,0 0 2,0 0 0,0 0-1,0 0-8,0 0-8,0-3-4,0 3-1,0 0 0,0 0-2,0 0-3,0 0-1,0 0 0,0 0 4,0 0 6,0 0 9,0 0 2,0 0 1,0 0 1,0 0 1,0 0 4,0 0 2,0 0 3,0 0 0,0 0 0,0 0 2,0 0-1,0 0 0,0 0 0,0 0 0,0 0-2,0 0-2,0 0-4,0 0-1,0 0-2,0 0 1,0 0 0,0 0 0,0 0 1,0 0 1,0 0 0,0 0 1,0 0 2,0 0-1,0 0-2,0 0-1,0 0-1,0 0 0,0 0-1,0 0-2,0 0-1,0 0-4,0 0-4,0 0-10,0 0-12,2 0 0,-2 3 0,0-3 0</inkml:trace>
  <inkml:trace contextRef="#ctx0" brushRef="#br0" timeOffset="269765.7658">6657 3960 962,'-3'0'57,"-5"0"33,1 0 23,-5 2 34,3 0 12,3 1 2,3 2 17,1 0 13,2 2 18,5 0-9,7 0-4,13-2-17,18-2-17,26-6-29,25-4-6,17-5 1,6-1-16,0-3-12,-15 2-18,-25 3-27,-21 5-20,-25 3-16,-17 3-7,-8 0-4,-6 0-18,0 2-14,-4-1-29,1 0-42,-3 2-65,-2-1-113,2-7-367,-6 5 0,3-1 0</inkml:trace>
  <inkml:trace contextRef="#ctx0" brushRef="#br0" timeOffset="270982.4571">7480 6317 199,'2'0'21,"0"0"7,0 0 7,-1 0 10,-1 0 7,0 0 7,3 0 4,-1 0 3,1 0 4,3 0-9,-1 0-3,1 0-4,1 0-6,-2 0-6,-2 0 4,-2 0 7,1 0 11,-2 0 13,0 0 9,0 0 1,0 0-2,0 0-1,0 0-1,0 0-5,0 0-14,0 0-19,1 0-20,-1 0-23,0 0-22,0 0-25,2-1-53,4-4-225,-5 3 0,1 2 0,1-2 0</inkml:trace>
  <inkml:trace contextRef="#ctx0" brushRef="#br0" timeOffset="273453.4392">7226 6249 105,'0'0'19,"0"0"4,0 0 8,0 0 15,0 0 13,0 0 12,0 0 8,0 0 8,0 0 14,0 0-9,0 0-1,0 0 1,0 0-3,0 0-8,3 0-3,-3 0 0,4 0 7,7 2 1,-1 1-6,3-1-1,0 1-1,1-2-6,-1-1 0,1 0-4,-1 0-8,4 0-9,1 0-12,-3 0-8,0 0-6,0 0-2,0 0-2,-3 0 0,0 0-3,0 0-1,2 0-1,1 0-2,0 0-2,4 0 5,-1 0-1,2 0 3,1-1-1,-2 1 1,0-2 0,0-1-1,-4 0-2,5 1 0,-1 2-1,2-4-4,3 4-3,-1-3-2,2 2-1,-2-3-2,-2 3 1,-1-1-1,-2 0 0,-3 1-1,-1 1-2,-3 0 3,0 0-2,0 0-1,0 0 1,0 0 1,1 0-2,-1 0 1,1 0-1,0 0 0,-2 0 4,4 0-3,-2 0 2,2 0-1,0 0 0,-1 0-2,-3 0-1,-4 0 1,0 0 1,-1 0 1,-2 0-2,0 0-1,0 0 1,4 0-3,-2 0-5,-1 0-4,1 0-3,-2 0-2,1 0-4,-2 0-6,1 0-1,1 0 0,-2 0-2,-1 1 4,2 1 4,2 0 6,-1-1 5,1-1 2,0 0 2,2 0 6,-4 0 1,0 4 1,-3-4 1,3 0-1,-2 1 1,1-1 0,1 0-4,-2 0 0,1 3-1,0-3-2,-1 0-3,-1 1-2,0-1-2,2-1 0,-2 1-1,0 1 0,0-1 2,1 0 1,-1 3 1,0-3 3,0 0 2,3 4 3,-3-3 1,1 2 1,1-3 2,-2 0 1,0 0 2,0 0 3,0 0 2,0 0 2,0 0 2,3 0 4,-3 0 2,3 0 2,0 0 1,-3 0 0,3 0 1,-3 0-4,0 0-3,0 0-3,0 0-3,0 0-4,0 0-3,0 0-2,0 0 0,0 0-1,0 0-2,0 0 0,0 0 2,0 0 1,0 0 2,0 0 2,0 0 0,0 0 0,0 0-2,2 0 0,-2 0 0,0 0-1,0 0-2,1 0-1,-1 0-1,0 0 0,0 0-1,2 0-1,-2 0 0,0 0-1,1 0-2,-1 0-3,2 0-10,-1 2-15,-1-2-20,3 0-31,0 0-54,6 0-267,-8 2 0,3 3 0,-4 0 0</inkml:trace>
  <inkml:trace contextRef="#ctx0" brushRef="#br0" timeOffset="277140.412">7183 8671 244,'0'0'53,"0"-2"12,0 1 12,0-1 13,0 2 11,0 0 9,0 0 15,0 0 10,0 0 8,0 0-29,0 0-9,0 0-8,0 0-8,0 0-12,0 0-9,0 0-9,0 0-13,2 0-9,-1 0-8,3 0-5,0 0-5,4 0-3,2 0-3,1 0 0,1 0-1,3 0 0,-3-1-1,4 1 0,0-2 0,3 0-3,2 0 0,-4-1-2,2-1-1,-1 3 1,-1-1-1,1 2 3,-3-3 1,0 2 0,0 1-1,3-3 4,-1 3-1,1-2 0,-2-1 2,2 2-1,2 0 2,-4-2-3,2 1-1,-4 0 0,2-1-1,-3 1-2,1-1 1,2 3 1,3 0-1,1-2 0,2 1 0,1 1-2,-1 0 0,-2-2 3,0 2-3,-4 0 2,1 0-2,-2-1-1,-2 1-1,-2 0-1,-2 0-2,1 0 3,0 0-1,3 0-2,-1 0 2,3 0-1,-3 0 0,2 0 1,1 0-1,-3 0 2,3 0 0,0 0-1,1 0 1,-3 0 0,1 0-2,-1 0 1,-4 0 0,-1 0 1,2-1-1,-3-1-2,-2 1 1,2-1 0,-2 0-2,-1 2 2,1 0 0,-1 0-1,1 0 1,1 0-2,-3 0 0,0 0 1,0 0-1,-3-2-1,3 2 1,-2 0 0,-1-1 0,2 1 0,1 0 1,-2 0-1,3 0 0,-3 0 1,2 0-1,0 0 2,-2 0 0,-1 0-4,2 0 1,-2 0-1,0 0 0,0 0 0,0 0 0,3 0 0,-3 0 2,3 0-2,0 0 0,0 0 2,-1 0-1,1-2-9,0 2-8,0 0-6,-2 0-3,2 0-5,-3 0-1,1 0 2,-1 0-1,0 0 0,0 0 3,0 0 8,0 0 11,0 0 6,0 0 6,0 0 4,0 0 3,0 0 1,0 0-1,0 0 1,0 0-3,0 0-4,0 0-5,0 0-1,0 0-2,0 0 2,0 0-4,0 0-1,0 0-2,0 0-3,2 0 0,-2 0 3,0 0 3,0 0 0,0 0-1,0 0-2,0 0 3,0 0 0,0 0 0,1 0 2,-1 0-1,0 0-2,0 0 1,0 0 1,2 0 1,-2 0 1,0 0 1,0 0-1,1 0 3,-1 0 2,2 0 3,1 0 3,-1-1 1,1 0-1,0 0 0,-2-3 3,1 3 2,-1-1 4,1 2-2,-2 0 0,0 0-3,0 0-2,0 0-2,0 0-1,0 0 0,0 0 0,0 0-1,0 0 1,0 0 1,0 0 3,0 0 2,0 0 2,0 0 3,0 0 1,0 0-5,0 0-2,0 0-6,0 0-5,0 0 0,0 0-3,0 0-1,0 0 1,0 0-2,0 0 1,0 0 3,0 0 3,0 0 1,0 0 3,0 0-3,0 0 1,0 0-3,0 0 1,0 0-2,0 0-2,0 0 0,0 0-5,0 0-3,0 0-7,0 2-4,0-2-9,0 1-9,0 1-12,0 0-12,0-1-9,-2-1-9,1 1-12,-2-1-15,-2 0 2,4 0-5,-4 1-2,0 1-8,2 1-36,2 1-39,-5 6 0,2 1 0,-1 0 0</inkml:trace>
  <inkml:trace contextRef="#ctx0" brushRef="#br0" timeOffset="607231.9836">24758 11148 1270,'0'0'124,"0"0"22,0 0 36,3 0 13,-3 0 0,0 0-2,0 0 6,0 3 8,0 6 8,-3 6-84,-1 7-32,-5 10-14,-8 4-31,-1 5-4,-4 0 7,4-3 3,-2-6 0,13-3-6,-4-7 14,10-10 24,1-5 4,1-4-6,8-6-6,6-1-7,6-5-6,11 0-1,7 0-5,6-2-4,-3 5-24,-1-3-33,-4 6-39,-6 1-54,-12 2-55,-4-3-100,4-2-193,-8 2-251,-2-6 0,-2-3 0,-2-8 0</inkml:trace>
  <inkml:trace contextRef="#ctx0" brushRef="#br0" timeOffset="607528.1496">25014 11131 1877,'-3'-3'159,"0"3"22,-3 3 34,-2 6 17,-5 9 11,4 14 8,-3 16-1,3 11 4,3 5 1,5 3-152,1-5-4,0-9-22,0-10-35,0-8-18,0-9-29,0-9-54,0-5-71,0-4-104,1-9-532,-1 2 0,0-2 0,2-6 0</inkml:trace>
  <inkml:trace contextRef="#ctx0" brushRef="#br0" timeOffset="607966.8064">25494 11260 1191,'-3'-10'125,"-3"3"11,-6-3 4,-1 3 4,-7 2 8,-2 4 7,0 7 5,-2 3 3,-3 5 5,5 5-88,-2 5-23,10 2-10,4 0 2,5 0 0,5 0 3,6-5 1,5-3 0,3-2-3,8-3-3,10-3-8,-1 1-7,-4-2-2,-6 2-6,-12-2 1,-4 0-1,-10 5 0,-10 3 1,-7 5 4,-10 3-2,-9 3 3,-4-3 0,9-4 2,8-7-13,10-5-119,15-9-599,1 0 0,4-2 0,8-5 0</inkml:trace>
  <inkml:trace contextRef="#ctx0" brushRef="#br0" timeOffset="608252.7412">25723 11708 2818,'-16'4'77,"-15"5"14,-21 4 10,-24 7 8,-21 5 4,-12 6 3,-11 2 10,-5 6 5,6-3 1,11 0-60,18-6-19,28-4-13,24-7-19,25-9-34,13-6-65,10-1-111,10-9-179,-3 5-302,0-1 0,3 0 0,3-3 0</inkml:trace>
  <inkml:trace contextRef="#ctx0" brushRef="#br0" timeOffset="608490.9773">25073 12085 2302,'0'16'134,"0"5"8,-5 12 8,-1 9 2,-4 4 2,1 2 0,0 0 3,0-4-3,3-3 3,1-7-122,2-10-117,3-7-144,3-15-450,5 1 0,10-9 0,7-13 0</inkml:trace>
  <inkml:trace contextRef="#ctx0" brushRef="#br0" timeOffset="609103.8406">25276 12185 2112,'-3'0'92,"-3"0"35,0 2 22,-3 7 11,3 3 10,-4 13 7,5 6 3,1 8 1,4 0 4,0-1-73,3-8-16,1-5-25,2-10-20,6-5-9,3-9-11,5-4-11,1-12-14,0-6-14,-3-4-9,-6-11-1,-2-3-3,-7 3-5,-3 3 11,-6 10 3,-4 4 1,1 12 3,4 1 12,1 4 12,2 2 10,8 0 6,5 0-1,5 0-4,4 0-13,6 0-4,-4 0-1,1 0 0,-8 0 1,0 2 0,-3 5-5,-1 4-2,-1 6 3,-4 1 10,0 7 15,0 4 7,1 1 6,3 1 9,2-7 21,3-2 14,1-10 4,2-7 4,2-5-4,-3-8-11,2-7-21,-5-5-22,-4-8-28,-6-8-27,-7-4-27,-10-2-16,-4 3-15,-7 6-50,0 8-92,5 8-226,-2 7-331,0 4 0,5-8 0</inkml:trace>
  <inkml:trace contextRef="#ctx0" brushRef="#br0" timeOffset="609645.0319">25896 11146 2358,'0'0'100,"0"2"23,0 8 17,0 8 7,0 9 2,6 13 0,6 6-2,5 1-9,7 4-37,5-10-149,1-7-168,4-18-441,-7-2 0,-10-6 0,-1-8 0</inkml:trace>
  <inkml:trace contextRef="#ctx0" brushRef="#br0" timeOffset="609873.7682">26051 11168 2265,'-9'14'111,"-7"13"5,-6 11-1,-5 12 0,6 6 1,1 1-11,6-4-54,6-7-95,5-15-154,2-11-352,7-8 0,3-9 0,6-11 0</inkml:trace>
  <inkml:trace contextRef="#ctx0" brushRef="#br0" timeOffset="610106.9957">26304 11146 2036,'0'0'86,"0"5"20,0 7 8,1 8 2,-1 8 0,0 14-3,0 6-15,0-2-38,2 0-84,2-12-169,-2-19-332,4 6 0,3-13 0,11-5 0</inkml:trace>
  <inkml:trace contextRef="#ctx0" brushRef="#br0" timeOffset="610787.5883">26504 11246 2130,'-3'0'96,"3"3"25,-3 8 12,3 6 5,-3 10 3,6 10 0,3 4 1,2 2 10,7-9 14,-2-6-46,2-10-33,-1-12-23,1-3-12,-3-7-5,-3-9-9,3-10-15,-4-7-25,-5-11-16,-2-5-11,-2 0-3,-7 7 11,0 6 8,-6 9 3,-5 13 2,-2 7 7,3 1 13,5 6 20,4-2 11,4-1 0,5 2-4,8-1-19,5-1-8,8 0-3,6 0-2,6 0-1,1 0 0,-6 3 3,-4 1-4,-9 2-2,-5 3-4,-3 3 0,-4 0 1,-2 6 0,-1 3 5,0 0 9,0 5 20,0 5 9,2-2 16,1 1 17,3-2 11,3-8 20,3-9 11,3-4 3,2-5-5,2-8-10,5-6-25,2-6-13,-1-10-34,-7-6-34,-10-3-12,-8-1-21,-18 1-14,-7 6-3,-7 4-2,2 11-8,-2 10-49,5 8-68,7 6-115,34-4-535,-17 10 0,9 0 0,7 1 0</inkml:trace>
  <inkml:trace contextRef="#ctx0" brushRef="#br0" timeOffset="610993.2862">27057 11405 1856,'0'14'126,"0"3"15,-6 10 5,-4 4 2,-9 5 0,-2-4-7,3 1-61,1-7-87,28-15-548,-13-2 0,5-7 0,6-10 0</inkml:trace>
  <inkml:trace contextRef="#ctx0" brushRef="#br0" timeOffset="611989.8443">27327 11269 1777,'-6'0'58,"-4"6"21,-8 4 25,-2 9 16,2 2 4,3 10 4,8 6 11,4-3 11,4 1 5,8-5-30,1-3-16,6-8-10,0-8-20,8-6-14,-4-7-4,2-4-3,-2-11-12,-8-9-12,-6-6-10,-3-7-9,-6-3-4,-9 5-12,-3 5-2,1 12 0,-5 5-5,7 7-1,4 5 0,2 0-4,5 0 11,5 2 9,7-2 1,6-1 1,13-2 1,8 0-2,5-3 4,-6 2 2,-6 5 2,-9 2 3,-11 0-6,-3 5-4,-3 5-2,-4 4 1,1 4 1,-4 8 3,-1 2 6,2 1-1,1 3 3,-2-3 6,4 0 8,1-6 2,3-7 11,0-6 2,7-5-1,1-7-8,4-4-4,0-6 4,-1-5-10,-2-5-5,-2-10-20,-10-1-13,0-5-8,-9 2-6,-7 1 0,-7 3 0,-1 6 0,-3 5-4,7 6 6,4 6 0,10 3 9,0 3 4,3 3 5,3-2 2,6 2 3,11 0 4,11 0-1,14 0 1,7 0-1,0 3 0,-8 1 3,-14 5 3,-10 2-5,-13 4 5,-4 3 7,-7 4 11,-2 3 10,-4 5 10,0 0 5,-1 1 7,4-3-1,4-5 10,3-4 16,3-6 4,4-8-8,4-3-12,6-4-8,3-7-15,0-7-18,-2-3-26,-3-10-25,-4-3-42,-8-3-31,-5-4-12,-6 5-8,-5 6-13,1 8-22,-9 12-63,6 5-113,0-15-410,1 27 0,3-1 0</inkml:trace>
  <inkml:trace contextRef="#ctx0" brushRef="#br0" timeOffset="612484.8604">28414 11292 1224,'0'1'177,"0"3"57,-2 0 51,-1 1 47,2-2 24,-1-3 2,1 1 0,-1-2 3,4 2 28,-2-1-82,7 3-70,13-3-55,14 1-48,13-1-48,17 0-24,1-1-2,-10 1-9,-13 0-31,-18 0-43,-15 0-45,-6 0-66,-3 1-79,0 3-122,0-4-129,0 0-331,-3 3 0,-3-3 0,-6 0 0</inkml:trace>
  <inkml:trace contextRef="#ctx0" brushRef="#br0" timeOffset="612727.4234">28504 11488 1230,'0'6'201,"3"-3"28,2 1 22,5 0 22,5-7 8,9 1 5,9-4 0,2 6 1,0 0-1,-2 0-162,-3 0-62,-4 0-94,-1-3-150,1-8-534,-16 7 0,-2-1 0,-1-3 0</inkml:trace>
  <inkml:trace contextRef="#ctx0" brushRef="#br0" timeOffset="615717.7277">29223 11156 958,'0'0'60,"0"0"46,0 1 37,0 5 46,-3 6 34,-1 7 29,-4 8 23,-1 12 11,-7-2 2,5 9-18,-5-2-34,7-5-43,3-7-4,4-12 5,2-8-19,3-8-28,11-7-22,11-8-6,10-5-3,16-4-5,5-5 0,1 2-7,-6 0-36,-9 10-82,-12 3-87,-9 7-75,-12 3-108,-4-3-148,-3-2-354,-2 5 0,0-3 0,-4-1 0</inkml:trace>
  <inkml:trace contextRef="#ctx0" brushRef="#br0" timeOffset="615985.9285">29466 11142 1718,'-4'-5'201,"3"0"-2,-3-1 13,-1 5 28,2 1 27,-1 10 13,-1 12 8,2 10 4,0 14 1,0 12-163,3 5-36,-3 3 3,3-3-13,0-10-29,0-8-26,0-7-37,0-15-54,0-3-80,4-9-205,-1-16-437,5 3 0,1-11 0</inkml:trace>
  <inkml:trace contextRef="#ctx0" brushRef="#br0" timeOffset="616405.8266">29798 11197 1789,'-18'0'57,"-9"0"31,-7 4 18,-10 5 12,3 10 8,8 7 1,8 3 10,11 1 12,8-3 17,6-1-25,7-8-11,7-3-25,7-1-12,8-6-10,2 2-4,2 0 1,-2-6-12,-7 5-13,-8-1-13,-7 0-7,-3 6-3,-9 3-8,-6 1-1,-6 5-3,-6 0-3,-9 0-1,-3-3 4,1-3-5,5-6-17,6-4-73,11-4-150,11-15-502,6 2 0,7-10 0,12-5 0</inkml:trace>
  <inkml:trace contextRef="#ctx0" brushRef="#br0" timeOffset="617487.8023">30050 11240 1846,'-7'3'88,"-6"0"32,-7 11 19,-4 4 12,0 10 5,2 9 8,8 7 4,8-1 5,3-2 8,3-6-36,5-6-42,4-6-27,0-6-16,10-11-12,2-3-4,4-6-13,0-9-8,2-5-15,-3-2-20,-9-14-14,-4-4-19,-7 0-9,-4-4-3,-1 0 2,1 10-2,0 7 5,-2 3 3,-1 8 11,-1 5 11,-2 7 11,1-2 15,1 3 7,2-3 5,2 3-7,0-1 8,0 0 2,8-1 2,1 2 7,7-1 4,5 1 3,6 1 2,-1 3-2,-9 3-3,-1 6 8,-10-1-5,-6 9 6,0 1 2,0 6-3,0 0-4,0 4-1,0-3 0,0 2 2,0-6 5,3 1 1,0-9 5,0-2 0,2-6 6,7-4 0,0-5 0,7-2-3,1-7-2,3-6-4,-6-2-7,-7-9-2,-6-2-20,-5-5-16,-10-1-13,-5-1-3,-3 4 0,-6 5-3,-4 7 1,5 6 0,9 2 3,3 5 5,9 1 20,3 2 7,0-1-2,8-3 4,8 0-1,13-2 0,10-1 4,10 1-2,3 2-1,-4 3-3,-12 4-6,-9 0 2,-8 7 7,-6 2 1,-7 5 9,1 4 4,-1 5 8,0 5 8,-1 1 1,1 3 4,1 0 9,2-2 22,0-3 19,11-7 17,4-8 3,3-5-2,12-7-8,3-7-3,3-6-2,-4-10-2,-3-2-4,-11-6-23,-14-5-23,-11 3-18,-11-2-9,-15 6-6,-14 3-2,-10 7-12,-11 12-34,-10 6-66,2 8-96,6 3-129,27 2-719,-7 5 0,9 5 0,2-4 0</inkml:trace>
  <inkml:trace contextRef="#ctx0" brushRef="#br0" timeOffset="619166.2919">25112 13497 2213,'0'0'121,"0"2"16,0-2 8,0 1 6,0-4 9,0 3 7,-3 0 10,0 2 15,-6 0 19,-3 2-76,-6 1-11,-4 0-6,-4 0 3,1 0-6,-3-4-8,2 1-4,1 1-14,4-3-13,2 3-21,8-3-21,2 3-11,6-3-12,0 0-10,3 0-1,0 2-1,1-2-2,-1 1 3,0-1-1,0 2-4,-1-2 7,-1 4-2,-3 1 3,-5 5 1,1 3 2,-1 3-1,1-2 1,-2 4 0,5 1 2,0-2 5,5 0-6,-1-3 1,4 1-3,-2-7-1,1 1 1,2-5 2,5 1 2,2-2 2,8-3-1,7 0-1,3 0 0,5 0-2,1 0 1,-2 4-1,-5 0-1,-5 5-6,-6 5-1,-7 3-3,-3 1 0,-3 0-2,-3-1 7,-3 3 0,-4-1 1,-4-2-1,-9 1 2,-10-3 4,-4-1 2,-6-5-1,0-3 0,5-4-25,2-4-58,12 0-64,9-7-72,8-3-117,27-9-511,-7 3 0,12-4 0,16-2 0</inkml:trace>
  <inkml:trace contextRef="#ctx0" brushRef="#br0" timeOffset="619542.3782">25329 13595 1503,'-3'0'143,"0"5"37,-3 4 16,0 3 7,0 8 4,2 9 5,2 2 9,8-2 14,-2-2 5,4-5-65,4-5-54,11-10-19,-3-2 0,8-5-4,0-7-1,1-6-3,-13-5-6,1-5-11,-11-3-6,-6-4-10,-9 0-16,-5 1-19,-2 3-24,-1 6-22,-1 9-30,6 7-46,2 4-69,5 4-118,2-1-166,3 9-238,-1 2 0,8 4 0,10 1 0</inkml:trace>
  <inkml:trace contextRef="#ctx0" brushRef="#br0" timeOffset="619867.231">25940 13952 2690,'-4'0'138,"-1"0"14,-4 0 13,-8 2 9,-5 2 8,-12 3 1,-11 3 5,-9 7-1,-15 5 1,-12-1-116,-11 3-19,-9 1-15,-5-2-8,2-1-7,7-4-6,14-3 0,20-2-3,21-5 1,19-3-9,14 0-23,8-3-55,4-4-95,6 1-159,3-12-464,1 10 0,4 0 0</inkml:trace>
  <inkml:trace contextRef="#ctx0" brushRef="#br0" timeOffset="620156.7163">25163 14308 2653,'0'10'105,"0"5"18,0 7 12,0 12 5,0 7 1,0 4 0,-1 5 0,1-3 0,-2-3-3,2-9-88,0-3-54,0-10-54,3-7-109,8-10-195,2-3-301,3-11 0,6-9 0,8-11 0</inkml:trace>
  <inkml:trace contextRef="#ctx0" brushRef="#br0" timeOffset="620825.9304">25406 14380 1638,'-2'0'139,"-2"3"25,-1 5 21,-2 6 14,1 4 6,0 10 5,2 7 3,1 1 1,3 3 2,3-7-97,2-3-39,4-6-22,1-9-17,3-6-12,3-6-7,-1-7-4,6-8-3,5-8-1,-5-8-3,0-7-2,-9-4 0,-5 1-5,-14-1-1,-5 7 1,-2 8-3,1 4-1,-1 11-2,7 1-1,4 8 2,2-1 0,7 2 0,5 0 2,8 0-1,6 0-1,7 0 1,-1 0 2,-3 0 2,-8 2 0,-4 1 1,-5 6 1,-6 3 3,1 5 7,-6 6 9,0 7 15,0 4 12,0 0 1,2 4 8,1-5 10,2-8 15,5-5 21,0-8 13,7-7-6,4-8-8,6-8-16,6-10-12,6-8-3,-6-10-13,-6-5-31,-12-5-36,-13 0-33,-13 4-16,-13 2-10,-9 11-33,-5 8-44,-5 9-69,1 6-109,12 1-119,4-8-294,18 9 0,7-8 0,10-9 0</inkml:trace>
  <inkml:trace contextRef="#ctx0" brushRef="#br0" timeOffset="621110.8718">25879 13531 2255,'0'0'57,"0"0"31,2 6 18,1 6 13,3 5 11,6 10 2,6 9 3,5 1-1,5 1 2,2-3-47,2-4-21,7-3-83,-1-9-132,1-9-510,-5 0 0,-9-5 0,-7-5 0</inkml:trace>
  <inkml:trace contextRef="#ctx0" brushRef="#br0" timeOffset="621339.8994">26123 13531 1534,'-8'14'144,"-5"4"8,-8 12 4,-7 9 1,-4 9-2,-2 2-17,3 3-60,9-6-70,10-11-134,6-11-353,6-7 0,3-10 0,4-6 0</inkml:trace>
  <inkml:trace contextRef="#ctx0" brushRef="#br0" timeOffset="622036.0854">26393 13540 2234,'-3'0'123,"3"0"14,-3-1 26,1 1 29,2-2 24,0 2 13,2-3 2,1-5 3,9 2 3,8-4-103,7-1-19,6-2-14,-2 6-29,-4 0-28,-7 6-24,-8 6-12,-5 8-2,-5 8 0,-2 8-1,-9 12 2,-8 1 0,-4 4 3,-6-2 4,-4-9 6,5-3 5,6-9 16,9-10 18,3-6-1,5-4-2,3-6-5,-2-3-2,5-2-3,5-1-11,5-2-16,3 2-24,9 0-47,8 3-56,7 1-77,6 2-114,8-3-110,5-5-380,-19 7 0,-9 2 0,-14-4 0</inkml:trace>
  <inkml:trace contextRef="#ctx0" brushRef="#br0" timeOffset="622339.9677">26794 13499 1621,'0'-3'112,"-3"0"11,3 1 46,0 5 28,-4 8 16,-2 10 8,-3 7 8,-6 4 3,0 6 2,-1-4-104,3-5-4,9-9-12,2-4-40,4-6-25,5-6-17,14-4-8,11 0-16,9-4-31,11-4-50,1-1-70,-8-3-139,-7-5-395,-14 10 0,-15-1 0,-5 4 0</inkml:trace>
  <inkml:trace contextRef="#ctx0" brushRef="#br0" timeOffset="622565.9764">26963 13501 1149,'0'-4'191,"0"1"1,0 0 21,0 3 36,0 0 22,0 14 10,0 6 5,0 9 3,0 12 1,-3 5-146,3 6-43,0-1-3,-3-4-25,6-4-69,-3-6-94,3-11-130,3-26-484,8 7 0,4-7 0,9-13 0</inkml:trace>
  <inkml:trace contextRef="#ctx0" brushRef="#br0" timeOffset="623111.5097">27223 13467 1925,'0'-5'152,"0"-2"15,0 3 3,0-2-2,0 4 9,0 1 1,5 1 2,7 0 1,8 0 0,8 0-110,8 0-41,-4 3-19,-2 2-6,-7 0 3,-13 9-8,-7 5 0,-4 1 0,-8 6 2,-11 1 1,0 2 1,-7 2 0,0-3 3,5-2 3,11-8 1,5-4 6,6-5 7,6-2 6,3-3 5,6-1 0,2 0 8,8-1 7,1 0 0,-4 0 5,-3 5 1,-6 2 2,-5 2-3,-5 2 1,-6 1-3,-7 1 0,-7 2-8,-9 2-5,-7-1 0,1-1-6,-4-5-12,8-3-44,7-4-46,8-5-45,7-5-50,2-4-94,14-5-117,1-12-325,5 9 0,6-2 0,12-5 0</inkml:trace>
  <inkml:trace contextRef="#ctx0" brushRef="#br0" timeOffset="624163.3021">27696 13513 1949,'0'0'86,"-4"2"29,-4 9 17,-3 5 16,-2 8 11,2 7 12,8 7 11,0-1 8,6 0 14,5-7-23,4-3-43,4-8-22,10-6-16,1-8-15,-4-3-9,1-4-14,-5-5-12,-8-5-14,-1-5-26,-7-6-23,-1-5-26,-7-4-22,1-4-5,-2-3 1,0 4 1,-2 4 1,0 8 3,0 6 5,-1 5 14,1 7 10,-1 2 15,6 2 12,3 0 6,0 2 1,0-2 5,3 1 0,8 0 5,5 0 4,13 0 0,3 0 5,2 0 2,-2 0 6,-7 4-4,-7 2-2,-10 4 0,-3 4 4,-4 8 0,-2 2 3,-3 5 6,0-1-4,-1 4 5,4-4 5,-1-2 13,1-6 0,4-5 0,0-4 4,0-4-5,5-5 1,9-2-10,4-7 1,5-4-6,3-6-11,-7-6-16,-7-3-16,-6-3-16,-12-5-14,-9-1-9,-9-2-5,-3 5 2,-4 3-2,-1 5 0,10 9 4,8 5-1,5 3 10,6 5 19,0 0 16,1 1 11,7 1 4,11 0 2,8 0 2,10 1 3,3 2 2,2 3 3,-4 1 3,-5 3-5,-9 2-13,-6 7 0,-9 1 3,-6 6 8,-3-1 9,-1 2 9,-1-4 2,2-2 8,0-4 16,0-4 20,0-6 36,0-2 7,3-4-3,6-4-13,5-7-9,10-4-11,3-8-4,3-10-7,-9-6-22,-12-4-29,-9-3-49,-19 4-29,-20 5-23,-17 4-61,-9 12-112,-6 10-219,-7 8-504,4 9 0,5 1 0,2 2 0</inkml:trace>
  <inkml:trace contextRef="#ctx0" brushRef="#br0" timeOffset="624946.3963">28385 14286 2419,'0'3'85,"0"-2"23,0 1 22,0 3 26,0-1 16,3-1 10,0 1 3,6 2 2,5-1 3,7-1-72,13-1-13,10-1-24,10-1-27,2-2-51,-7-2-87,-11 0-61,-14-3-85,-5-6-513,-13 8 0,-6-2 0,0 1 0</inkml:trace>
  <inkml:trace contextRef="#ctx0" brushRef="#br0" timeOffset="625216.7914">28414 14529 2197,'0'1'125,"0"2"19,1 0 12,4 0 7,8-3 2,3 0 1,7 0 1,6-1 0,4 1-9,-3-2-143,2-1-133,0-1-203,-15 0-315,-3 4 0,-8-4 0,-4 1 0</inkml:trace>
  <inkml:trace contextRef="#ctx0" brushRef="#br0" timeOffset="625986.8521">29172 14014 2209,'-3'-5'185,"0"4"28,0-6 24,3 4 6,-1-1-1,-1 2 3,0 2 5,0 5 21,0 6 5,1 8-145,1 9-36,0 13-31,1 4-23,-1 6-4,0-2 2,0 2-1,0-5-6,0-5-20,0-7-26,0-6-69,0-8-80,0-8-132,4-12-566,-2 0 0,1-7 0</inkml:trace>
  <inkml:trace contextRef="#ctx0" brushRef="#br0" timeOffset="626535.513">29326 14084 2153,'0'-1'178,"-2"-3"23,-1 2 31,0-2 42,3 0 24,0 1 9,-3 1 7,6-4 1,0 2 3,11-3-143,8 0-29,9-4-21,6 3-32,4-4-42,-5 7-26,-8 2-10,-2 3-6,-9 8-4,-1 6-1,-10 6-5,0 8-4,-9 8-2,-11 7 3,-11 4 3,-7 0 3,-5 3 1,-2-7 0,4-5 3,11-12 4,10-7 7,8-10-3,6-6 1,3-5-3,5-3-2,7-7 0,3 0 0,11-5-1,1 0-3,-2 7-5,2-2-5,-1 7-3,-2 2-16,-6 1-28,-3 4-40,-3 3-48,-7 0-50,-4 0-97,4 2-151,-5-12-387,0 10 0,0-5 0,3-4 0</inkml:trace>
  <inkml:trace contextRef="#ctx0" brushRef="#br0" timeOffset="627021.7546">29759 13972 1540,'0'-2'209,"0"-2"29,0 0 3,0 0 9,0 3 31,0 4 28,0 9 9,0 10 7,0 11 4,0 12-149,0 8-60,0 5-28,0 0-2,0 1-6,0-8-33,0-8-27,0-8-27,0-10-60,0-7-75,9-11-250,-6-3-429,3-9 0,3-10 0,9-9 0</inkml:trace>
  <inkml:trace contextRef="#ctx0" brushRef="#br0" timeOffset="627473.1547">30212 13933 2494,'-6'0'94,"-8"0"28,-7 1 14,-3 6 5,-1 2 4,-5 7 2,3 7 0,5 0-1,3-2 1,13 0-66,3-3-23,3-6-29,6 0-12,3-1-6,6 0 0,3-2-1,11 3 4,8-1 2,-1 1-1,2 1-2,-2 0-2,-4 3-3,-16 2-2,-8-1 2,-5 1 0,-8 4-3,-7 0-1,-4-1-1,-7 0-1,-7 1-5,-1-7-13,1-2-37,1-6-73,3-6-127,25-11-466,-14-2 0,7-3 0,8-7 0</inkml:trace>
  <inkml:trace contextRef="#ctx0" brushRef="#br0" timeOffset="628451.167">30650 13957 1775,'-2'0'125,"-5"0"31,-2 3 17,-6 6 16,-5 8 14,-7 6 14,5 8 7,0 4 6,8 3 6,6 4-72,5-2-46,3-1-24,8-3-15,5-2-9,4-12-11,5-5-12,5-9-6,3-4-9,0-8-15,-1-4-18,-3-9-17,-5-4-8,-12-8-6,-2-8-6,-7-4-2,-10-2-2,-1 5 0,-7 0 2,2 13 10,-4 3 14,5 11 10,2-1 5,6 7 6,6 2 10,1 2-1,0-2 3,1 1-1,4-1 6,7 0-2,6 0 4,6 0-1,6 0 0,2 2-3,-2 1-14,-6 0 1,-6 4-1,-3 2 12,-12 5 6,0 5 13,0 5 11,-3 4 14,3 2 18,-1 3 9,5 1 16,2-5 14,3-2 6,3-3-1,5-9-1,3-6-8,7-4-8,0-9-15,6-3-18,-6-6-6,-3-5-10,-11-7-11,-8-1-5,-11-3-10,-10 1-4,-6 2-1,-8 5 1,-6 4 8,0 6 1,-2 6-1,5 6-3,6 2 0,3 0-4,11 0 0,3 0-4,3 0-3,4 0-7,3 0-7,-3 0-4,0 0 1,-3 0-1,3 0-1,0 0-1,-1 0-1,1 0-4,0 0-3,-2 0-7,-1 0-11,0 0-24,0 2-42,-6 1-51,-3 2-76,-3-1-77,-4-1-152,-7-11-523,-4 6 0,-6 0 0,-5-5 0</inkml:trace>
  <inkml:trace contextRef="#ctx0" brushRef="#br0" timeOffset="631661.0644">24152 15534 906,'0'0'18,"0"0"18,0 0 45,0 0 46,0-1 42,0 1 31,0 0 23,0 0 17,0 0 17,0 0-4,0 0-7,0 0-20,0 0-42,0 1-43,1 5-41,-1 2-28,4 3-17,0 7-6,2 3 1,2 8 11,-1 6 25,-1 10 24,0 6 7,0 4 11,2 11 8,1 7 14,-2 7 11,7 11-4,1 9-16,-3 9-17,4 6-21,-5 0-16,-1-1-10,-7-4 2,1-6 7,-4-1 2,-4-2-10,-3-1-4,4-7 0,0-3-3,3-3 0,0-6-5,0 2-3,0-5-7,0-6-15,0-6-13,0-11-5,0-13 1,3-9-3,-3-9 0,0-7-3,0-4 3,0-6 2,0-2-8,0-4 4,0 1 6,0-2-3,0 1-10,0-4 11,0 2 0,3-4 0,-3 2-2,0-1-7,0-1-6,7-2-1,-2 3-7,4-2 2,6 0 8,6-3-9,8 0-6,7 1 1,12-1 6,15-4 5,12 4 13,12 0-4,13 1-11,13-2-2,5 2-2,15-1 7,15 0 3,10-2-13,8-2 1,11 0-2,13-3 3,2-1-2,5 0 4,5 1 4,5 3-2,-5 1-7,-3 2-3,1 0 17,6 5-10,-4 0 0,-1-4-12,1 2 4,1 0 5,-7 1-8,-5-6 3,-4 5-2,-14-1 9,-8 1-4,-10 3 8,-9 1-4,-9 3 5,-2 0-8,-5 0-11,1-2-5,1-3-2,-4 0 9,-10 0-5,-11 0-2,-14-1 1,-10 3 3,-7 1-2,-5 1 6,0 1 8,2 0 0,0-4 12,0 0-12,-3 0-1,-9 2 6,-5-5-11,-8 4 7,-1 0-9,-5 1-17,0 0-3,0 0 9,-7 1-10,-5 1 4,-11-2 0,-6 2 1,-9 0 20,-2 0 7,-1 0 10,-1-1 16,0 1 7,0-3-1,0 2-2,0 0 3,0 0 1,0-2-6,0-1-9,0 0-12,0-1 0,0-3 4,0 0-4,0-4 5,0 0 11,3-4-2,-3 0 0,1-7 0,-1-3 2,-1-7-1,-2-9-6,-3-7 3,-1-6 6,-3-9 2,0-6-1,1-3-8,0-2 4,3-2-1,-3-1-10,3-4 3,0-3 13,-2-2 0,-4-4-6,0 1-7,-1 0-5,-1 5 7,1 3-5,1 8 0,-1 3 5,3 7-7,-2 1-12,1 6-4,1 4 5,2 2-4,2 2 12,0 7 10,1 5 10,3 3 16,-1 7-1,3 6 8,0 7 9,-3 4-2,3 2 2,0 4 0,0 0-9,0 2-14,0 2-23,0 0-62,0 0-78,0 0-56,0 0-90,0 0-130,0 0-200,0 0-552,-3-1 0,-15-2 0,-20-2 0</inkml:trace>
  <inkml:trace contextRef="#ctx0" brushRef="#br0" timeOffset="633310.986">24653 16498 984,'0'0'136,"0"-3"38,0 2 37,3-2 38,-6 2 31,6 0 29,-3-2 28,0 1 25,0 0 19,0 1-87,0 0-39,0 0-32,0 1-35,-3 0-35,3 0-28,-3-2-26,3 5-28,-3-1-22,3 5-16,0-1-8,0 3 6,-3 0 0,3 3 7,0 0 3,-3 0 10,3 1 5,0 4 2,-1 1 4,1 4 4,1 3 2,-1 1-3,2 3-8,-1-2-5,-1 1-5,3-8-5,0 3-1,-3-4 4,0 0-4,0 0-1,0 3-4,0 2-2,0 0 1,0-2-1,0-1-4,0-7-8,0-2-4,0-1-11,0-9-10,0 2-20,0-3-27,0-1-32,0-3-45,-3-1-67,-3-8-72,0-7-133,2-8-174,-5-2-300,1-5 0,2 0 0,0-1 0</inkml:trace>
  <inkml:trace contextRef="#ctx0" brushRef="#br0" timeOffset="633835.0835">24444 16504 1915,'-1'0'131,"1"0"22,-2-1 22,2 1 22,0 0 24,0 0 25,0 0 29,0-4 24,0 3 17,0 1-91,0-3-17,0 2-15,0 1-21,0 0-21,0-3-23,0 3-27,0 0-28,0 0-19,0 0-18,0 0-12,0 0-11,0 0-3,0 0 1,0 0-2,0 0 1,0 0 3,0 0 2,2 0-3,-2 0 2,0 0 2,0 0 3,1 0 2,-1 0-3,0 0 1,0 0 1,0 0-2,0 0-3,0 0-1,0 0 0,0 0-2,0 0-4,0 0-49,0 0-102,0 0-147,3 0-142,0-30-505,4 27 0,4-3 0,5-1 0</inkml:trace>
  <inkml:trace contextRef="#ctx0" brushRef="#br0" timeOffset="634499.9607">24855 16731 2619,'0'0'156,"0"-2"5,0 1 24,0-1 18,0 7 9,0 4 4,1 9 4,2 6-1,0 8 0,0 3-134,2-1-22,0-2-1,-4-10-14,2-3 11,-3-8 10,0-5-1,0-4 0,0-7 1,0-4 2,0-8-1,-4-6-2,2-8-9,1-5-14,1-7-27,1 2-18,11 2-4,3 3-2,6 9-2,6 7-1,2 9 0,-4 7 1,-3 4 4,-6 8 4,-5 7 2,-7 3-4,-1 7 1,0 7 1,-3 0-2,0 2-27,0 1-44,0-5-68,1-2-108,7-10-252,-2-4-356,3-4 0,6-13 0,9-5 0</inkml:trace>
  <inkml:trace contextRef="#ctx0" brushRef="#br0" timeOffset="634748.0843">25301 16631 2168,'-10'-1'130,"-3"1"28,-7 1 19,1 5 10,0 4 7,0 8 7,5 5 3,4 5 4,7 6 2,3-1-97,7 4-34,2-3-47,4-1-59,4-3-103,11-10-214,-9-6-368,5-7 0,3-11 0</inkml:trace>
  <inkml:trace contextRef="#ctx0" brushRef="#br0" timeOffset="635661.3888">25347 16737 2101,'0'13'178,"0"5"13,2 5 9,2 6 3,6-2 1,1-2 1,4-5 1,2-4 4,-1-7 0,2-8-173,-1-4-45,-1-11-68,-8-6-38,-1-4-10,-7-8-1,-11 1 6,-5-1 15,-2 6 8,-3 6 3,0 6 15,8 9 24,5 3 42,4 4 4,4 3-43,0 1-28,4-3-17,5 2-21,3-1-6,8-1 7,4-2 4,-2 3 2,1-3 26,-8 1 49,0 3 72,-6 0 37,0 4 16,4 1 7,-2 2-3,0 2-6,-2 4 0,-3 1 11,-2 1 0,-1-1-4,-1 0-2,-2-5 20,0-4 15,0-3 13,0-4 9,-2-8 0,-2-1 5,-1-9-13,1-8-13,-1-3-7,5-3-8,2 0-23,5 4-16,7 4-15,5 4-9,7 6-5,-2 5-6,-3 1 0,-3 5-1,-6 5-12,-3 4-11,-3 0-6,-1 7-3,-1 0-2,-2 0-3,1-2 0,-3-5 4,0-3 16,1-2 2,-1-2 3,0-4 0,3-5-2,-1-8-4,5-6 1,7-6 1,5 0 0,0 3-12,2 6-22,-5 9-7,-7 4-2,-3 6-1,-1 6 0,1 7 3,0 3 4,-3 4-4,0 5 1,-2 5-4,-1-2-28,0 4-64,3-2-110,6-6-240,-6-8-341,2-5 0,2-9 0,5-8 0</inkml:trace>
  <inkml:trace contextRef="#ctx0" brushRef="#br0" timeOffset="636012.4315">25984 16723 2608,'0'0'141,"3"0"15,4 0 13,3 0 12,4 0 4,7 0 2,3-1-4,-4-5-11,4 1-36,-5-4-123,-8-6-108,-5 1-43,-3-1-22,-6 2-13,-11 4-1,-3 0 13,0 6 16,-6 1 24,2 4 49,6 10 55,3 1 62,5 8 37,2 4 10,5 3 0,2 3-6,4-2-33,10 0-61,7-1-109,23-19-191,7 3-270,7-7 0,6-9 0,-1-11 0</inkml:trace>
  <inkml:trace contextRef="#ctx0" brushRef="#br0" timeOffset="636260.3041">26468 16390 2547,'0'0'132,"0"5"39,0 9 47,2 8 14,1 14 7,3 12 2,1 7-4,-1 2-18,-3-1-23,-3-3-101,0-7-96,0-8-97,0-11-145,23-13-594,-23-6 0,0-11 0</inkml:trace>
  <inkml:trace contextRef="#ctx0" brushRef="#br0" timeOffset="636787.9106">26355 16712 1891,'0'-1'130,"0"1"39,3 0 15,8 0 8,8-3 3,12 1 3,13-2 1,5-1-1,3-2 0,-4-1-106,-11-1-42,-12 4-40,-13 0-13,-9 1-12,-1 3-4,-2-1 2,-2 2 17,-4 0 24,-3 0 22,-3 2 26,-1 2 12,-2 4 16,1 5 7,3 6 8,1-2 1,4 5-5,3-1-15,3-1-24,3-1-21,2-2-13,-1-5 0,6-2-8,3-7-10,1-3-6,-1-6-5,0-8-14,-4-3-7,0-6-4,-6 0-1,-3 0-6,0 5-15,0 7-15,0 7 2,0 2 2,0 4 8,3 5 17,-1 6 6,4 6 3,4 3-1,-1 4-28,6 1-39,-1-2-141,21-14-589,-21 1 0,3-9 0,-3-3 0</inkml:trace>
  <inkml:trace contextRef="#ctx0" brushRef="#br0" timeOffset="637003.1362">26754 16649 2952,'0'0'154,"3"4"24,6 4 12,6 4 2,6 7-2,8 8-3,5-1-13,6 1-45,-3-5-74,-10-5-245,12-10-652,-25-5 0,-8-2 0,1-6 0</inkml:trace>
  <inkml:trace contextRef="#ctx0" brushRef="#br0" timeOffset="637197.6339">26948 16603 2706,'-6'9'190,"-3"6"30,-3 7 8,-1 14 2,-3 1-1,3 11-23,-1 2-58,2-4-83,5-4-175,5-26-712,4-1 0,8-10 0,17-17 0</inkml:trace>
  <inkml:trace contextRef="#ctx0" brushRef="#br0" timeOffset="637477.9191">27737 16603 3970,'0'-2'158,"-2"-2"14,2-2 11,-2 2 31,4 4 16,-2-1 20,3 2 9,9 3 2,5 2-14,13-2-145,10-2-66,13 0-66,1-6-111,-4-2-170,-4-6-253,-20 3-443,-12-3 0,-8 2 0,-6 2 0</inkml:trace>
  <inkml:trace contextRef="#ctx0" brushRef="#br0" timeOffset="637671.8356">27790 16740 2993,'-2'8'118,"1"-2"35,1 2 9,7-2 2,8 0-22,15-6-79,21 0-257,14-6-526,13-7 0,11-11 0,1-3 0</inkml:trace>
  <inkml:trace contextRef="#ctx0" brushRef="#br0" timeOffset="715042.3975">28539 16390 638,'0'-4'39,"0"0"4,1 0 24,-1 1 46,0 3 41,0 3 42,0-1 41,0 1 40,0 0 37,-1-1-21,-4 0 4,-4 2 1,-3 3-19,-6-2-44,-3 4-35,-4 0-41,-4 5-38,-3 0-41,5 3-36,6 1-14,6-6-8,9 2-6,4-2-4,2-1 2,4-2-4,0 1 1,5-3-1,6 4 1,3-1-1,6 2 2,0 0-1,0 0 3,-3 0-1,1-2-4,-1 0-2,1 1-4,-5 0 0,2 1-2,-8-2 3,-5 6 0,-2-3 1,-11 8 2,-10-1 4,-13 2 0,-3 3 1,-12 0 3,-3-5 1,1-5 1,8-1-2,7-10-1,8-1-6,14-3-22,8-4-32,5-2-59,6-5-99,12-3-163,1-1-374,5-3 0,3-3 0,3-1 0</inkml:trace>
  <inkml:trace contextRef="#ctx0" brushRef="#br0" timeOffset="715607.2197">28588 16297 1350,'-1'-7'135,"1"3"8,-2-3 0,2 2 2,0 4 7,0 7 13,2 8 13,4 8 10,0 12 9,3 17-76,4 4-35,-5 6-5,-2-1 3,-3-3-2,-3-8-5,-3-9-12,3-7-13,3-9-10,-3-9-3,0-3 3,0-7-8,0-4-1,0-5-3,0-4 1,0-5-2,0-2 3,4-5 4,-1 2 4,7 3-6,2 4-17,4 0-2,1 4-3,2 4-2,-2-2 0,-4 2-4,1 3-4,-5 1-5,-3 2-8,-1 2 0,-1 4-1,-1 2-1,-1 4 3,0 0-1,-2 2 3,0 0 0,0-3-4,0-2-75,5-2-171,0-10-440,-1 1 0,8-2 0,6-7 0</inkml:trace>
  <inkml:trace contextRef="#ctx0" brushRef="#br0" timeOffset="716142.7757">28987 16542 1251,'0'0'130,"0"0"23,-3 0 17,0 2 24,-4-4 18,-1 2 17,-1 0 13,0 2 11,-3 3 4,0 0-88,4 3-37,-2 8-21,4 1-16,3-1-25,1 2-16,2 0-17,0-2-13,2-2-8,2-3-3,4-2-3,5-4 0,3-3-2,3-2-2,0 0 0,-2 0 0,-2 2-2,-4 3-1,-5 0-2,-3 2 0,-2 3 1,-1 2-1,-1 3-1,-4-1 4,-2 3 0,-2-2 0,-5-3 1,4-1 2,-2-3-11,1-5-49,5-3-121,18-10-558,-18 0 0,6-1 0,0-1 0</inkml:trace>
  <inkml:trace contextRef="#ctx0" brushRef="#br0" timeOffset="717656.2863">29547 16504 993,'-4'0'113,"1"0"31,-4 0 35,1 2 30,3-2 30,-4 2 22,-1 1 20,4-2 13,-4 3 17,5-4-57,3 4-2,0-4-19,0 0-35,0-2-28,2-3-29,4-4-20,4-4-20,8-1-8,6-2-18,-1 0-22,4 4-31,-3 3-12,-3 5 1,-1 3-4,1 5-2,-2 4-1,-3 8 1,-3 6-5,-9 7 5,1 6-4,-6 2 5,-7 6 3,-10 0 3,-9 3 4,-6 0 5,-8-3 0,1-5 3,8-6 0,12-10 16,5-7 11,6-8 0,3-7-2,3-5-4,-1-6-4,4-6-4,10-1 0,10-4-2,4 1-4,3 5-18,3 7-13,0 2-3,-3 5-6,0-1-15,0 6-24,-1-1-66,-3 2-76,-1 0-99,-4 0-165,-9-13-389,-3 9 0,-1-3 0,1-4 0</inkml:trace>
  <inkml:trace contextRef="#ctx0" brushRef="#br0" timeOffset="718196.3916">29780 16506 1852,'0'-7'162,"0"3"38,0-1 24,0-1 3,0-1 4,8 4 2,5-2 1,6-1 0,6 1-1,5 2-116,-4 1-46,-4 1-37,-5 6-26,-4 0-4,-4 5-5,-6 4-2,0 6 2,-6-1-1,-3 8 0,-10-5 3,1 6-1,-5 0 1,3-4 2,4-4-1,9-3 1,2-6 4,2-5 3,3-2-3,6 0 2,1-4-2,6 0 2,2 0-3,1-4-2,-4 8 2,0-1-1,-3 4-6,-4 4-5,-2 4 3,-3 1 1,-3 7-1,-1 0 1,-7 0 2,-4 1 3,-6-2 0,-2-4 1,-5-2 1,4-4-3,1-9-34,2-2-101,6-5-168,3-17-432,6 5 0,6-4 0,13-3 0</inkml:trace>
  <inkml:trace contextRef="#ctx0" brushRef="#br0" timeOffset="718594.2313">30184 16481 1137,'0'-1'87,"1"-2"38,-1 0 35,2 1 33,-4 0 22,4 1 7,-2 1 9,4 0 15,2 3 18,0 4-48,0 9-4,3 9-19,-1 12-26,-7 11-32,1 3-19,-1 4-7,-1-3-11,0-4-14,0-10-22,3-6-34,-3-10-44,0-8-107,9-10-291,-6-1-335,0-10 0,2-3 0,-2-11 0</inkml:trace>
  <inkml:trace contextRef="#ctx0" brushRef="#br0" timeOffset="719128.3538">30581 16463 2125,'0'-1'135,"-2"1"13,-2 0 14,-4 0 15,-4-1 7,-6 2 4,-3 3 1,1 4 2,-1 2 0,4 5-124,3 6-10,3 0-9,4 3-15,4-2-11,1 2-8,4-4-1,1 0-2,6-1 2,3-4 0,4-3 0,7-1-2,4-3-3,-3-1 1,0-1-3,-6 1-1,-6 0 0,-3 1-1,-4 3-2,-2-1 0,-3 4 0,-1 3 1,-7 0 0,-3 3-1,-7-2 2,-4 3-2,-7-2 1,6-7-8,-2-5-46,4-3-100,13-10-216,-3-4-331,4-2 0,7-3 0,3-6 0</inkml:trace>
  <inkml:trace contextRef="#ctx0" brushRef="#br0" timeOffset="720386.7213">30752 16535 2292,'0'0'86,"0"0"26,2 0 9,-4 2 10,1 3 9,-4 5 6,2 4 8,-7 4 8,4 5 4,1 3-62,2 2-20,3 3-24,0 3-9,3-2-10,0-7-7,2 0-2,5-8-8,2-5-6,-1-9-3,7 0-4,0-6-3,-6-4-8,2-3-5,-7-7-4,-4-3 1,0-8-6,-3-1 1,-3-1-2,0 1 2,0 3 0,-4 4 2,-2 2 6,1 5 4,-2 1 4,2 3 0,0-2 3,5 2 3,0 1 1,3 2-1,0 1 4,0 0 1,0 4 0,8-5 2,6 4-2,5 2-1,8 0-1,2 2-4,-5 0-2,-3 2-2,0 0-2,-5 2-1,-5 4 1,-2-2-3,0 3 1,-6 0 2,-3 2 0,0 5 3,3-1 1,-6 3 7,3 3 9,3 1 8,-6-1 5,3 1 8,0-1 2,0-3 0,0-1 1,3-1 1,-1-6 1,2-2-6,4-1-9,2-5-9,2-2-1,0 0-9,2-2 0,-7-2 0,-1-2-1,-2-4-5,-3-6-1,-1-2 0,-1-4 1,-4-4 0,-1-5-3,0 1 1,-3 1-3,-5 3 1,8 2-1,0 7 0,1 4-1,0 2 0,3 1-2,1 2 3,1 1-2,-3 2 0,3 0-1,-2 2-3,-1 2 1,0 1 5,0 0-3,-3-1 1,4 1-1,-2 0-2,1 0 0,2 0-3,1 1 3,-2-1 3,2 0 0,0 0 1,0 0 2,0 0 0,0 1 0,0-1 2,0 0-1,0 1 3,-1-1-2,1-1 1,0 2-3,0-1-4,0 0-3,0 0 1,0 0-1,0 0-1,0 2 2,0-2 0,0 0-1,0 1-1,0-1-1,0 2-6,0 1-8,0-1-25,0-1-26,0 0-35,0 0-71,0-1-113,19-2-506,-19 6 0,5-3 0,-1-1 0</inkml:trace>
  <inkml:trace contextRef="#ctx0" brushRef="#br0" timeOffset="1.01783E6">5346 6545 1856,'-1'0'88,"-1"0"20,1-1 16,1-2 10,-3 0 20,0-1 19,-1-1 16,1 1 7,-2 0 6,5 1-62,-2 2-24,4-1-23,-4 2-20,2 0-10,0 0-17,0 0-19,7 3-10,7 8-4,7 4-3,6 2 2,11 3 3,3-1 5,4 2 6,3 0 3,3-3-1,5 1 2,1-3-6,3-3-1,0-4-1,5-2-2,0-3 2,6-4-3,5 0-2,-2-4 0,4-3 1,-4-2-5,-1-7 1,-8-2-1,-3 0-3,-5-2-3,-7 0-3,-5 0 1,-3-1-2,-2 0-2,0-1-3,-4-2 4,2-1 0,-4-4 2,-3 0 5,-7-1 8,-5 0 1,-8-2 2,-2 2 3,-1 0-1,-1 2 3,2 0-2,-3 4 1,1 2 0,-2 4 2,-2-2-4,-5 3-3,-7 0-1,-7-3-2,-13-1-1,-10-5 1,-18-2-2,-3-7-7,-5 0-1,-3-1-6,4 2-4,9 3-2,4 6-4,-1 7 2,0 4-2,-5 8 4,-10 3 1,-7 6 6,-4 6-3,1 6 0,0 7 3,5 7 1,2 5 1,5 4 1,10 2 0,7 2-8,13-8-40,13-3-38,14-6-53,5-7-122,30-9-551,-21 2 0,7-10 0,-2-1 0</inkml:trace>
  <inkml:trace contextRef="#ctx0" brushRef="#br0" timeOffset="1.17261E6">3829 10398 1385,'-18'-4'57,"-9"-1"25,-10 5 32,-10-4 13,-7 5 12,-6 10 13,-8 4 4,-7 3 5,-7 13 6,-2 8-33,-3 8-6,-5 3-9,2 10-14,7 8 0,9 3-3,12 2-7,19 2-1,11-1-4,17 1-4,9-3-4,3 6-5,6 0-14,5 1-17,5 1-12,7 3-9,10-5-2,9-1 3,11-3 8,11-4 7,12-3 8,8-3 9,8-4 12,7-6 7,6-6 1,4-7 3,11-7 1,8-7-6,8-4-6,5-4-6,6-7-16,7-3-10,5-3-16,7-6-5,4 0-4,1 0-3,7-4-4,-2 0 2,-4-3-3,-1-5-3,-7-4-1,-3-3-1,-7-5 2,-2-5 0,-5-9 0,-5-6-2,-4-5-2,-7-10 0,0-5 4,-5-7 5,-4-3 6,-9-9 6,-9-5 6,-12-4-1,-5-3 2,-5 0 5,-9 1-1,-9 7 0,-7-2-2,-11-1-4,-13-2 3,-8-1 6,-8-2 3,-9 6 7,-7 7 6,-3 6 0,-13 5 2,-10 8 0,-14-1-1,-15 6 1,-11-2-6,-11 5-9,-15 0-10,-4 3-4,-12 9 1,-8 4 5,-5 9 0,0 8 3,-6 4 1,1 8-1,-2 6-4,-13 4 2,-7 8-5,-7 7-1,-7 10-10,-12 7-7,-11 9 2,1 4-8,-5 6 1,-3 0 1,4 0 1,9 2-2,4-4 2,5-1 3,13-2 3,5-5 16,11-2 8,11 2 0,11-7 3,10 1-3,15-4 0,7-1-1,6-2-3,9-5 2,10 1-2,5-4-17,11-1-9,7-2 4,10-2-5,8-3-4,8 0 3,2-4-1,5-2 0,5 1-4,0-2-2,0 1 5,0 0-2,-1-3-1,-1 2-15,-1 0-14,-2-3-45,1 3-83,-5-1-106,3 1-205,1-31-602,1 26 0,7-5 0,0-2 0</inkml:trace>
  <inkml:trace contextRef="#ctx0" brushRef="#br0" timeOffset="1.45546E6">6857 15012 370,'-2'0'65,"1"-1"1,-4 1 2,0 0 1,-3 0 2,3 0 2,-2 0 19,1 1 16,0 2 6,5-3-48,-1 2-16,-1 1 1,3-1 4,-3 1 7,3-3 0,-3 4-3,3-4-19,0 0-15,0 2-3,0 1 10,0 0 17,3 1 39,0 2 10,7-2-3,4-4 5,5 3 4,6-3 4,5 0 0,0 0-2,0 0-9,0 0-18,-3 0-37,-4 0-15,-10-3-2,-1 3 5,-6 0 21,-4 0 4,-2-3-3,-5 0-2,-7-1 0,-10 0-2,-7 4 0,-10 0-4,-6 7-2,1 3-12,5 1-22,6 3-8,8 0 1,8-2 2,3 0 0,5-4 1,5-1-1,1-3 0,3-2 4,0-2 8,7 0 3,10-2 3,6-8 0,12 0 1,8-4 0,-4 2 0,-8 1-3,-5 1-2,-14 6-6,-3 2-6,-9 2-1,0 0 0,0 0 1,0 2 2,-6 1 0,-6 0 3,-9 5-1,-6-1 6,-8-3 2,-2 0-3,5-3-1,3-1-3,10 0 0,2 0-2,8-1-4,6 1-2,3 0-5,0 0-1,0 0 1,2 0 0,4 0-2,6-1 1,7 1-1,10 0 0,4-2 2,8 5 2,1 0 6,0 4 0,-2 1-2,-7 0 0,-11-2 1,-7 1 3,-8-3 8,-5-1 16,-1-3 4,-2 0-2,-5 0-2,-8-2 0,-5 0 0,-13-5-1,-8 1 1,2-1-5,-1 0-8,4 2-17,3 3-5,7 0-1,1 2 3,9 2-1,1 1 1,7 0-4,4 0 0,1-2-2,2 2 0,0-2 1,0-1 2,3 1 3,5-1 1,7 0 0,4 0 1,7-1 2,7-3 2,-1 1 2,1-2 0,-5-2-2,-1 0 0,-4 0-1,-4 1-3,-6 2 1,-4 0 3,-5 1 4,0 0 3,-4 1-3,-4-1 1,-5-1-2,-10 1-1,-7 0 1,-13 2 1,-5-1-2,-1 2-2,6 0-8,4 2-2,8-1 4,5 2 0,8 0 2,5 2 2,2-2-3,1-2-2,6 1-3,0-2 3,0-2 0,3 2 1,7 0 0,5 0-1,8 0 1,7 0-1,6 0 1,2 0 2,6 0 3,0 0 1,3-1-1,-2-2-1,-1 2 0,-8-6 0,-8 0-1,-11 0 7,-5 1 6,-9 0-2,-6 3-2,-4 0-3,-9 0 1,-8 2-1,-12 1 2,-8 1 1,-8 5 0,2 3-7,2 4-6,1 2 3,5 0 2,3 1 1,11-6 2,8 1 0,7-5-1,7-1-2,6-2 1,0-2-4,0-1-2,0 3 3,3-3 0,7 0 1,8 0 0,8-3 1,8-3-2,8-2 1,2 1 2,-3-3 2,1 2 3,0 0-4,-12 0 1,-4 0-1,-5 2-1,-9 0 6,-9 4 10,0 0 14,-3 0-1,-5 1-3,-7-2-3,-4 2 0,-14-2 0,-8 7 1,-9 0 0,-1 2-6,0 2-10,6 2-14,9-2 1,6-5 5,9 7 3,7-9 1,6 2-5,4-3-6,1 0-1,0 0 0,1 0 1,7 0 0,4 0 1,8 0 0,7 0-1,9 0 0,-1-1 3,5-1 5,-7 1 0,-4-3 0,-6 4 0,-1-6-1,-7 5 1,-4 1-2,-4-2 3,-4-1 0,-1 3 5,-2 0 3,0-1 5,0 1 5,0 0 1,0-2 3,0 2-2,0 0 0,0 0 0,0 0 1,0 0-4,0 0 0,0 0-5,0 0-5,0 0-1,0 0-3,0 0 0,0 0-2,0 0 0,0 0-3,0 0 0,0 0-3,0 0 0,0 0 0,0 0 0,0 0 0,0 0 0,0 0 0,0 0 0,0 0 0,0 0 0,1 0 1,-1 0-1,0-1 0,0 1 0,2 0 2,-2 0-2,0 0 0,0 0 0,0 0 0,0 0 0,0 0-2,0 0 2,0 0 0,0 0 0,0 0-1,0 0 1,0 0 0,0 0 0,0 0 1,0 0-1,0 0 0,0 0 0,0 0 0,0 0 0,0 0 0,0 0 0,0 0 0,0 0 0,0 0-1,0 0 1,0 0 0,0 0 0,0 0 0,0 0 0,0 0 0,0 0 4,0 0-3,0 0-1,0 0 1,0 0 1,0 0-1,0 0 0,0 0 0,0 0 0,0 0 1,0 0-5,0 0 3,0 0 3,0 0-4,0 0 1,0 0 0,0 0 0,0 0 0,0 0-1,0 0 1,0 0 0,0 0 2,0 0-4,0 0 2,0 0 0,0 0 0,0 0 0,0 0 0,0 0 1,0 0-1,0 0 0,0 0 0,0 0 2,0 0-1,0 0 1,0 0 2,0 0-4,0 0 0,0 0 0,0 0 0,0 0 0,0 0-2,0 0 1,0 0-1,0 0-2,0 0 0,0 0 1,0 0 0,0 0 0,0 0 1,0 0-1,0 0 0,0 0 0,0 0 0,0 0 3,0 0-4,0 0 2,0 0-1,0 0 1,0 0-1,0 0-2,0 0 0,0 0 0,0 0 0,0 0-1,0 0 1,0 0 2,0 0-1,0 0 0,0 0-1,0 0 4,0 0-1,0 0 0,0 0 1,0 0-1,0 0 2,0 0-1,0 0 1,0 0 0,0 0-3,0 0 3,0 0 0,0 0-3,0 0 0,0 0 0,0 0 3,0 0 0,0 0-2,0 0-1,0 0 6,0 0-6,0 0 0,0 0 3,0 0 0,0 0-2,0 0-2,0 0-4,0 0-3,0 0-5,0 0-8,0 0-6,0 0-2,0 0-3,0 0-7,0 0-2,0 0 0,0 0 4,0 0 2,0 0 6,0 0 5,0 0 8,0 0 3,0 0 1,0 0 4,0 0 3,0 0-2,0 0 1,0 0 3,0 0-1,0 0 1,0 0 0,0 0-1,0 0 2,0 0 3,0 0 2,0 0 0,0 0 1,0 0 0,0 0 0,0 0 0,0 0 1,0 0-1,0 0 0,0 0 0,0 0 0,0 0 1,0 0-1,0 0-1,0 0 2,0 0-1,0 0-1,0 0 0,0 0 0,0 0 0,0 0 0,0 0 0,0 0-1,0 0 1,0 0-2,0 0 1,0 0 2,0 0 1,0 0-1,0 0 1,0 0 0,0 0 2,0 0 0,0 0-3,0 0 1,0 0-1,0 0-1,0 0 0,0 0 0,0 0 0,0 0 0,0 0-2,0 0 0,0 0 2,0 0 0,0 0 0,0 0-2,0 0 2,0 0-2,0 0 2,0 0 0,0 0 0,0 0 1,0 0-1,0 0-1,0 0 1,0 0 1,0 0-1,0 0 0,0 0-1,0 0-1,0 0 0,0 0 2,0 0-2,0 0 2,0 0-2,0 0 1,0 0-1,0 0 2,0 0 0,0 0 0,0 0 0,0 0-1,0 0 1,0 0-2,0 0 1,0 0 0,0 0 0,0 0 0,0 0-1,0 0 1,0 0 0,0 0 0,0 0 0,0 0 1,0 0 0,0 0-2,0 0 0,0 0 1,0 0 1,0 0 0,0 0 0,0 0 0,0 0 0,0 0 0,2 0-2,-2 0 2,0 0-1,0 0-4,0 0-9,0 0-9,0 0-10,0 0-8,0 0-8,0 0-16,0 0-17,0 0-19,0 0-21,0 0-40,0 0-34,0 0-43,0 0-30,2-2-80,-2-1-111,0 7 0,0-2 0,-7 0 0</inkml:trace>
  <inkml:trace contextRef="#ctx0" brushRef="#br0" timeOffset="1.45699E6">3956 15263 575,'0'0'31,"0"0"9,0 0 8,0 0 6,0 0 4,0 0 6,3 0 3,-3 0 1,0 0 1,0 0-23,0 0-9,0 0-12,0 0-10,0 0-10,4 0-15,-2 0-21,1-1-13,0 1-17,4-1-150,-2-1 0,1 2 0,0 0 0</inkml:trace>
  <inkml:trace contextRef="#ctx0" brushRef="#br0" timeOffset="1.45985E6">2951 12736 1864,'0'0'125,"0"1"35,0-1 15,0 0 5,0-1 2,0 1 0,0 0 0,0 0 6,0 1 7,-2 3-77,-3 7-27,-1 6-29,-1 11-10,-5 7 0,3 5 2,0 3 3,0 1 0,0-6 0,4-5-6,1-9 0,2-8 7,2-9 8,0-2 3,0-4-4,3-2-4,5-4-3,11-1 0,7-6-6,7-1-5,6-3-17,3 5-35,-4 0-57,1 3-69,-6 6-128,-3 0-113,-7-7-402,-8 10 0,-6-2 0</inkml:trace>
  <inkml:trace contextRef="#ctx0" brushRef="#br0" timeOffset="1.46012E6">3158 12832 1946,'-1'0'78,"-1"0"30,2 2 25,-1 10 19,1 6 9,0 14 5,1 9 1,-1 9 1,0 3 2,0-4-75,0-3 0,0-9-32,0-9-41,0-8-97,2-10-153,1-25-416,0 12 0,3-4 0,7-12 0</inkml:trace>
  <inkml:trace contextRef="#ctx0" brushRef="#br0" timeOffset="1.4608E6">3426 12808 2265,'-6'0'57,"-4"5"22,-4 3 16,-2 11 14,-1 7 11,2 8 8,6 5 11,4 4 7,4-6 5,5-5-41,1-6-7,8-6-11,-4-8-9,3-5-8,2-4-5,1-4-8,0-4-8,-4-7-5,-1-7-10,-1-5-3,-6-5-11,-3-3-12,-6 1-8,-6 1-6,0 4-7,-4 7 3,3 7-3,6 2-3,4 3-1,3 2 4,4-2 9,7-3 8,7-3 1,6 2 3,6-4 4,4 3-1,-2 2-2,-9 6 4,-7 1 13,-3 8 2,-3 5 4,-2 4 2,-4 6 11,2 5 4,-3 4 5,0-1 4,3-4 6,3 0 8,2-2-5,5-3 0,1-6-9,-2-4-2,3-4-9,0-5-7,-4-5-10,-4-5-2,-1-7-10,-7-4-12,1-4-9,-9 0-25,-7 0-20,-6-2-20,-2 4-21,0 3-57,3 8-58,10 4-54,7 7-96,19-1-446,-13 10 0,8 4 0,8 2 0</inkml:trace>
  <inkml:trace contextRef="#ctx0" brushRef="#br0" timeOffset="1.46102E6">3891 12922 1224,'0'10'123,"0"4"44,0 6 22,0 7 20,-3 5 8,-3 1 0,-3 3 3,-3-4 0,0-4 1,6-7-68,-3-8-95,6-8-162,21-14-518,-15 0 0,1-12 0,13-12 0</inkml:trace>
  <inkml:trace contextRef="#ctx0" brushRef="#br0" timeOffset="1.46208E6">4115 12772 1551,'-9'14'71,"-1"8"24,0 7 26,-3 9 15,7-4 10,6 1 8,-3-6 10,6-2 8,0-8 8,3-8-23,4-7-24,3 0-23,5-9-23,-3-6-14,0-3-11,-3-4-9,-6-6-11,0-3-13,-6 1-7,-6 2-22,-6 4-4,-6 1-2,-5 7-3,-3 6 0,1 3 0,3 3 3,8 0 2,2 3 7,10-6 4,1 3 17,4-2 1,5 0 3,10-7 4,7 1 2,7-6 0,7 1-2,1 0 2,-4 5-5,-4 3-9,-11 2-15,-3 3-2,-7 8 3,-5 7 5,-6 11 8,3 5 13,-6 9 2,0-2 3,0 2 10,1-10 11,2-3 5,0-8 5,5-5-4,-2-4-2,6-6-6,2-3-13,5-3-2,-2-7-2,2-2-10,-2-3-6,-4-5-1,-4-5-10,-4 2-2,-4 1-8,-8-4-7,-5 1-1,-8 4 0,-5-1 0,-4 3 0,3 6 3,11 3 3,5 5-1,7-1-8,4 2 4,5 0 7,5-5 0,13-1-1,9-3 0,12-5-2,8 0-4,-1 2-4,-8 4-1,-11 6 6,-6 4-2,-13 4-3,-2 8-1,-4 7 3,-3 8 0,-2 14 9,0 8 0,1 1 8,4 1 11,3-10 5,-2-7 2,7-12 7,-2-8 19,4-6 5,-2-6 4,4-9-8,1-5 0,0-9-7,-1-5-12,-1-7-2,-5-3-10,-7 3-18,0 2-21,-12 6-11,-3 9-7,-8 4-4,-1 8-20,-4 3-33,3 7-33,7 4-89,4 5-93,7-10-525,3 7 0,6-1 0</inkml:trace>
  <inkml:trace contextRef="#ctx0" brushRef="#br0" timeOffset="1.46239E6">4943 12688 2571,'0'0'76,"0"0"33,0 3 18,3 6 18,3 5 31,0 15 26,0 9 9,-2 10 13,-2 7 7,-1 0-57,-2-2-9,2-7-30,-1-5-16,0-11-18,0-4-41,0-6-61,0-8-85,2 0-179,2-15-629,1 3 0,0-4 0,6-7 0</inkml:trace>
  <inkml:trace contextRef="#ctx0" brushRef="#br0" timeOffset="1.46283E6">5319 12980 2714,'0'-2'169,"2"0"24,-2-1 9,0 1 3,-2 2 4,2-3 4,0 3 26,5 0 12,8 0 7,13 0-132,11 3-33,19-1-22,13 0-11,12-2-2,1-4-8,-1-1-11,-13-7-40,-19 8-33,-14-5-17,-19 5-11,-9 3-15,-6 1-4,-1 0-14,0 1-34,0 1-41,0 3-81,0-2-113,0-40-403,0 37 0,0-2 0</inkml:trace>
  <inkml:trace contextRef="#ctx0" brushRef="#br0" timeOffset="1.46334E6">6540 12704 2052,'-11'1'122,"-4"5"29,-8 6 16,-8 11 11,-6 6 16,-1 9 15,3 11 15,8-1 9,10 4 10,11-6-82,8-1-25,7-7-27,5-8-8,6-1-8,6-8-15,4-12-12,-3-3-11,0-3-6,-4-9-8,-7-2-8,-5-6-15,-6 0-19,-1-4-16,-11 0-9,-3 3-19,-7 1-27,-2 2-26,-6 2-47,1 7-55,8 1-114,16 1-445,-1 2 0,2 3 0</inkml:trace>
  <inkml:trace contextRef="#ctx0" brushRef="#br0" timeOffset="1.46364E6">6788 12821 2104,'-2'6'78,"-4"5"28,-4 10 22,-2 7 12,-6 10 4,0-1 3,7-2 6,3-6-1,7-9 0,1-4-28,3-7-43,6-4-26,9-4-52,11-3-164,21-11-185,-1 1-266,2-8 0,-4 1 0</inkml:trace>
  <inkml:trace contextRef="#ctx0" brushRef="#br0" timeOffset="1.46389E6">6920 12841 1960,'-1'-1'126,"-2"-1"9,0-1 7,1 2 28,-1 4 18,3 7 5,0 10 5,0 9 3,0 14 0,0 3-114,0 9-11,0-1-10,0-5-9,0-8-54,3-10-103,-1-12-138,5-10-455,4-9 0,5-11 0</inkml:trace>
  <inkml:trace contextRef="#ctx0" brushRef="#br0" timeOffset="1.46441E6">7155 12818 1823,'-3'0'85,"3"0"7,-4 0 8,1 0 20,6-2 10,7-1 5,1-1 1,8 1 3,8-2-1,6-2-47,2 2-41,-5 3-15,-3 2-5,-10 4-19,-9 6-10,-4 10 2,-9 5 4,-7 8-1,-3 6 2,-3 1 1,1-6 4,2-7 12,9-8-3,3-9 4,3-5 6,3-4-6,3 0-3,1-2-4,6 0-4,1 1 0,2 0-4,-2 0-3,-1 1-1,-5 3 2,-4 6 7,-2 4 16,-4 5 9,-5 6 5,-8 3 7,-2-2 2,-9-1 5,1-3 3,1-10-1,3-5-35,6-7-105,33-14-677,-21-9 0,7-7 0,4-7 0</inkml:trace>
  <inkml:trace contextRef="#ctx0" brushRef="#br0" timeOffset="1.46555E6">7677 12772 2038,'-15'23'86,"-1"7"26,-8 9 15,3 6 15,7-3 13,8-8 6,3 0 4,6-7 4,6-6 9,0-6-55,6-8-23,7-5-24,-2-2-14,3-5-16,1-6-11,-6-2-6,-6-3-3,-2-4-1,-6 1-9,-4-1-6,-8 1-4,-7 2-1,-8 3-1,-4-1 1,-1 5 0,2 2 0,7 0 3,8 8-5,8-5-15,3 1 17,4-4 4,7 2 1,9-5 2,4-4 1,12 0 1,3-1-4,0 4-4,-6 3-3,-1 6 16,-8 3-16,-9 9-2,-6 11 2,-6 5-1,-4 8 1,-1 13-1,-4-3 5,6 1 5,0-8 9,0-4 8,3-8 3,3-7 4,4-6 3,6-8 4,3 0-2,2-9 1,-1-5-1,1-5-6,-6-2-2,-3-6-6,-8 0-5,-1 1-9,-7-1-4,-11 3-6,-5 0-2,-5 3-3,-7 1-2,0 5 3,4 0-3,4 5 0,12 2 6,3 2 2,6 0-3,3 1-4,1-5 0,5 1 4,5-5 2,8-2 0,11 0-1,12-4-3,5 4-3,-2 2-5,-1 3 1,-7 5 0,-11 4 3,-6 9 1,-7 7-1,-10 4 2,0 7 6,-3 4 3,2-2 9,1 1 8,3-2 10,2-1 8,5-3 2,1-5 4,-1-3 10,-1-8 15,3-5 3,-4-4-1,-2-6-5,1-5 0,-5-4-8,1-3-2,0-9-3,0-1-9,-6 1-10,4-2-17,-8 3-5,-14 1-1,-6 7-6,-8 6-5,-10 4-1,-2 5 0,6 6-2,8 3-17,8 2-32,10 3-48,6 1-82,3-1-129,15-7-220,-9 1-318,3-4 0,0-1 0,4 0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4:04:32.654"/>
    </inkml:context>
    <inkml:brush xml:id="br0">
      <inkml:brushProperty name="width" value="0.05292" units="cm"/>
      <inkml:brushProperty name="height" value="0.05292" units="cm"/>
      <inkml:brushProperty name="color" value="#0070C0"/>
    </inkml:brush>
  </inkml:definitions>
  <inkml:trace contextRef="#ctx0" brushRef="#br0">4093 3522 2011,'0'-2'149,"0"-1"31,0 0 25,1 0 24,-2 0 29,1 0 15,0 0 6,-2 1-5,1 2-8,1 0-105,0 6-32,0 14-21,1 12-13,4 19-19,-2 15-27,1 12-15,1 7-6,-2 0 6,-2-4 8,-1-7-3,0-13-4,0-12-8,0-17-2,0-10 21,0-9 25,0-10 2,-1-1 3,-2-12-2,-3-11-2,0-12-4,-4-13-7,0-16-10,6-13-15,2-7-29,2 0-33,3 4-8,0 7-15,3 9-12,3 13-9,-4 10 1,2 6 4,-1 9 8,3 4 5,-4 3-2,4 3 6,-1 3 5,6 5 10,0 1 6,2 4 4,3 1-3,-1 6 3,-2 7 1,-5 8 2,-4 8 5,-4 8 6,-3 4 0,0-2 7,0 0 5,-3-5 6,-3-8 3,-3-5-56,-7-4-76,-5-8-116,2-4-186,-3-7-379,-2-6 0,7-5 0,4-3 0</inkml:trace>
  <inkml:trace contextRef="#ctx0" brushRef="#br0" timeOffset="416.5302">4347 3805 2195,'5'16'126,"2"1"19,2-1 20,2 4 18,3-12 10,5-5 1,3-6-3,-4-6-27,2-5-38,-5-3-149,-6-3-68,-9-3-42,0 3-31,-9 4 2,-7-1 34,-4 4 24,-6 5 26,-4 7 43,3 4 55,0 9 64,9 8 50,6 6 30,6 9 14,3-1-22,3 3-44,9-5-22,9-3-28,10-4-27,12-9-26,15-5-44,7-6-90,4-10-118,17-15-438,-35 7 0,-13-6 0</inkml:trace>
  <inkml:trace contextRef="#ctx0" brushRef="#br0" timeOffset="731.7125">4702 3807 2052,'-3'-2'96,"0"-1"4,3 3 27,0 3 10,0 6 9,3 11 3,2 5 2,-1 8 2,1 5 5,-1-1-91,-2-3 17,0-3 9,-2-8-1,0-10 51,0-5 4,0-5 1,0-8-1,-5-10-3,-1-6-5,-2-16-14,-1-9-29,3-7-34,8-3-68,14 3-84,19 6-58,14 5-86,18 10-158,11 4-385,2 9 0,-5 8 0,-3 2 0</inkml:trace>
  <inkml:trace contextRef="#ctx0" brushRef="#br0" timeOffset="978.5845">5316 3600 2484,'-9'0'90,"-7"1"18,-7 7 22,-10 4 15,3 8 10,-3 6 13,3 10 10,10 6 6,5 1 2,10 0-83,5 3-8,7-2-25,6-2-35,4-5-42,10-2-68,12-11-146,18-17-544,-4-2 0,4-10 0,-3-15 0</inkml:trace>
  <inkml:trace contextRef="#ctx0" brushRef="#br0" timeOffset="1341.8364">5518 3802 2356,'-3'0'68,"-3"3"14,3-1 10,0 1 4,3 1 17,6 2 9,9-5 2,3-1-1,0-4-19,6-3-73,-6-4-86,-8-3-61,-5-1-20,-3-2 3,-9 0 15,-7 5 24,-6 4 21,-4 2 20,-8 6 25,-1 6 41,-2 5 65,7 8 57,5 2 13,6 5-5,12 2-28,5 0-38,12-3-41,9 1-76,11-5-85,17-8-170,10-4-263,6-6 0,2-11 0</inkml:trace>
  <inkml:trace contextRef="#ctx0" brushRef="#br0" timeOffset="1801.6885">5831 3749 3907,'0'0'11,"0"4"1,0 2 2,3 10 2,-3 4 1,0 5 2,0 1 1,6 1 1,-2-3 0,-2-4-6,1-3 3,-3-5 15,0-5 52,0-5 12,0 0-1,0-9-1,0-8-2,0-7 2,1-14-7,7-10-4,4-3-27,6 2-40,6 5-79,1 11-43,-5 10-35,0 9-17,-5 8-8,0 4 1,-3 3 6,-6 7 11,3 10 28,-5 6 27,-2 8 26,-1 7 30,1 2 33,3 1 2,2-1-47,10-7-126,8-11-124,2-20-301,8-3 0,10-13 0,8-15 0</inkml:trace>
  <inkml:trace contextRef="#ctx0" brushRef="#br0" timeOffset="2523.8997">6288 3304 2795,'2'-6'51,"1"4"5,4 5 8,5 8 16,2 12 5,7 15 2,3 16-2,-3 15 4,-4 10-25,-4 8-105,-4-2-30,-4-8-57,-5-11-39,3-16-69,-3-16-43,0-13-57,-3-13-103,0-5 0,-8-8 0,-5-10 0,-16-5 1849,5-12-1701,0-4 97,3 0 111,7 7 51,14 9 50,-3 11 23,6 7 63,3 1 49,11 1 71,10-3 25,13 2-54,19-6-65,9-2-50,3-3-27,-8 1-5,-8 1-18,-18 0-12,-14 4-7,-12 1-13,-5 2-20,-3 0 14,0 2 35,-1 0 50,-9 0 45,-1 1 59,-8 2 44,-5 5 11,-1 4-6,2 3 2,4 6 5,7-2-16,6-1-42,3 0-50,6-1-43,7-3-54,4-1-26,7-2-15,4-5-5,0-3-4,-1-2-8,-2-7-24,-7-6-26,-3 3-22,-3-6-15,-3 3-6,-3 2-16,-1 3-30,-2 5 5,0 1 4,0 7 5,1 3 25,2 3 4,2 2-58,2-1-138,44 2-121</inkml:trace>
  <inkml:trace contextRef="#ctx0" brushRef="#br0" timeOffset="3079.6433">7158 3638 3170,'-13'-6'151,"-4"2"4,-3 1 14,-5 3 6,10 8 4,0 9 2,3 7 4,7-2 2,0 4 2,4-1-128,2-1-25,2-2-2,7-4-14,2-4 0,6-5-7,6-5-19,0-4-25,-1-9-24,-2-3-35,-4-5-25,-7-4-30,-6-5-20,-1 3-4,-3 3-22,0 3-21,0 8 18,0 5 41,0 8 47,2 12 83,2 6 52,7 12 62,4 12 52,3 6 13,3 7 21,-5 0 33,-6 3 11,-10-4-10,-13-1-12,-15 1-39,-14-5-20,-11-7-32,-9-7-31,1-9-9,8-14-27,8-9-72,9-17-121,13-18-179,13-52-626,13 14 0,21-16 0,21-9 0</inkml:trace>
  <inkml:trace contextRef="#ctx0" brushRef="#br0" timeOffset="3447.6061">7324 3655 2428,'0'3'67,"0"1"23,6 1 15,4 0 4,7-3 3,4-1-1,3-5 2,1-5-4,-9-3 2,-5-3-40,-6 1-29,-4-3-22,-7 0 3,-7 2 21,-2 3 33,-9 4 28,-6 2 3,0 6 3,1 11 0,-1 4 10,3 10-1,4 6-3,13 5-14,4 4-26,15-2-42,13 2-79,10-2-80,12-8-147,11-14-569,7 0 0,3-12 0,0-5 0</inkml:trace>
  <inkml:trace contextRef="#ctx0" brushRef="#br0" timeOffset="4031.053">8755 3569 2700,'-11'0'104,"-7"2"22,-2 2 20,-7 5 14,2 5 9,2 6-2,4 5 6,5 6-2,10-1 1,1 5-84,6-4-22,11-4-15,5-4-15,8-9-14,6-6-3,5-5 3,-4-6-4,-8-8 5,-7-3-2,-6-4 7,-6-3-7,-4-4-18,-3 2-24,-10 0-18,-6 0-31,-2 6-24,0 5-38,2 5-46,7 3-94,7 1-176,2 5-202,6-4 0,12-1 0,11-7 0</inkml:trace>
  <inkml:trace contextRef="#ctx0" brushRef="#br0" timeOffset="4469.88">9148 3209 2804,'-16'-7'93,"-3"0"8,-5 1 10,-1 1 14,8 6 11,3 7 36,2 9 12,6 11 8,3 11 7,0 18-78,3 14-10,3 9-8,0 7-7,2 5-14,-1-5-10,5-9-37,-6-12-11,0-18 14,-3-14 46,1-15 23,-1-11-3,0-8 0,0-9-2,-1-9-2,-1-9-6,-2-6-10,-2-7-10,3-3-31,0 8-67,6 3-41,7 7-39,7 5-70,12 5-73,12 0-132,29-3-184,-14-1-264,4 2 0,-7 0 0,-4-1 0</inkml:trace>
  <inkml:trace contextRef="#ctx0" brushRef="#br0" timeOffset="5492.9283">9835 3249 1792,'0'-3'128,"-3"-1"-1,2 3 23,-1 4 26,2 11 16,0 13 12,6 18-1,2 17 1,3 12 4,-3 6-116,3-1-11,-5-4 2,-2-16-22,-2-16-22,-2-11 5,0-10 25,0-11 2,0-8 3,0-10-5,0-7 0,-3-10-3,-2-9-4,4-10-4,1-6-5,9-3-24,6 5-39,12 6-15,5 6-22,2 7-31,-4 10-34,-6 5-1,-11 6 5,-3-1 6,-7 2 2,-3-2 3,0-2 4,3-1 16,-6-6 32,-3-2 44,-3-3 35,0-2 10,0-3-2,3 4 3,0 5-4,6 5 0,0 9 12,1 7 16,10 14 11,5 10 0,1 18-3,7 13-4,-4 11 2,-6 6 0,-4-4 5,-4-7 6,-3-10-2,-3-12-14,0-11-15,0-11 23,0-7 14,0-9 0,1-5-2,1-13-6,5-4-8,5-10-7,3-3-13,5-2-8,-2 8-11,3 4-35,-8 12-18,1 8-6,-2 7-13,2 8-6,1 8-10,-3 0-41,3 7-42,0-4-63,-2-2-141,20-11-541,-22 1 0,0-6 0,2-7 0</inkml:trace>
  <inkml:trace contextRef="#ctx0" brushRef="#br0" timeOffset="5825.7524">10454 3648 2760,'0'0'84,"1"0"12,5 0 18,2 2 15,2-4 6,10 2 7,-3-2 1,2-6-4,-7-2-12,-2-2-62,-7-4-54,-1-2-17,-8 2-17,-7 4-15,-4-2 1,-4 5 0,-3 7 10,5 3 18,3 10 30,8 11 29,5 7 16,3 11 6,8 4 2,4 2-1,8 2-33,7-7-52,6-3-100,5-9-213,-8-7-418,-8-6 0,-11-9 0</inkml:trace>
  <inkml:trace contextRef="#ctx0" brushRef="#br0" timeOffset="10825.7207">5099 4478 458,'0'0'132,"0"0"38,0 0 39,0-3 38,-1 3 35,1-2 27,-3-1 24,0 2 19,3-2 3,-3 3-85,3-2-57,0 2-33,0 2-37,0 2-31,0 7-27,0 6-24,3 6-20,3 4-18,0 4-2,2-2 7,-1-1 6,-1-5 7,-3-5 18,0-4 19,-3-10 18,0 1 18,0-5 12,0 0 1,0 0 2,0-6-5,0-2 0,-6-10-8,0-5-21,0-9-30,3 1-25,2-3-26,1 4-20,3 7-11,2 3-9,-3 6 1,10 5-10,-3 6-6,6 3 1,-3 3 2,3 4-1,-4 4 3,-2 3 6,-2 1 11,-1 2 7,-4-2 1,-1-2 14,1-2 4,-4-1 1,2-5 4,2-1 12,-2-2 7,0-2-1,0 0 0,0-3-2,-2-3-2,2-1-2,-1 0 2,1-1-6,-2 4-10,4-1-26,-4 2-15,4 0-4,-2-1 1,0 2 0,0-1 2,0 0-1,0 3-4,0-1 2,0 1 6,0 0 15,0 0 8,0 0 1,0 0-3,0 0-9,0 0-7,0 0-4,0 0 4,0 0 2,0 0 2,0 0 0,0 0-1,0 0 3,0 0 3,0 0 9,0 0 6,0 0 6,0 0-1,0 0 0,0 0-1,0 0-3,0-1-5,0 1-1,0-1-11,1-2-12,1 0-17,4-2-20,3-3-5,1 1-8,4 2-10,1 1-4,-6 2 4,2 2 1,-1 2 10,-4 5 10,-3 2 18,3 5 19,-3 6 7,3 0 8,-2 0 11,1 1 12,0 1 3,4-2 1,1 4 0,1-2 1,-2 4-3,3-1-16,-2-1-79,1-6-158,1-12-470,-3 2 0,-1-7 0,2-8 0</inkml:trace>
  <inkml:trace contextRef="#ctx0" brushRef="#br0" timeOffset="11547.9802">5622 4481 2317,'-14'7'136,"-4"6"6,-4 3 4,-1 8 2,6 0 1,7 2 1,8-1 2,2 1 1,5-3 2,5-2-105,7-7-15,0-2 0,3-4 8,1-6 4,-2-4-2,-4-6-20,0-4-27,-5-5-20,-2-5-20,-5-5-28,-5 1-9,-4 2-9,0 5-11,-4 4-3,1 9 6,-1 3 26,5 3 33,5 3 34,-3 1 32,6-2 24,5 3 11,5 3 8,6-1 2,4-1-2,4 2-7,-3-1-9,-3 3-11,-7 2-17,-3-2-16,-4 3-6,-4 1-8,-3-2-6,0 1 1,0-2 12,0-6 19,0-2 22,0-2 6,-3-3 7,0-5 2,-1-8 0,3-6 2,1-9-7,3 1-7,5 0-22,1 8-39,1 1-28,2 11-19,-1 6-17,2 1-8,-2 7-5,-3 4 1,0 8 6,1 3 2,-2 6 8,3 1 19,5-1-58,3-2-118,-1-8-81,4-10-269,-2 2 0,1-11 0</inkml:trace>
  <inkml:trace contextRef="#ctx0" brushRef="#br0" timeOffset="11915.6676">6016 4556 1955,'3'2'137,"6"2"21,4 1 24,8 1 16,5-6 10,10 1 6,-1-3 1,-2-3 0,-9-7-11,-13 1-142,-8-5-54,-6-2-58,-8 0-32,-5 1-18,0 3-9,-6 5-5,-4 6 15,5 4 13,3 12 21,2 4 31,5 5 38,3 9 38,5-1 7,3 0 7,9 2-1,7-5 0,14-2-40,9-5-70,8-8-83,10-9-160,-6-10-262,-6-4 0,-12-4 0,-9-2 0</inkml:trace>
  <inkml:trace contextRef="#ctx0" brushRef="#br0" timeOffset="12323.8716">6371 4553 1730,'0'2'118,"0"3"23,0 5 19,3 4 11,5-2 3,6 8 2,2-5 1,5 2-1,1-6 7,-5-4-63,-2-5-44,-3-5-30,-1-8-42,-1-3-53,-6-6-41,0-1-41,-3-4-5,-1 6-7,-1 2-25,1 6-3,1 8 19,-1 7 40,5 12 72,8 12 68,5 13 113,12 12 58,11 10 7,-1 5 14,-2 6 28,-11-3-1,-15-2-5,-19-5-11,-23-10-33,-24-6-22,-20-9-84,-14-5-124,-3-13-263,-6-9-537,12-14 0,14-18 0,15-25 0</inkml:trace>
  <inkml:trace contextRef="#ctx0" brushRef="#br0" timeOffset="12879.8028">7244 4166 2480,'3'5'70,"3"12"20,6 9 12,1 16 14,6 11 10,5 9 12,-2 1 11,0-2 6,-5-8 5,-3-9-22,-5-8-28,-3-12-5,-6-5 18,0-11 7,1-4-8,1-5-13,-1-10-9,3-12-7,3-9-6,0-2-23,4-4-13,5 4-26,0 11-42,0 9-27,1 11-7,-4 6-4,1 9-3,-2 8-8,-2 1-2,1 6-4,1 0-54,0-1-75,9-7-208,-7 1-326,2-8 0,2-7 0,8-6 0</inkml:trace>
  <inkml:trace contextRef="#ctx0" brushRef="#br0" timeOffset="13213.7654">7747 4469 1946,'0'0'162,"6"0"18,4 0 5,5 0 3,-2-5 3,3 0-1,-3-5 1,-2-4-6,-8-1-12,-3 1-144,-6 3-45,-6 0-23,-3 1-4,-6 3-3,-2 3 0,0 7 13,5 6 8,6 9 8,6 3 14,5 11 18,4 0-1,9 0-23,12 2-35,15-4-112,20-19-478,13 3 0,12-11 0,4-6 0</inkml:trace>
  <inkml:trace contextRef="#ctx0" brushRef="#br0" timeOffset="13795.3005">8869 4536 1744,'-4'0'142,"-1"0"25,2 5 21,0 7 16,4 9 7,7 11 1,3 12 1,3 11 1,2 6 0,2 1-123,-6 6-18,-2-8-25,-4-9-17,-4-12 10,-2-11 11,0-15 7,0-8 5,-3-10-2,-3-12 1,-3-11 4,-3-14-1,-5-13 0,7-12-6,3-11-29,6-2-21,1 2-12,5 9-9,7 11-18,0 16-4,3 18-7,6 12-11,1 10-4,0 13-3,0 6 4,-4 5 2,-9 8 4,-4 3 4,-4 4 20,-7 0 2,-3 3-3,-6-5-29,-3-3-31,-5-8-46,7-9-108,14-12-428,-4-5 0,6-10 0,13-13 0</inkml:trace>
  <inkml:trace contextRef="#ctx0" brushRef="#br0" timeOffset="14183.6904">9241 4504 2574,'-15'3'120,"-5"5"13,-8 7 4,-2 5 3,10 7-1,5 2 3,6-1 3,9-1 1,6-5 12,9-8-68,1-3-5,7-7-6,7-4-2,-3-7 1,-3-5 0,-6-5-7,-3-4-21,-7-4-34,-5-1-24,-3 4-44,0 3-68,0 11-9,0 3-4,0 5-2,0 9 1,3 4 5,0 5 12,-1 3 21,6-1-39,4 1-65,2-2 36,12-7-61,8-7-311,1-2 0,-2-3 0,-3-9 0</inkml:trace>
  <inkml:trace contextRef="#ctx0" brushRef="#br0" timeOffset="14622.4107">9465 4495 2147,'0'1'109,"0"7"23,0 5 17,0 8 12,3 0 6,5 7 3,6 1 1,5-3-1,2-6 0,1-6-71,-2-7-27,-4-4-28,0-10-36,-2-6-54,-1-5-49,-5-5-43,-3-3-16,-5 0-4,0 3-22,0 9-10,0 6 0,3 11 23,3 10 53,5 10 55,4 12 129,4 11 83,4 11 32,2 9 8,-2 6 34,-9 1 7,-4-3 6,-14-3 4,-15-8-18,-11-11-13,-9-13-80,-9-10-60,-1-15-76,3-10-65,4-16-138,11-21-198,8-16-353,13-14 0,7-12 0,16-3 0</inkml:trace>
  <inkml:trace contextRef="#ctx0" brushRef="#br0" timeOffset="14990.694">9851 4504 2466,'-2'0'94,"-4"0"11,-5-2 6,-2 4 13,-1 1 3,2 5 2,2 3 0,3 4-2,7 0 4,0 3-75,10-1-17,1-3-12,5-3-4,6-4-15,7 0-5,-2-4-9,1-2-25,-6 3-9,-4 3-5,-9 5 1,-6 2 3,-6 6 4,-6 1-3,-12 7 1,-5 3-6,-4 1-9,-3-7 17,10-6-50,13-11-119,23-13-383,-1-7 0,17-8 0,20-11 0</inkml:trace>
  <inkml:trace contextRef="#ctx0" brushRef="#br0" timeOffset="15396.7626">10535 4505 3021,'-24'0'85,"-9"4"15,-7 0 24,-3 7 17,12 3 13,11 3 3,5 5 7,12 2 2,0-2 7,9 0-57,9-1-17,3-5-9,7-7-20,4-5-12,-5-2-9,-2-4-4,-5-2-8,-3-8-4,-2-2-18,-8-6-28,-2-5-20,-1 4-21,-1 6-39,-1 4-7,2 8-2,-1 5-2,0 8 5,0 4 0,0 6 7,4 2 9,1 3-7,6-2-65,10-6-157,9-12-381,11-1 0,13-9 0,9-11 0</inkml:trace>
  <inkml:trace contextRef="#ctx0" brushRef="#br0" timeOffset="15702.3549">10804 4398 3284,'-6'2'38,"-4"7"6,-5 6 9,-2 4 10,10 1 12,0 2 20,7-2 9,16-7 9,8-1 4,7-1-29,10-4-6,3 0-9,-7-2-7,-8 7-7,-8 1-8,-14 3-16,-10 2-10,-10 3-8,-14 4-7,-15 1-36,-15 0-53,-11-4-122,0-8-636,-30-1 0,-9-7 0,-15-5 0</inkml:trace>
  <inkml:trace contextRef="#ctx0" brushRef="#br0" timeOffset="16557.8488">7635 5132 3230,'0'-4'118,"-3"1"19,3 3 28,6 11 14,5 16 6,6 14 1,8 14 2,8 11 2,3 5-2,-6-2-112,-9-6-5,-7-7-14,-8-11-28,-6-11-7,0-13-11,0-10-36,0-11-32,-3-8-20,-7-8-16,-6-11-15,-3-8 2,-4-8-3,-1 0 1,6 2 1,6 12 11,6 4 30,4 11 18,2 7 30,12 2 24,14-1 15,16 0 0,17-5 1,13 2 0,-1-2-8,-8 1-26,-18 3-42,-12 4-18,-19 1-23,-8 2-6,-6 0-3,-2 0 6,-5 0 32,-4 0 33,-7 2 24,-4 4 37,-4 2 58,6 6 32,2 7 14,8 0 0,7 4 3,3-3 0,6 1-25,3-3-22,6-3-13,0-8-10,6-3 3,-3-8-2,-1-4 0,-1-8 0,-1-6-22,-4-2-18,-1-4-15,-4 2-14,-1 3-56,-4 10-42,2 5-14,0 6-12,1 6-27,6 5-34,-1 7-22,2 2-22,5 6 1,6-2-144,-2-12-251,6 8 0,-2-7 0,-2-11 0</inkml:trace>
  <inkml:trace contextRef="#ctx0" brushRef="#br0" timeOffset="16763.0089">8281 5312 3041,'0'-2'93,"6"2"13,3 5 1,7 7 2,4 9 0,13 9-1,3 3 1,6 2-15,6-4-71,-2-5-203,-3-15-563,-15 3 0,-12-11 0,-9-3 0</inkml:trace>
  <inkml:trace contextRef="#ctx0" brushRef="#br0" timeOffset="16928.0287">8502 5388 2940,'-14'8'108,"-11"13"5,-7 15 1,-11 9 0,3 6-1,4 13-3,11-4-56,12-4-170,8-37-594,9 17 0,13-14 0</inkml:trace>
  <inkml:trace contextRef="#ctx0" brushRef="#br0" timeOffset="17541.8618">12100 3824 3323,'-10'3'77,"3"1"22,0-1 23,-2 1 14,6-1 8,3-2 15,0-2 28,9 2 16,8-1 6,13 3-59,18-3-16,13 0-25,13 0-35,3 0-44,-6-3-41,-10 2-87,-14-2-123,-13-1-166,-15-3-500,-12 4 0,-6-1 0,-1 1 0</inkml:trace>
  <inkml:trace contextRef="#ctx0" brushRef="#br0" timeOffset="17787.8194">12178 4056 2987,'0'1'132,"0"1"1,0-2 14,2 0 18,5 0 10,10 0 4,14-2-2,12 0 0,14-6-17,9 2-142,0-5-86,3 1-191,-9-30-565,-5 27 0,-12 1 0,-2-5 0</inkml:trace>
  <inkml:trace contextRef="#ctx0" brushRef="#br0" timeOffset="19692.7564">14052 3258 1566,'0'-5'135,"0"1"28,0-4 18,0-1 13,0-2 17,0 3 27,0-3 30,0 4 6,0 1-4,0 5-78,0 4-1,0 15-11,0 15-4,3 19-9,0 17-17,0 16-22,-3 6-28,4-2-4,-1-10 4,2-11-24,-4-16-27,1-16-12,-1-10-7,-1-13-3,-1-9-25,2-1-62,-1-6-81,2-6-161,2-17-637,2 0 0,11-10 0,13-6 0</inkml:trace>
  <inkml:trace contextRef="#ctx0" brushRef="#br0" timeOffset="20109.9477">14281 3580 2936,'-2'0'85,"-1"0"21,3 0 13,-1 7 8,1 10 8,1 8 1,2 8 4,3 5 2,-2 1 0,2-4-81,-3-2 0,1-6-17,-4-8 2,3-5 15,-3-7-2,0-6 1,0-5-6,0-7-2,0-8 0,0-13-1,3-10-16,0-7-9,4 1-17,5 3-25,3 7-12,2 11 1,1 13 3,-5 9-2,4 7-8,-2 9-12,3 7 11,-4 5 5,0 7 2,2 2 4,-5 4-15,2 3-50,-4 0-118,31-10-610,-31 5 0,0-8 0,2-6 0</inkml:trace>
  <inkml:trace contextRef="#ctx0" brushRef="#br0" timeOffset="20389.6267">14926 3471 2041,'-12'0'131,"-3"0"23,-8 8 25,-5 4 24,1 10 11,-2 8 17,4 7 6,8 1 4,8-1 2,5 0-99,8-2-32,6 1-24,10-3-32,1-4-73,9-5-85,11-10-180,-1-14-492,3 0 0,0-9 0,-1-7 0</inkml:trace>
  <inkml:trace contextRef="#ctx0" brushRef="#br0" timeOffset="20691.7393">15015 3632 2162,'0'9'141,"3"11"10,3 3 8,6 10 7,7-3 5,8 1 5,4-4 9,3-5 6,-2-7 3,-5-4-113,-6-8-20,-9-9-13,-6-10-13,-4-5-20,-7-10-18,-7-9-9,-12-6-12,-3-2-9,-5 9-20,4 5-16,4 17-30,8 11-66,8 8-138,6-13-332,1 25 0,6-2 0</inkml:trace>
  <inkml:trace contextRef="#ctx0" brushRef="#br0" timeOffset="21288.289">15410 3605 2052,'6'7'156,"2"5"5,1 2 4,2 9 12,-2 5 10,-3 0 0,-3 4 4,-2-3 0,1-5 3,0-1-135,-2-7-6,0-8 28,2-4 1,-2-6-14,0-7-8,0-6-2,0-12-4,0-10 0,0-7-7,0 0-4,2 2-14,4 9-48,3 8-26,6 10-23,3 12-27,4 3-24,4 9-21,-2 8-9,0 5 1,-3 5 2,-4 5 3,-7 0 24,-5-4 45,-2-5 50,-3-3 59,0-9 48,-2-4 29,4-7 12,-2-2 4,0-7-2,0-11-2,0-9-31,2-7-56,6-1-58,1 3-64,1 8-29,1 9-12,2 11-3,-4 9-3,-1 11-11,3 4-18,-2 7 22,6 7 30,0 3 19,9-1-85,6-8-324,-3 3 0,-3-5 0,1-11 0</inkml:trace>
  <inkml:trace contextRef="#ctx0" brushRef="#br0" timeOffset="21647.7119">15931 3573 2103,'5'2'179,"2"-2"9,10 2 3,3 1 2,-1-3-9,3 0-20,-2-5-29,-5-2-45,-4-4-57,-7-3-186,-4-4-52,-3-2-17,-9 3 2,-4 3 21,-6 5 48,-3 3 56,-1 10 52,7 12 57,2 5 62,4 9 47,7 8 20,3 6 7,3-4-28,10 4-36,14-8-138,17-14-514,16-2 0,23-12 0,12-9 0</inkml:trace>
  <inkml:trace contextRef="#ctx0" brushRef="#br0" timeOffset="21975.0285">16888 3255 2567,'0'-5'157,"0"3"5,-4 0 27,1 5 35,0 12 18,1 15 4,1 20-2,5 14 4,5 11-1,2 8-146,-4-2-40,3-7-28,-6-12-35,-2-11-51,-4-14-39,-2-13-75,0-14-108,3-13-184,-7-7-275,1-12 0,-7-10 0,-2-4 0</inkml:trace>
  <inkml:trace contextRef="#ctx0" brushRef="#br0" timeOffset="22481.9743">16744 3641 2126,'0'-6'26,"0"4"14,1 1 36,8-2 16,11 2 10,16 2 6,15-1 0,18-4 6,8-3 0,0 1-32,-12-5-4,-16 2-19,-16 1-34,-17 4-19,-10-1-12,-6 5-9,0 0 17,-2 0 39,-4-2 42,-5 4 38,-4 0 31,-4 7 15,-7 1 2,4 3 6,1 6 2,5 3 8,3 0-18,7 2-41,3 1-42,5 1-38,4-2-22,2-7-9,3-3 4,4-6 2,5-7-1,-1-7-5,-4-4-7,3-6-18,-6-4-27,-1-7-45,-7-1-45,-1 2-35,-1 3-52,-1 6-11,2 11 3,1 3-9,2 9-5,4 9 7,1 5 13,-1 2 37,8 3 46,8 3 4,5-9-112,-1 2-214,3-1 0,-4-11 0,-11-6 0</inkml:trace>
  <inkml:trace contextRef="#ctx0" brushRef="#br0" timeOffset="22704.8736">17413 3511 2969,'0'-6'66,"2"6"29,2 0 9,7 7 8,4 8 2,6 12 4,17 3 5,7 4 0,11-2-3,4-2-83,0-6-140,-4-7-251,-23-3-350,-16-10 0,-7-1 0,-9-10 0</inkml:trace>
  <inkml:trace contextRef="#ctx0" brushRef="#br0" timeOffset="22900.8896">17704 3465 3052,'-18'20'89,"-11"15"16,-8 13 5,-5 12 0,2 1-1,6 0-34,7-6-69,7-6-118,32-12-596,-21-7 0,6-10 0,6-12 0</inkml:trace>
  <inkml:trace contextRef="#ctx0" brushRef="#br0" timeOffset="23343.3394">18135 4291 2292,'-40'7'81,"-18"4"30,-19 0 37,-29 3 34,2-6 44,-19 0 36,-15 1 17,-23 0 3,-33 4 3,-29 4-57,-25 5-23,-29 0-27,-18 5-33,-8-1-21,-1 3-39,10-3-28,17 3-13,10-3 8,28-1-1,21 0 2,20-5-1,29-2-4,28-3-4,27-6-12,35-4-5,25-2-25,27-2-46,19-1-57,13 1-50,8 1-53,6 1-95,7-1-212,-4 5-342,1 1 0,-2-3 0</inkml:trace>
  <inkml:trace contextRef="#ctx0" brushRef="#br0" timeOffset="25577.9006">14497 4939 2794,'0'-3'129,"0"2"23,0-2 12,0 1 7,-3-3 25,-1 5 33,-8-1 26,-11 1 25,-7-2 15,-9 2-92,-6 0-28,-4 3-20,1 7-9,5 7-4,1 5-24,9 9-31,6 9-22,11-2-25,10 3-14,5 2-6,2-4-3,5-2-4,5-5 2,8-3-5,11-8-1,8-4 2,6-9-2,1-4 0,1-8-5,-6-7-2,-6-6-9,-7-2-7,-7-5-12,-10-1 0,-2 3-1,-5 6-5,-3 3-15,0 5 5,0 5 4,0 10 5,0 8 7,0 9 12,2 8 5,-1 6 1,1 3-1,-1-2-5,2-6-22,-3-9-63,0-4-89,0-14-202,0-12-581,0 1 0,-3-7 0,-1-11 0</inkml:trace>
  <inkml:trace contextRef="#ctx0" brushRef="#br0" timeOffset="26225.8947">14324 5228 3346,'0'-4'53,"2"3"10,7-2 10,7-1 9,13-2 14,10 2 3,13-4-2,-3 1-4,-3 2-11,-11 3-53,-11 2-3,-9 2-10,-5 6-8,-3 2-7,-4 7-13,3 5 0,-6 6 8,3 4 10,-3 1 16,3-1 12,-2-3 20,2-1 15,0-5 30,-3-8 37,0-7 8,0-7 4,0-2-4,0-10-6,0-7-8,0-11-17,8-7-23,8-12-25,11 5-34,4 4-44,3 8-20,-7 11-14,-10 11-3,-8 8 3,-3 6 2,-5 4 12,1 7 4,1 6 8,0 6 6,3 4 5,4 2 12,11 5 11,11-3 6,4-4 0,0-6 2,2-7 3,-12-11 1,-2-4-1,-10-12-11,-1-8-29,-4-3-65,1-10-76,-5-5-55,-5-6-28,-8 2-2,-5-4 9,-10 9 6,-1 5 5,-8 11 9,4 11 23,1 7 20,13 8-74,4-5-341,5 10 0,7-3 0,11-6 0</inkml:trace>
  <inkml:trace contextRef="#ctx0" brushRef="#br0" timeOffset="26610.6041">15365 5068 2819,'-13'0'93,"-7"3"3,1 3 3,-2 6 3,7 5 1,8 2 0,5 2 3,2 1 2,7-4 2,7-3-82,-2 0-9,8-4-5,2-3-3,1-1-20,-6 1-55,1-1-26,-2 3-12,-3 1-3,-7 4-1,-4 4 4,-3 1 8,-7 6 4,-7-1 5,-6 3 20,-5-3 63,-5-5 35,1-5 9,4-11-36,13-8-177,-3-33-390,9 13 0,6-11 0,7-15 0</inkml:trace>
  <inkml:trace contextRef="#ctx0" brushRef="#br0" timeOffset="26978.2109">15744 4928 2342,'-14'11'152,"-5"6"4,-5 6 4,-3 8 0,11-4 0,7 4 1,6-4 2,6-2-1,8-7 2,3 1-142,6-4-10,3-1-8,4-4-13,1 0-17,-1 0-7,-1 2-3,-5 3-2,-6 1 3,-9 4 1,-3 3 7,-11 2 4,-8 1 8,-11 2 18,-7-5 24,-13 0 9,-3-8 2,-1-4-31,6-8-155,5-16-553,10 1 0,9-12 0</inkml:trace>
  <inkml:trace contextRef="#ctx0" brushRef="#br0" timeOffset="27379.194">16851 4717 1838,'0'-3'100,"1"3"47,-1 1 32,0 7 26,0 12 20,3 17 5,0 15 0,5 15 3,-1 5 0,1 6-86,-2-3-16,1-8-58,-5-15-61,4-9-114,-2-14-182,-1-45-435,5 17 0,4-6 0,-2-12 0</inkml:trace>
  <inkml:trace contextRef="#ctx0" brushRef="#br0" timeOffset="27767.8473">17093 5020 2551,'0'7'99,"0"8"2,0 6 4,0 11 1,2 4 3,-2 3 0,1-5 0,1 0 0,-1-10 3,1-3-66,-1-9-10,1-8-2,-2-5-3,0-8-2,0-7-2,0-10-2,1-8-1,6-7 0,-1 0-3,8 2-22,3 7-2,2 13-2,-4 5-3,3 9-9,-6 10-12,5 4-5,-4 6-4,0 7-11,-5 5-16,0 4-25,-2 2-33,0-2-112,8-3-120,-5 1-196,1-3 0,4-8 0</inkml:trace>
  <inkml:trace contextRef="#ctx0" brushRef="#br0" timeOffset="28034.0859">17639 4900 2947,'-27'11'93,"-7"11"2,-7 9 7,-7 8 2,18 0 1,14 4 5,8-4-1,15-1 2,10-8-9,7-1-151,6-7-107,11-8-131,3-5-390,0-8 0,3-7 0,-6-8 0</inkml:trace>
  <inkml:trace contextRef="#ctx0" brushRef="#br0" timeOffset="28875.3554">17744 5054 2091,'0'7'109,"0"6"12,0 5 18,0 2 21,9 2 5,5 2 3,6-3-1,1-1 3,-2-6 4,1-4-77,-6-6-28,-1-7-15,-1-7-34,-2-9-24,-7-4-7,-3-11-3,-7-2 0,-7 0 3,-6 1 1,0 7 1,-3 9-2,4 9-1,7 3 18,4 7-4,4 0 4,4 0-2,7 3 5,5-2 0,11 2 0,5-3 0,7 4 3,1-3 4,-3 6-1,-6 3 6,-6 4-2,-4 3 2,-2 9-9,-4 3-4,0 5-9,-2 2-2,-4-2 1,0-4 9,-4-8 38,-1-10 42,0-3 19,-1-7 9,-1-2 9,-2-7-2,-3-5 3,-1-7-1,2-10-7,3-8-12,3-4-39,3-1-42,5 5-19,1 5-19,4 11-2,3 8-3,-1 9-4,2 4-6,-2 11-6,0 4-1,-5 5 3,2 4-2,-3 0 3,-6 0 8,2-7 4,-2-3 17,-1-7 23,-1-4 7,1-4 9,2-4 3,2-11-3,2-9-11,2-5-21,7-5-26,-2 3-18,-2 9-18,-1 11-18,2 7 0,-10 12 0,2 9 0,-1 7 3,0 6 13,-1 4 15,5 5-14,3-2-84,4-3-129,11-13-476,-14-1 0,0-7 0,-1-11 0</inkml:trace>
  <inkml:trace contextRef="#ctx0" brushRef="#br0" timeOffset="29193.8803">18404 5034 1758,'0'0'204,"4"2"34,8-1 32,3 4 27,6-2 18,5 1 13,-2-4 3,-4 0 4,-6-4-5,-4-5-142,-6-3-126,-2-5-58,-7-2-36,-9 5-25,-5-4-18,-6 7-9,-9 6-1,4 3-1,3 9 10,12 10 35,3 7 39,8 7 25,8 6 5,9 4-3,7-7-24,12-1-52,16-9-165,11-19-570,7-1 0,7-13 0,0-13 0</inkml:trace>
  <inkml:trace contextRef="#ctx0" brushRef="#br0" timeOffset="29543.8897">18559 3860 937,'-2'-7'257,"2"-1"25,-1-3 0,1 6 18,0 3 15,0 9 12,8 12 9,11 8 8,16 9 2,16 3-178,13 4-94,6-6-59,-9-5-56,-8-8-138,10-15-573,-40-2 0,-10-7 0,-2-9 0</inkml:trace>
  <inkml:trace contextRef="#ctx0" brushRef="#br0" timeOffset="29784.8726">18861 3700 1964,'-6'7'125,"-1"8"13,-8 14 7,-7 13 2,1 10 0,-4 9-5,-5 5-28,1 3-54,4-8-83,8-12-208,4-20-314,10-2 0,6-14 0,5-12 0</inkml:trace>
  <inkml:trace contextRef="#ctx0" brushRef="#br0" timeOffset="30066.1827">19162 3479 1672,'3'12'112,"0"8"24,1 17 6,-1 11 3,1 6 2,-1 9 1,-3 5-6,0-4-27,0-7-68,4-11-217,1-22-357,2 0 0,7-10 0,5-12 0</inkml:trace>
  <inkml:trace contextRef="#ctx0" brushRef="#br0" timeOffset="30778.2561">19523 3601 1673,'-3'11'115,"-3"6"32,-3 12 22,-3 13 9,3 0 4,0 11 2,3 1 4,3-6 4,12-3 10,6-10-72,8-8-33,5-10-30,5-8-21,4-9-12,-4-10-15,-5-9-32,-4-5-37,-8-8-16,-8-11-34,-8-6-6,-5-4 14,-11 2 10,-5 2 8,-7 9 2,-7 9 17,-1 11 32,7 8 45,5 4 35,12 6 25,8-2 3,4 4-12,4-1-5,11 1 1,14 0 3,20 0-1,19 0-5,15 0-8,1 0-27,-11 2 1,-19 6 1,-21 5 6,-19 6 7,-9 5 9,-9 8 7,-5 5 9,0 2 9,3 2 12,0 0 24,3-8 37,6-7 23,10-7 5,11-10-8,5-4-14,10-9-10,3-5-9,-1-9-6,-4-6-15,-3-9-23,-10-7-38,-14-3-28,-4-6-15,-9 3-6,-10 3-3,-11 4-3,-8 9 1,-14 12-7,-4 7 1,-5 8-2,4 5-5,8 6-40,11 5-72,13 2-112,11 2-187,0-26-586,5 27 0,-5 2 0,-12 0 0</inkml:trace>
  <inkml:trace contextRef="#ctx0" brushRef="#br0" timeOffset="31840.8213">12366 6898 2595,'-3'1'86,"0"1"8,0-1 26,-1 1 44,1 3 35,0-1 30,-1-1 11,0 0 10,4-2 7,0 0-66,0-1-4,0 3 9,0-3 8,4 0-38,6 0-32,8 3-26,8-3-10,14 0-8,10 0-11,4 0-8,5 0-25,-2-6-48,-6 2-97,-7-1-95,-13 0-78,-8 0-63,-14 2-66,-6-1-118,-3-13-277,-3 14 0,-6 6 0,-1-3 0</inkml:trace>
  <inkml:trace contextRef="#ctx0" brushRef="#br0" timeOffset="32154.9631">12414 7160 2811,'-4'3'169,"-2"-1"29,3 1 18,-3 1 12,6-1 4,2-4 2,-2 2 22,7-1 3,3 0 3,16 0-116,12 0-57,13 0-34,4-3-26,3-1-29,-6-3-27,-8-5-27,-13 5-37,-11-1-24,-10 2-24,-3 1-29,-7 4-94,3-4-146,-3-19-376,0 17 0,0 0 0</inkml:trace>
  <inkml:trace contextRef="#ctx0" brushRef="#br0" timeOffset="32948.05">13873 6638 1599,'0'3'127,"-3"1"37,-2 0 55,3 0 65,1-3 51,1-1-1,0-1 6,1-4 12,2-5 5,7-4-70,8-6-44,4-2-37,13-1-56,1 0-62,2 4-55,1 5-1,1 4-4,2 6-16,-7 7-11,-3 7-10,-5 9-2,-11 6 2,-8 10 0,-7 5 0,-2 4 7,-16 2 3,-10 0 4,-4 3 7,-12-6 18,-4-4 4,6-3 2,8-12 5,7-7 8,11-7 1,5-6-2,7-1-5,1-6-5,2 1-7,2-2-9,8-4-10,2-1-10,13-3-16,15-1-15,9 6-25,8 0-54,7 5-80,-4 0-111,0 2-202,-13 2-379,-9-2 0,-4-3 0,-3-2 0</inkml:trace>
  <inkml:trace contextRef="#ctx0" brushRef="#br0" timeOffset="33574.1079">14589 6554 3149,'0'-4'75,"0"0"-3,0 2 14,0-3 6,6 2 4,6 3 1,6 0 2,7 0-1,5 0-5,-1 0-92,1 0-23,-5 0-48,-1 2-46,-7 2-26,-1 5-12,-9 4-1,1 5 0,-5 4 5,-6 1 21,-5 4 26,-2 1 36,-3 3 57,-4-2 41,0-5 28,-3-2 16,8-5 13,7-9 13,1-1 0,4-4-15,0-3-10,7 0-9,0-2-5,3 1-4,7-2-5,6 1-7,1 2-12,3 5-16,3 4-3,-5 8-2,-2 4-1,-9 2 7,-8 3 8,-3-2 9,-9-2 15,-7 0 11,-4-2 7,-11-1 6,-6-2-2,-4-3 5,0-4 0,3-5-14,7-3-41,7-7-50,6-7-65,11-8-115,8-9-206,7-6-306,7-6 0,10-8 0,16-3 0</inkml:trace>
  <inkml:trace contextRef="#ctx0" brushRef="#br0" timeOffset="33808.6925">15288 6443 2349,'0'4'136,"0"3"27,0 9 17,0 14 11,0 11 4,0 14 3,0 12 0,0 1-1,0 4-3,0-10-97,0-11-127,2-11-215,1-26-519,2-2 0,5-10 0,10-10 0</inkml:trace>
  <inkml:trace contextRef="#ctx0" brushRef="#br0" timeOffset="34256.7931">15906 6353 2618,'-20'0'110,"-11"5"4,-10 8 1,-12 7 6,9 0 12,7 12 12,13-3 4,9 2 7,12-5 4,9-4-83,6 4-14,8-7-2,7 1 4,13 0-5,4-3-10,4-3-13,-3 1-4,-6 2-8,-7 1-5,-10 0-6,-8 4-4,-10-1-1,-7 4-4,-12-1 0,-9 1 0,-7 3 0,-11-6 3,-6-3 0,2-4 3,0-7-3,3-4-28,9-8-38,5-4-82,11-9-158,18-12-478,3 2 0,15-10 0,14-6 0</inkml:trace>
  <inkml:trace contextRef="#ctx0" brushRef="#br0" timeOffset="35030.1644">16227 6471 2151,'0'4'88,"-4"7"33,-2 11 20,-6 9 20,-1 11 16,4 6 3,2 5 3,4-1 3,10-6 4,5-6-44,7-11-36,5-6-27,11-11-17,-2-8-18,2-5-17,-2-8-7,-5-8-10,-5-4-5,-13-10-6,-2-9-7,-12-6-8,-9-6-9,-8-2-4,-7 0-2,-1 6 4,3 7 12,5 10 24,11 11-5,6 7 6,8 3 6,3 4 10,10-2 6,12 1 3,12 3 1,13 1-1,11 2-9,6 2-18,-3 6 6,-11 6-8,-10 5 2,-21 5-3,-12 5-2,-11 3 18,-3 6 16,0-1 10,0 3 9,0 0 10,4-3 6,-1-6 14,0-8 17,7-4 27,5-10 10,3-6-16,8-4-16,7-10-8,1-5-9,-1-11-8,-5-4-5,-12-5-12,-7-6-23,-9-4-29,-10 2-13,-5 3 0,-6 4-1,-5 9-5,-5 14 1,-1 5-1,0 5 1,4 5 1,1 1-1,8 4-8,6-1-24,5 1-47,8 2-59,-3 1-60,6 2-89,0-4-223,1 1-415,0-4 0,5-2 0,1-1 0</inkml:trace>
  <inkml:trace contextRef="#ctx0" brushRef="#br0" timeOffset="35640.9322">17645 7154 1906,'3'3'108,"-3"0"40,0-2 7,-3 1 8,-3-2 20,-8 2 24,-8-2 19,-13 3 22,-11 1 11,-13 5-66,-9-1-31,-14 3-21,-12-1 20,-16-1 16,-19-4 7,-20 3-13,-13-2-8,-25 5-13,-18 3-9,-27 4-1,-16 8 0,-28 2-18,-12 8-19,-8 4-22,4 2-13,16 2 17,33-1 2,29-1-4,42-9 3,41-2 4,37-12-3,32-5 10,29-5-6,13-5-7,16-3-26,4 1-88,1-2-25,-1 0-27,7 0-62,-1 0-90,10 0-117,5 0-178,6-9-535,0 5 0,0 1 0,3-4 0</inkml:trace>
  <inkml:trace contextRef="#ctx0" brushRef="#br0" timeOffset="36906.1811">14026 8003 390,'0'0'106,"0"0"28,0-3 18,0 3 15,0 0 20,0 0 26,0 0 17,0 0 14,0 0 24,0 0-48,0 0-21,0 0-14,0-1-3,0 1-6,0-1-12,0-2-13,0-1-3,0-1 10,0 2-6,0 0-1,0 1-4,0 1-7,0 1-11,0 0-9,0 0-13,0 0-9,0 0-5,0 1-10,0 7-1,0 6 11,2 8-4,1 8 8,1 11 3,-1 6 9,1 3 44,-1 0 28,1 3 16,-4-6-1,0-2-9,3-6-26,-3-6-9,0-7-14,0-7-2,0-7 4,0-5-34,0-4-48,0-2-137,3-1-75,-3 1-85,0-2-108,3 1-153,34-9-690,-29 7 0,-1-5 0</inkml:trace>
  <inkml:trace contextRef="#ctx0" brushRef="#br0" timeOffset="37796.8109">14393 8042 1962,'0'0'156,"0"0"19,0 0 27,0-1 20,-1 0 31,1-1 26,-2 2 22,2-1 17,0 1 16,0-2-113,0 2-18,0-3-8,0 3-19,0 0-10,0-3-31,0 2-23,-1-1-20,1-1-17,-2 0-8,2-2-9,0 5-10,0-2-10,0 2-7,0-3-8,0 2 1,0 1-3,0 0-1,0 0-2,0 0-7,0 0-1,0 0-4,0 0 0,0 0 0,0 0-4,0 0 6,0 0-1,0 0-1,0 0 1,0 0-7,0 0-3,0-3 1,2 3-2,1-6 0,3 0 1,3-2-3,1-4 0,3 1 1,-2 1-1,-2 2 7,1-3 3,-2 2-4,5 0-3,-3 0-2,5 1-7,2 1 0,2 3-3,1 1-4,-2 3-1,-2 0 0,1 4 0,-4 6 1,-2 2 5,-2 8 3,-5 6 6,-1 3 1,-3 5 3,-7 1 7,-6 5 0,-10 1 4,-10 0-1,-6 1 2,-5-4 1,8-5 2,8-11 8,11-5 6,7-10-5,8-4 1,0-5-7,10-7-12,4-4-19,12-4-24,7-1-33,13 0-57,9 4-79,-1 3-89,-5 5-131,17-3-530,-27 6 0,-9 2 0,-8-2 0</inkml:trace>
  <inkml:trace contextRef="#ctx0" brushRef="#br0" timeOffset="38081.7803">14953 7949 2989,'-4'0'72,"-2"3"33,0 9 12,-2 10 9,-2 1 4,1 12 5,2-1 6,1-8 6,3 0 9,3-8-42,5-4-20,9-1-32,13-3-12,13-4-38,19 0-32,7-4-70,2-2-160,-8-13-568,-15 6 0,-15-2 0</inkml:trace>
  <inkml:trace contextRef="#ctx0" brushRef="#br0" timeOffset="38337.4752">15206 7945 1360,'0'-5'175,"-2"3"46,1-1 30,-2 3 32,0 10 26,3 14 9,0 10 4,3 8 1,0 12 2,-3 5-175,1 2-16,-1 2-71,3-6-66,-1-11-118,7-10-145,3-21-502,2-8 0,10-11 0,12-11 0</inkml:trace>
  <inkml:trace contextRef="#ctx0" brushRef="#br0" timeOffset="38696.694">15635 7928 2939,'-9'-8'135,"-5"2"26,1 3 19,-8 3 29,1 9 27,-3 14 20,2 6 16,9 8 7,4 5 5,4 2-119,9-3-11,8-2-19,0-7-13,4-8-19,9-10-17,-3-8-14,-1-4-15,2-10-10,-1-6-18,-5-9-20,-5-6-26,-5-6-40,-3-7-39,-8 1-30,-7-5-16,-1 8-36,-3 1-61,-1 14-59,6 9-158,1-7-408,7 28 0,1 6 0,3 2 0</inkml:trace>
  <inkml:trace contextRef="#ctx0" brushRef="#br0" timeOffset="38919.9675">16045 8131 2561,'-4'12'59,"4"3"2,-3 12 2,-6 7 4,-3 4 4,-9 6-1,-5 4 0,-1 0-1,-1-2-16,6-6-94,11-9-141,5-19-402,4-7 0,13-12 0,3-15 0</inkml:trace>
  <inkml:trace contextRef="#ctx0" brushRef="#br0" timeOffset="40040.1516">16332 7914 3006,'-10'9'116,"-4"6"20,-3 9 26,-3 10 14,10 2 7,2 7 0,8 1 3,8-5 2,2-4 4,7-6-76,-4-11-21,8-7-13,-1-5-25,0-9-17,-3-6-30,0-8-19,0-4-22,-4-10-18,-7-6-19,-2-7-11,-8 0-15,-5-4-3,-9-2 13,-6 8 14,-8 2 42,-2 8 26,0 10 23,6 8 25,9 7 17,5 4 5,8 0 0,6 3 4,3 0-9,15 0-7,14-5-13,12 1-4,19-4-4,12-1-7,2 1-4,-10 4 5,-12 1 2,-17 6-8,-16 3 0,-10 10 0,-9 6 2,-6 11 3,-11 12 7,1 5 4,-4 3 2,7-2 1,2-1 1,6-9 0,9-9-3,2-10 3,5-8-5,5-7-5,8-8-9,1-6-14,3-9-21,-3-6-32,-5-7-26,-10-9-13,-7-2-10,-1-3-7,-16-3 4,-6 1 1,-10 6 7,-6 2 11,-9 9 22,6 6 37,6 6 44,12 7 25,9 2 8,8 2 0,7 0-4,9-1-2,8-2-7,17-2-1,11-2-1,9 4-13,-1 1-18,-9 5-15,-6 2 0,-9 6-2,-9 5-2,-11 6 3,-3 5 3,-6 14 5,0 2 10,0 9 10,0 1 7,1 1 4,2-3 4,-1-8 7,4-7 12,2-8 9,3-8 1,3-8-3,4-3-9,8-10-6,0-10-13,1-5-12,-5-11-11,-7-11-8,-12-3-14,-10 0-6,-13 2 2,-14 7 6,-10 7 2,-9 12 0,-8 11 7,1 2 10,5 3 4,15 4-20,10-1-47,10 3-74,11-3-128,6 4-266,-1 1-475,-1-3 0,3-1 0,-2-4 0</inkml:trace>
  <inkml:trace contextRef="#ctx0" brushRef="#br0" timeOffset="40642.8608">17951 6631 3865,'0'0'52,"0"0"5,0 3 5,3 5 8,9 6 7,9 9 6,15 11 3,17 3 2,20 4 0,11 0-55,1-3 4,-5-6-7,-19-4-39,-13-8-82,-15-8-172,-17-13-590,-6-1 0,-8-7 0</inkml:trace>
  <inkml:trace contextRef="#ctx0" brushRef="#br0" timeOffset="40893.8539">18352 6488 1870,'-5'7'148,"-1"6"22,-5 11 11,-7 9 5,-8 6 0,-2 13 3,-8 6-1,-7 5-8,6-2-32,3-4-170,11-8-122,9-14-142,11-21-312,6 0 0,7-12 0,7-7 0</inkml:trace>
  <inkml:trace contextRef="#ctx0" brushRef="#br0" timeOffset="41156.0347">18738 6391 2443,'0'0'62,"0"3"32,0 7 15,1 11 14,1 8 2,-2 17 5,0 15 0,1 2-2,-1 4-14,0-4-70,0-7-106,12-11-222,-7-10-347,1-13 0,10-10 0,1-12 0</inkml:trace>
  <inkml:trace contextRef="#ctx0" brushRef="#br0" timeOffset="41929.7819">19028 6401 1959,'-1'0'93,"1"7"30,-2 6 25,0 9 13,4 6 11,3 13 2,1 3 4,10 4-2,5-4 1,7-3-52,5-5-34,-2-7-25,1-9-18,-7-8-6,-1-9-11,-10-3-2,-5-8-3,-3-7-10,-3-9-16,-1-7-19,-4-13-18,-1-9-5,-5-7-6,-3-1-3,-2 3 11,-5 7 12,5 12 13,-1 14 22,7 7 24,2 8 26,4 1 12,1 5 11,6 0 1,10 3 2,11-3-8,14 0-10,13 4-11,9 0-10,0 0-7,-2 5-13,-12 3 4,-13 5-6,-16 4-2,-6 5 6,-11 5-1,0 2 6,-2 5 11,2-1 11,3 1 8,6-1 17,0-4 17,8-4 11,4-4 7,2-7 5,5-7 4,10-4-5,-1-7-12,5-8-12,-2-7-6,-7-5-16,-11-12-15,-8-1-9,-13-4-6,-8-2-8,-17 4-5,-12-1-2,-11 8 0,-7 5 0,-6 10-1,3 10 0,10 2-5,8 5-10,13 0-10,7 5-26,10-2-40,1 3-75,3 6-94,2 0-156,-1-7-644,-1 10 0,-6-3 0,-8 1 0</inkml:trace>
  <inkml:trace contextRef="#ctx0" brushRef="#br0" timeOffset="42709.7344">12473 10337 3254,'-6'3'143,"-4"4"51,1 1 26,-4 4 11,5-2 13,3-3 11,4-2 10,1-2 8,0-3 29,1 0-105,11 0-15,2 0-52,13 0-20,16 0-11,12-1-24,5-1-35,4-3-32,-2-2-50,-9-1-106,-11 1-104,-6-2-148,-6-4-195,-15 6-362,-4-2 0,-6 1 0</inkml:trace>
  <inkml:trace contextRef="#ctx0" brushRef="#br0" timeOffset="43006.0679">12386 10710 4039,'0'1'83,"0"-1"3,3 2 6,1-1 0,14 0 3,8-1 0,10 0-4,9-1-6,5 0-44,-1-1-150,-5-1-129,-4-8-181,-12 3-387,-12 5 0,-2-1 0,-7-2 0</inkml:trace>
  <inkml:trace contextRef="#ctx0" brushRef="#br0" timeOffset="71987.0518">15331 9893 1524,'0'0'58,"0"0"61,1 0 46,-1 0 47,0 0 33,0 0 5,-9 0 4,-10 0 9,-14 3 8,-11 4-24,-10 1-29,0 7-58,4 2-48,14 5-54,10 0-27,16 5-7,7-5-1,7 0-7,5 2-6,8-3-2,-2 0-1,9-4-1,2-2 5,1 2 3,3-4-2,1 1 1,2 5-4,1 1-1,-3 3-4,-2 4-2,-8 7 0,-11 3-1,-3 4-2,-11 1 3,-3-1-2,-10-3 3,-2-2 3,-8-9 1,-10-4 4,-8-9 6,-8-3-3,-11-9 4,-1-4 1,10-1-1,12-4-9,16 2-53,18-2-33,8 3-37,4-1-113,14-8-214,-6-1-274,6-8 0,6-9 0,1-8 0</inkml:trace>
  <inkml:trace contextRef="#ctx0" brushRef="#br0" timeOffset="72795.566">15209 9900 1329,'1'0'137,"1"0"18,-2 0 10,1 0 6,-1 0 11,0 0 21,0 3 22,0 5 26,0 7 16,-1 10-88,-5 10-19,-6 15-3,-12 10-6,-5 11-6,-7 7-10,-1 0-17,3-4-26,12-10-28,1-11-40,10-12-62,7-14-159,5-12-205,-1-7-332,0-5 0,0-10 0,0-4 0</inkml:trace>
  <inkml:trace contextRef="#ctx0" brushRef="#br0" timeOffset="73358.0958">14377 9961 1617,'0'-1'70,"0"-2"31,3 3 56,0 8 38,3 7 35,4 19 23,4 13 16,1 22 11,4 8 7,-2 10-71,3 2 6,-1-3-31,-5-8-57,-1-14-37,-7-10-33,-3-16-25,-1-9-14,-2-12-6,0-6-56,0-7-90,0-7-172,1-23-501,-2 13 0,1-8 0,0 1 0</inkml:trace>
  <inkml:trace contextRef="#ctx0" brushRef="#br0" timeOffset="73784.0632">15928 10268 3227,'-3'-8'105,"-1"-1"13,-1-3 6,-2-8 2,1 1-3,-5-5-18,-2-8-43,6 3-88,7-11-253,-3 11-458,8 2 0,3 7 0</inkml:trace>
  <inkml:trace contextRef="#ctx0" brushRef="#br0" timeOffset="74265.998">16414 9636 1984,'-12'4'133,"-3"7"27,-7 8 17,-5 10 9,-2 8 8,8 13 7,3 13 6,6 0 8,7 5 6,5-1-90,8-1-32,4-6-24,4-5-16,3-5-9,5-9-4,-2-9-4,-2-9-3,5-11-7,2-7-6,-1-11-14,-2-10-21,-3-6-16,-4-4-14,-13-8-11,-5 3-9,-9 2-4,-10 7-3,-6 7 0,-7 9-2,-5 6-2,-4 6-35,3 7-72,12-2-127,9-3-333,12 5 0,6-3 0,9-7 0</inkml:trace>
  <inkml:trace contextRef="#ctx0" brushRef="#br0" timeOffset="74692.0101">17122 9617 2082,'-13'0'106,"-5"2"18,-7 6 17,-10 9 8,5 12 9,-8 16 7,4 14 4,-1 13 13,2 5 7,12 3-78,9-4-19,8-8-16,14-11-14,8-8-5,9-14-8,3-10-2,8-11 0,-3-10-12,-1-7-10,-2-8-15,-9-4-32,-7-5-29,-8-2-24,-8-5-21,-11 1-6,-9 0-8,-4 2-6,-4 3-12,-1 7-37,9 4-118,10 2-302,3 7 0,5 1 0,4-2 0</inkml:trace>
  <inkml:trace contextRef="#ctx0" brushRef="#br0" timeOffset="75262.3274">17716 9635 1636,'-12'-6'127,"-3"-1"28,-6 4 23,-8 1 22,1 9 10,1 13 7,-3 9 5,4 9 5,8 9 1,9 1-86,3 2-36,7-3-32,13-8-17,1-7-17,4-9-7,8-13-1,3-10-2,-1-6-3,-3-12 0,-3-5 1,-6-6-4,-4-4-1,-8-5-7,-3 3-1,-2 3-3,0 8-5,-2 7-8,4 7-6,-2 6 0,1 4 3,2 6 13,0 11 15,7 7 11,-3 16 4,0 13 4,-1 9 7,-2 9 6,-4 7 8,0-3-2,0-5-3,0-7-12,3-11-13,-3-9-8,3-15-6,-3-7 1,0-8-8,1-8-32,-1-3-82,0-5-179,2-31-575,-2 22 0,0-9 0,0-10 0</inkml:trace>
  <inkml:trace contextRef="#ctx0" brushRef="#br0" timeOffset="75696.0517">18571 9111 811,'0'0'110,"0"3"49,0 3 40,0 9 40,3 12 24,-3 17 25,4 14 18,1 19 9,-2 15 2,-2 15-45,-2 14-64,-11 7-48,0-2-38,-2-9-40,0-14-23,4-22-26,7-21-21,2-16-30,1-17-83,4-19-260,-2-1-334,2-14 0,11-5 0</inkml:trace>
  <inkml:trace contextRef="#ctx0" brushRef="#br0" timeOffset="75895.0578">18696 10190 2395,'0'0'127,"0"0"2,0 3 3,0-3 2,1 2 4,1-1 0,1-1-11,4 0-45,5-3-107,6-9-292,-4-5-295,-10-9 0,1-14 0</inkml:trace>
  <inkml:trace contextRef="#ctx0" brushRef="#br0" timeOffset="76222.8521">18226 9435 2795,'0'-4'132,"0"-5"1,0 5 3,2-3 10,-2 5 6,2 2 5,3 2 9,0-2 2,2-2 5,1 1-121,-1-3-11,-4-4 1,-1-6-11,-11-3-13,-5 3-9,-5-1-14,-1 5-43,-9 3-81,4 7-184,-1-12-458,-5 23 0,-6 1 0,-7 5 0</inkml:trace>
  <inkml:trace contextRef="#ctx0" brushRef="#br0" timeOffset="77239.5567">12410 12257 2760,'0'0'129,"0"0"28,0 0 8,0 0 8,3-2 3,1-5 4,7-1 4,5-6-2,10-3 2,1 4-104,2-1-25,-2 8-30,-4 3-14,-3 2-20,-4 2-4,-4 6-2,-3 2-2,-3 6 3,-6 7 1,0 3 0,3 0-1,-1-1 11,6-4 19,6-3 29,8-8 8,8-4 3,4-2-1,2-6 0,-5-4-5,-4 0-19,-4-5-49,-9-2-101,-3-4-185,12-6-550,-19 10 0,-2-1 0</inkml:trace>
  <inkml:trace contextRef="#ctx0" brushRef="#br0" timeOffset="77483.1228">12667 12547 2615,'11'-4'113,"8"-6"7,13-7 2,16-7 2,17-2-1,6-6-20,4 1-74,-1 4-217,-22 8-444,-14 8 0,-16 5 0,-9 5 0</inkml:trace>
  <inkml:trace contextRef="#ctx0" brushRef="#br0" timeOffset="78002.038">14917 11555 2490,'-1'0'89,"1"3"24,0 6 22,0 10 14,5 10 9,3 17 0,6 12 1,2 8 1,1 9 0,-4 2-68,-5 3-28,-5-7-31,-3-5-49,1-13-78,-1-15-136,3-24-494,5-2 0,7-14 0</inkml:trace>
  <inkml:trace contextRef="#ctx0" brushRef="#br0" timeOffset="78526.2773">15714 11566 1315,'-21'-12'174,"-10"-4"29,-16 4 25,-14 0 14,-1 6 10,-1 15 10,6 12 5,16 4 6,15 10 3,19 7-123,10 1-47,9-1-31,10-5-19,2-2-11,6-6-10,8-7-7,2-2-5,1-2-3,2 0-5,-3-1-6,-5 5 2,-8 0-1,-11 4-4,-2 2-4,-13 6 0,-8 3 0,-8 1-2,-9 1 2,-8-8 11,-2-8 32,-1-14 19,2-11 8,6-22 4,7-12 4,13-14 0,4-9-1,12-3 3,15 2-5,7 3-7,6 7-32,7 5-26,-1 7-28,-2 9-66,-7 7-96,5 1-270,-13 7-383,-7 5 0,-7-3 0,5 5 0</inkml:trace>
  <inkml:trace contextRef="#ctx0" brushRef="#br0" timeOffset="78701.8711">15980 11862 3245,'0'3'75,"4"-1"1,-4-1 3,4-1-5,4-1-45,6-8-202,0-27-508,7 16 0,5-10 0</inkml:trace>
  <inkml:trace contextRef="#ctx0" brushRef="#br0" timeOffset="79156.2454">16338 11465 2346,'0'0'92,"0"0"0,0 0 6,0 0 28,3 0 12,8 3 6,8 0 4,12 0 3,13-3 2,7 2-87,5-4-5,-5-1-1,-12 0-3,-12-1-29,-14 2-13,-6 0-14,-7 2 1,0 0-4,0 0 0,0 2 1,3 4 0,-3 4 3,4 6-3,-1 12 2,0 5 5,0 9 5,-1 5-2,-4 9 1,4 3-4,-2 1-3,0 0-14,0-6-38,0-6-90,7-12-217,-5-7-296,1-12 0,6-12 0,7-15 0</inkml:trace>
  <inkml:trace contextRef="#ctx0" brushRef="#br0" timeOffset="79523.2437">17574 10974 1715,'0'-3'127,"0"0"25,-3 3 18,0 6 28,0 7 22,2 21 8,-3 12 15,4 19 14,-10 21 11,-3 14-99,-10 10-17,1 8-26,-4-7-15,8-9-29,5-7-23,8-14-11,2-13-17,2-16-47,2-10-71,-1-13-163,3-25-550,2-2 0,5-12 0,5-10 0</inkml:trace>
  <inkml:trace contextRef="#ctx0" brushRef="#br0" timeOffset="79734.1412">17621 11947 1950,'0'1'100,"0"1"11,0 2 10,3 2 9,-2-2 3,4 0 2,4 0-1,0-1-16,6-3-40,1-3-201,17-12-454,-25 1 0,2-8 0,-7-13 0</inkml:trace>
  <inkml:trace contextRef="#ctx0" brushRef="#br0" timeOffset="80005.4898">17109 11318 3742,'0'-3'14,"0"2"7,0 0 21,0-2 27,0 0 3,0-3-1,3-2-5,0 0-15,0 0-37,-3-1-93,2 1-114,-4-3-105,2-3-420,-16 8 0,-8 3 0,-17 6 0</inkml:trace>
  <inkml:trace contextRef="#ctx0" brushRef="#br0" timeOffset="102529.6751">4237 13287 1330,'0'-1'130,"0"-1"31,0 1 24,0 1 15,0-3 24,0 1 25,0 0 18,0-1 5,0 2-3,0 0-92,0 1-34,0 4-27,3 9-18,-3 13-12,0 15-22,0 15-21,-3 15-15,-7 10-4,1 2 6,-2 1 2,-2-11-4,3-11-5,4-16-2,3-14 23,1-12 57,0-11 12,2-6-2,-3-8-2,0-11 0,0-13-4,1-16-7,2-10-2,2-15-4,7-7-24,6 1-62,2 5-12,5 11-8,-4 15-12,-6 20-1,2 11 3,-4 14 5,10 12 3,3 14 1,4 18 0,3 12 1,0 8 2,1 2 3,0-3 15,-4-10 4,-2-9 0,-4-10 5,-7-10 35,-10-12 34,2-6 0,-3-7 6,2-15-4,1-14-4,0-18-7,-3-15-7,0-20-15,0-4-19,-6 3-46,3 9-40,0 21-51,0 18-83,0 17-58,3 10-89,6 6-182,-5 0-356,5 10 0,2 4 0,2 3 0</inkml:trace>
  <inkml:trace contextRef="#ctx0" brushRef="#br0" timeOffset="102916.3414">4851 13537 1467,'6'6'112,"5"2"15,5-2 33,7 1 12,4-5 15,-1-5 3,1-6 5,-5-3 5,-4-2-6,-9-3-112,-4 0-28,-5-1-36,-3 1-37,-8 0-4,-5 1-3,-7 6 14,-5 2 7,-2 4 12,-1 7 17,1 13 24,2 12 24,-1 15 30,6 10 7,7 9-3,10 1-11,9-2-17,16-11-12,8-6-15,8-9-29,6-10-47,8-7-106,1-11-205,1-7-336,-1-12 0,-3-9 0,-4-14 0</inkml:trace>
  <inkml:trace contextRef="#ctx0" brushRef="#br0" timeOffset="103154.15">5283 13116 2223,'0'-3'101,"3"1"30,5 12 20,8 12 7,5 16 0,3 24 0,7 21-1,-6 9-11,1 4-46,-7-6-107,-5-7-72,-8-18-75,-2-18-90,2-19-355,-6-8 0,-6-16 0,-3-6 0</inkml:trace>
  <inkml:trace contextRef="#ctx0" brushRef="#br0" timeOffset="103346.2752">5242 13655 2924,'0'-2'83,"2"-1"20,-1 2 15,10 0 2,8-1 2,19 2-1,21 0-28,22-7-64,14-3-134,12-17-616,-4 10 0,-11 0 0,-9 3 0</inkml:trace>
  <inkml:trace contextRef="#ctx0" brushRef="#br0" timeOffset="103942.8679">6565 13744 716,'0'-5'132,"0"1"88,0-1 7,0 2 18,2 4 35,5 8 18,4 10 8,8 16 4,1 13 3,1 19-61,-4 10-73,-6 9-87,-5 0-6,-4 0-19,0-9-36,-4-15-7,2-17 24,0-18 2,0-13 2,-3-14-1,-5-15 2,-5-13-2,-5-20 2,-3-13 2,3-20 0,6-11-9,6-2-34,3 1-8,6 10-4,3 14 0,3 14-6,4 18 1,4 11-2,5 14-2,2 8 1,2 4-3,4 9 1,-7 6-2,-2 5 1,-3 5 0,-6 5 0,-6 2 2,-3 2-1,-4-1 0,-7 1 4,-7 2 2,-9-6-3,-5-4-18,-6-4-39,-1-9-86,4-8-106,10-21-477,6 4 0,13-5 0,19-7 0</inkml:trace>
  <inkml:trace contextRef="#ctx0" brushRef="#br0" timeOffset="104371.1829">7337 13684 2324,'-16'0'168,"-8"3"56,-5 2 19,-7 9 6,1 5 2,2 11 3,4 6 0,7 4-3,8 0 1,8-7-123,8-4-40,7-10-56,2-6-15,5-6 2,1-4 1,4-9 1,0-5-1,-5-9 2,1-4-7,-5-7-32,-2-1-54,-4 3-70,-3 6-59,-1 5-10,4 11-1,0 9-3,4 10 1,1 8 5,0 9 5,3 5 40,6 4 50,-2 3 66,5-4 38,1-1-80,3-12-86,3-7-105,-6-10-184,5-6 0,-4-11 0</inkml:trace>
  <inkml:trace contextRef="#ctx0" brushRef="#br0" timeOffset="104880.234">7536 13802 2789,'0'-1'124,"1"1"5,-1 1 4,2 2 3,-4 7 6,7 3 7,1 6 7,4 0 5,3 2 2,6-2-121,2 0 9,4-7 6,5-6-2,8-3 1,5-11-6,-2-4-9,-4-10-17,-6-3-42,-11-7-20,-5 0-6,-11 4-8,-1 7-21,-3 7-4,0 8 1,-1 7 5,2 9 19,-1 9 17,2 13 50,1 7 28,6 11 5,3 13 4,3 2 15,2 8 13,-1 4 4,-5 2-2,-2-1-6,-6-1 10,-2-6 8,-8-4 3,-10-7 6,-13-8 6,-18-3-1,-18-11-8,-15-6-8,-8-8-17,2-6-46,8-9-69,17-3-94,22-5-199,20-16-638,15 6 0,12-6 0</inkml:trace>
  <inkml:trace contextRef="#ctx0" brushRef="#br0" timeOffset="105498.4604">9639 13847 3092,'0'0'85,"-5"1"12,0 0 9,-3 4 20,4-1 13,-6 0 7,7-1 9,0-2 13,3 4 8,0-5-68,0 0-6,0 2-13,0-2 7,3 0 3,10 1-3,11-1-1,10-3-9,16-6-13,11-4-9,6-2-20,-7 1-40,-8 4-77,-9 3-96,-11 6-150,-5 0-156,-12-4-367,-3 5 0,-8 0 0</inkml:trace>
  <inkml:trace contextRef="#ctx0" brushRef="#br0" timeOffset="105776.5544">9721 14125 4188,'0'0'56,"0"2"-2,0-2-3,3 2 10,0 1 1,16-3-3,11 0-40,21-3-73,16-3-171,12-12-629,4 9 0,2-8 0,-4-3 0</inkml:trace>
  <inkml:trace contextRef="#ctx0" brushRef="#br0" timeOffset="111432.2738">11748 13436 1532,'0'0'110,"3"0"18,0 0 17,-2-3 24,-1-2 21,2-1 18,-2-2 17,0-2 12,0 2 9,-2-4-73,1 6-27,-5-2-17,-6 2-15,-5 0-11,-4 3-16,-7 1-17,-5 2-15,-7 2-10,-8 8-6,0 7-5,-2 11-1,8 7-5,6 9 3,9 4-14,9 1-2,12 3 3,3 1-5,6 0 4,9-1-2,6 0-1,7-5-2,6-5 4,2-11 3,1-10 6,0-12 2,-4-12-4,0-10 4,0-11-3,-2-5-3,-7-8-5,-2 1 3,-8 2-4,-4 10-18,-6 5-9,1 11-4,-4 8 0,2 8 0,2 12 1,-1 8 2,4 10 2,-4 8-2,4 5 2,0 1 10,0-7 4,-2-6-13,0-8-15,-1-11-74,-1-14-158,-1-11-566,-1-6 0,-1-9 0</inkml:trace>
  <inkml:trace contextRef="#ctx0" brushRef="#br0" timeOffset="112108.5095">11507 13848 2510,'0'-1'38,"0"1"17,2 0 29,5 0 19,10-2 12,13 1 5,19-4 4,13 0 2,6-1 0,-4 0-39,-11 1-31,-15 4-22,-14 1-30,-14 0-20,-3 4-13,-1 6-4,1 5-3,-4 6 7,0 8 8,3 5 17,-4 3 27,1 1 8,0-2 3,-2-4 10,-1-8 45,2-8 20,-2-10 9,0-6-4,0-10-5,-2-7-6,1-13-6,1-6-1,7-7-2,7-1-6,13 6-45,4 6-21,5 13-11,-2 7-5,-9 8-4,-6 2-7,-5 5-1,-6 5 3,-1 1 1,-2 5-4,-2 1 0,3 9 1,-3-2 3,1 4 0,7-3 3,-1 0 4,3-5 5,3-5-3,2-9 0,-3-4 3,1-8-1,1-8-5,-4-7-6,-6-6-11,-4-11-11,-9 2-2,-11 0-4,-7 5-3,-4 4-4,-9 6-1,6 11-1,5 7-1,10 5-35,4 8-68,7 2-104,7-5-536,5 4 0,10-1 0,13-6 0</inkml:trace>
  <inkml:trace contextRef="#ctx0" brushRef="#br0" timeOffset="112494.4776">12669 13661 2406,'-17'3'153,"-8"5"3,-2 4 1,-2 5 3,14 9 2,8 0 2,3 0 2,8 0-1,6-3 0,7-4-132,3-6-18,4-2-3,8-8-2,-3 2-5,1-1-10,-6 3-7,-1-2-3,-6 5-3,-7 1 0,-6 2 1,-4 8 6,-7-1 6,-9 8 3,-9 1 3,-5-4 10,-6 0 5,3-6-4,1-11-17,8-5-74,6-10-176,6-14-450,6-8 0,18-12 0,19-8 0</inkml:trace>
  <inkml:trace contextRef="#ctx0" brushRef="#br0" timeOffset="112846.2902">13059 13639 2322,'-10'10'147,"0"5"18,-5 5 9,1 8 0,4-1 2,7 3 2,0-1 4,6-5 1,5-5 2,9-6-118,6-2-30,5-5-21,4-3-24,0 0-24,-5-1-16,-4 4-9,-9 0-2,-6 5-3,-6 4-1,-9 5 4,-10 3 0,-9 6 4,-9 3 17,-7-6 22,-3 0 15,0-8-26,9-9-156,5-33-464,12 14 0,10-12 0,7-13 0</inkml:trace>
  <inkml:trace contextRef="#ctx0" brushRef="#br0" timeOffset="113244.1632">14514 13418 1441,'0'-4'127,"0"3"15,3-1 21,-3 5 15,0 6 10,0 13 6,0 9 15,1 13 9,4 16 7,2 6-125,-1 6 1,0 8-16,-3-4-26,3-4-24,-6-9-27,8-15-58,-4-14-85,7-22-522,-3-6 0,5-10 0,-1-10 0</inkml:trace>
  <inkml:trace contextRef="#ctx0" brushRef="#br0" timeOffset="113645.8913">14764 13730 2780,'3'7'56,"1"3"7,-1 13 3,0 9 3,1 3 2,-2 8 0,-2 3-2,0-4 1,0-9 2,0-7-13,0-7 8,0-13-3,0-6-1,0-8-3,0-9-2,0-12 1,0-9 2,6-8-1,9-2 0,9 1-34,11 7-18,5 11-5,3 16-2,-9 6-1,-2 14 0,-11 9-2,-6 7 0,-6 4 1,-4 7-5,-2 3-6,1 1-39,3 0-65,2-5-129,4-12-475,5-2 0,4-13 0,11-8 0</inkml:trace>
  <inkml:trace contextRef="#ctx0" brushRef="#br0" timeOffset="113875.0427">15402 13668 2169,'-17'0'195,"-3"2"19,1 6 16,-4 6 3,11 8 3,8 9 2,1 8-2,6-1 1,10 5-6,4-6-182,11-1-73,7-4-88,5-7-152,6-19-509,-4 2 0,-6-8 0,-8-9 0</inkml:trace>
  <inkml:trace contextRef="#ctx0" brushRef="#br0" timeOffset="114187.3936">15581 13788 3411,'0'13'58,"1"3"7,1 9 7,5 6 3,5-4 6,4-1 3,7-4 7,0-10 6,-1-4 1,-3-7-50,-1-10-8,-9-3-5,-6-10-8,0-4-14,-9-8-17,-10 1-5,-1 1-11,-6 4-16,-1 8-9,0 11-41,7 6-82,10 6-188,2 5-358,4 2 0,4 1 0,18-5 0</inkml:trace>
  <inkml:trace contextRef="#ctx0" brushRef="#br0" timeOffset="114776.328">15991 13704 2646,'0'0'155,"0"0"16,0 9 7,2 3 1,4 8 3,5 9 1,8 7-1,2 2 3,4 1 0,-5-1-127,-3-3-28,-10-6-15,-1-9 1,-4-4 2,-2-12-3,0-8-1,-2-12 2,2-10 1,-1-14-3,1-12 1,-2-5 2,4 2 2,1 11-5,2 10-2,3 13 1,4 9 0,5 10 2,6 4-6,5 5 4,5 5-1,5 2-3,-7 6-3,-2 3-4,-9-3-2,-10 3 2,-7-2 5,-1-4 10,-4-5 31,0-1 38,-1-8 7,2-3 5,-2-6-1,2-8 3,6-9-2,9-2-4,9-8-5,7 4-12,1 4-33,-1 9-47,-6 8-13,-8 11-13,-9 3-16,2 9-17,-3 10-31,-3 0-23,3 8-53,0 3-49,6-4-85,7-5-158,-2-1-351,7-10 0,6-9 0,7-5 0</inkml:trace>
  <inkml:trace contextRef="#ctx0" brushRef="#br0" timeOffset="115125.5366">16872 13698 3430,'4'0'53,"5"0"1,5 1 5,-2 1 5,1-2 2,2 0 1,-2-3 1,-2-6-1,-1-3-3,-4-1-57,-6-5-17,-3 1-8,-10 0-3,-6 0-5,-5 5 3,-11 3 9,-5 6 7,-8 9 7,-2 12 11,-1 8 12,4 11 13,10 9 7,23 0-1,14 5-16,14-4-25,19-1-54,18-3-209,7-8-487,15-10 0,12-13 0,13-12 0</inkml:trace>
  <inkml:trace contextRef="#ctx0" brushRef="#br0" timeOffset="115605.3788">18076 13716 3538,'-9'0'126,"-7"2"13,-5 1 14,1 0 15,7 1 18,7-2 15,2 1 13,1-3 5,3 0 3,7 0-102,5 0-20,15 2-14,19 0-12,26 0-16,21 3-17,10-5-16,9 0-12,0 0-8,-16-5-5,-13 3-17,-22-5-17,-21 1-24,-20-2-28,-10 4-31,-10 1-29,0 0-4,0 1-3,0 2-3,0 0-1,0 0 1,0 0 6,0 0-23,0 0-57,4 0-175,-4 0-295,3 0 0,-3 0 0</inkml:trace>
  <inkml:trace contextRef="#ctx0" brushRef="#br0" timeOffset="116220.5038">20003 13084 1449,'0'-2'163,"0"-3"16,0 4 36,0 4 19,0 4 18,3 12 15,0 13 7,2 14 4,0 14 1,0 9-153,-2 10-8,-3 2-14,0-2-35,0-6-21,0-13-26,0-11-43,0-16-54,8-12-208,-4-15-456,8-8 0,0-13 0,8-9 0</inkml:trace>
  <inkml:trace contextRef="#ctx0" brushRef="#br0" timeOffset="116630.2036">20271 13370 2343,'0'-2'137,"0"1"11,2 7 8,1 8 6,0 9 3,0 10-2,4 9 2,1 1 1,-1 0 1,-1-10-108,0-3-26,-2-11 5,0-6-6,-4-9-4,0-6-3,0-8 0,0-13 0,0-10 0,1-8 4,5-7 0,6-1-3,8 6-17,5 6-3,5 12-1,2 9-2,-3 9 1,-6 7-3,-1 7-2,-9 8-6,-2 5 1,-2 6-1,-3 5-4,1 1-23,1 4-21,3-2-64,-3-5-104,30-6-519,-21-3 0,13-11 0,13-6 0</inkml:trace>
  <inkml:trace contextRef="#ctx0" brushRef="#br0" timeOffset="116892.3693">20941 13271 2744,'-15'0'145,"-2"1"14,-7 7 7,0 9-2,10 7 2,4 6-1,9 8 0,-1 3 2,5 0-2,7-2-137,7-4-34,7-3-32,15-9-57,12-11-86,11-4-161,1-16-372,-1-2 0,-8-12 0,-15-9 0</inkml:trace>
  <inkml:trace contextRef="#ctx0" brushRef="#br0" timeOffset="117170.4595">21208 13326 1638,'-7'0'169,"-2"0"25,3 3 16,-2 6 13,7 3 4,1 8 3,3 3 3,5 3 1,-1 0 0,10-3-130,1-3-34,1-8-26,2-4-20,-1-11-32,-1-8-22,-5-4-8,-7-11-4,-7-4 0,-10-6 2,-10 2-2,-7-1-6,2 7-4,-1 7-38,5 7-92,15 5-462,2 9 0,4 5 0</inkml:trace>
  <inkml:trace contextRef="#ctx0" brushRef="#br0" timeOffset="117803.2271">21562 13292 3191,'0'3'66,"0"-1"16,0 3 5,0 5 3,4 4 0,-4-2 1,5 5 1,0 0-1,-2 0 4,0 4-29,-3-1-35,0 0-13,0-6-3,0-2 13,0-3 3,0-6 0,0-9 0,0-9 0,0-7-2,0-9-4,0-5 2,0 1-1,3 6-4,2 5-16,2 7-4,8 8-2,4 4 0,1 2-3,4 5 0,0 6-1,0 1-4,-5 3 2,-5 8-1,-6-1-2,-3 2 3,-4-3-3,-1-3 4,-1-2 7,2-2 20,-1-7 11,2-2 2,1-5 2,7-8 1,2-7 2,7-7 1,1-6 0,3 1-2,-4 2-7,-2 7-20,-4 10-12,-4 5-1,-2 7-2,-3 9-1,2 4-1,-3 6-29,0 5-34,1 1-33,1 2-47,0 0-93,6-10-144,0-17-358,1 12 0,5-9 0,4-7 0</inkml:trace>
  <inkml:trace contextRef="#ctx0" brushRef="#br0" timeOffset="118136.3292">22062 13258 2327,'1'0'86,"2"3"8,4 0 4,3 1 3,10-4 2,-1 3 1,1-2 2,2-4 2,-5-5-1,-4-2-91,-1-2-41,-7-5-37,-2-5-24,-6 1-5,-7-1 3,-4 2 17,-6 4 24,-1 11 27,-3 5 15,-2 9 22,6 9 35,4 6 29,1 7 21,11 8-1,2-3-33,7 0-73,8-1-112,20-11-493,7-1 0,18-9 0,13-8 0</inkml:trace>
  <inkml:trace contextRef="#ctx0" brushRef="#br0" timeOffset="118423.365">22684 12809 3072,'0'-5'64,"1"2"8,-1 3 9,7 8 25,-1 15 15,0 17 5,1 7 3,0 12 2,0 2 1,-1 1-61,-1 1-4,-2-5-18,0-2-39,-1-8-61,-2-4-87,0-13-122,18-14-496,-17-9 0,-1-4 0,0-13 0</inkml:trace>
  <inkml:trace contextRef="#ctx0" brushRef="#br0" timeOffset="118981.292">22640 13239 1480,'-2'-2'115,"2"2"34,0 0 17,3 0 7,8-3 4,11 6 4,19-3 1,16-5 2,24-2-1,8-3-73,0 0-38,-15-2-33,-16 2 3,-29 6 7,-20-3 11,-13 1 5,-9 1 8,-4-2 12,1 0 16,-3 2 1,4 3 9,-3 0 11,1 4-9,2 6-9,0 3-3,3 5-8,1 6-3,3 3-14,5 0-14,3 0-5,3-2-6,5-4-5,3-5-8,8-6-4,1-3-8,6-8-4,1-6-4,-5-6-3,-2-3-18,-5-7-13,-9 0-6,-4 1-8,-1 3-16,-2 9-29,1 4-2,0 6 3,1 4-1,1 6 4,2 4 17,5 5 14,3 4 1,6 1 1,8 1 12,5 0 10,8-4-41,4-7-87,3-7-238,-13-2-354,-9-8 0,-5-6 0,-8-5 0</inkml:trace>
  <inkml:trace contextRef="#ctx0" brushRef="#br0" timeOffset="119189.2922">23447 12985 2496,'-3'-6'121,"3"0"11,0 4 16,3 2 11,5 8 6,9 13 1,13 5 4,18 3 0,17 3-1,7-3-139,6-2-44,-10-5-100,-9-8-184,-26-4-402,-14-6 0,-9-6 0</inkml:trace>
  <inkml:trace contextRef="#ctx0" brushRef="#br0" timeOffset="119361.534">23830 12883 1436,'-12'4'223,"-4"12"28,-15 11 14,-14 14 6,-7 14 1,-12 19 0,-4 6-18,1 11-69,14 2-164,5-21-711,4 10 0,-4-15 0</inkml:trace>
  <inkml:trace contextRef="#ctx0" brushRef="#br0" timeOffset="120156.6126">10055 15162 2241,'0'3'45,"0"1"23,5 2 19,8 1 13,8-3 5,13-2 2,15 0 3,13-4-4,2-2-53,5-3-141,-13-18-498,-17 18 0,-17 0 0,-12 2 0</inkml:trace>
  <inkml:trace contextRef="#ctx0" brushRef="#br0" timeOffset="120376.3261">10150 15397 2030,'-3'11'102,"0"3"32,0 0 17,6-1 12,10-4 7,10-6 3,9-2 2,11-4-1,11-3-2,-1-3-109,3-2-132,25-6-618,-41 8 0,-3 2 0,-7 0 0</inkml:trace>
  <inkml:trace contextRef="#ctx0" brushRef="#br0" timeOffset="121037.3798">12243 14884 1754,'0'0'136,"0"3"4,0-3 6,0 0 19,0-3 22,0 6 33,0 4 30,0 6 40,0 10 31,3 12-108,1 12-9,1 14-4,1 7-4,2 7-18,-2 3-22,4-3-33,-6-7-31,3-11-39,-3-14-30,-1-12-10,-1-13-3,-2-7 1,0-7-5,0-2-19,-2-5-30,-1-3-46,-3-2-42,0-1-48,0-3-88,21-5-606,-18 5 0,5-1 0</inkml:trace>
  <inkml:trace contextRef="#ctx0" brushRef="#br0" timeOffset="121656.453">12956 15097 2522,'-1'0'98,"-3"0"20,4 0 30,-3 0 30,3 0 32,0 0 11,0-2 1,3-3 3,1-6 3,5-2-86,9-6-14,3-6-17,8 5-28,4-3-32,0 6-33,-1 5-9,2 7-3,-11 16-1,-4 9-3,-3 12 5,-10 7-1,-3 9-2,1 5 3,-14 0 0,-7 1 3,-7-4 1,-10-4 7,-8-6 5,0-6 6,4-14 5,8-7 6,6-8 6,9-7-4,11-8 1,4-4-1,10-1-3,13-6-7,11-1-9,9 4-29,11 2-44,1 5-68,6 6-62,2 3-103,3 0-200,-10 7-330,-4-1 0,-6-1 0,-8 0 0</inkml:trace>
  <inkml:trace contextRef="#ctx0" brushRef="#br0" timeOffset="121953.5275">13751 15030 3154,'0'0'48,"0"4"1,0 4 4,0 8 7,-5 3 18,1 8 11,-4 2 14,1 0 12,1 0 4,3-4-37,1-3-1,2 1 1,5-5-1,5-3-3,8-5-16,11-3-20,7-5-56,12-4-52,3-5-103,43-10-656,-40-1 0,-9-4 0,-15-5 0</inkml:trace>
  <inkml:trace contextRef="#ctx0" brushRef="#br0" timeOffset="122174.9199">14004 15027 3117,'-3'0'81,"1"6"23,-3 9 20,1 8 14,1 14 5,-3 13 0,-1 8 2,4 5-1,-1 2-22,4-4-88,0-5-96,5-13-154,4-23-587,-2-4 0,9-13 0,11-17 0</inkml:trace>
  <inkml:trace contextRef="#ctx0" brushRef="#br0" timeOffset="122542.2606">14431 15034 2536,'-4'7'169,"-3"6"34,3 7 16,-2 14 26,6 2 29,0 7 4,3-1 9,6-4 1,7-5 8,6-8-134,5-8-30,3-9-35,-2-7-15,-1-11-27,-4-6-34,-3-6-36,-9-6-52,-4-7-27,-3-1-25,-8 1-2,-9 2-5,-8 2-1,-1 5-6,-7 8-25,2 8-32,9 6-76,6 4-113,5-5-330,4 20 0,6-1 0,6 5 0</inkml:trace>
  <inkml:trace contextRef="#ctx0" brushRef="#br0" timeOffset="122744.3403">14919 15232 2104,'-2'20'105,"-2"12"20,-6 7 6,-11 11 0,-6 1-7,-3-7-34,4-4-42,8-12-188,9-10-403,8-14 0,1-17 0,10-16 0</inkml:trace>
  <inkml:trace contextRef="#ctx0" brushRef="#br0" timeOffset="123773.5217">15430 15016 2277,'-1'18'159,"-1"10"9,-1 7 4,3 13 3,-1-3 5,7-1 1,5-1 5,8-7 4,8-4 5,12-8-118,11-11-30,2-7-8,4-8-3,-6-9-5,-8-6-6,-12-8-6,-15-5-6,-10-6-7,-12-2-8,-14-3-12,-3 3-7,-13-1-3,-6 7-1,-4 4-1,4 13 3,4 4 6,12 8 6,9 1-1,10 2 10,11 2 6,12-5 5,10-1 3,20-3 6,15-2 1,14 1 2,7 0-2,-2 4-3,-11 1-1,-15 3-5,-17 7 0,-15 6 0,-7 7 3,-11 9 2,-3 9 0,0 5 0,0 3 4,0-2 0,0-2 2,3-5 6,3-7 5,6-6 7,0-11 4,9-6-2,-1-7-1,1-7-4,1-11-2,-4-8 0,-4-5-2,-8-9-7,-5-3-9,-8-4-16,-14 1-8,-9-3-8,-7 2-4,-5 5-2,2 6 7,10 6 10,10 10 9,10 8-4,10 6 7,7-1 4,8 6 3,14-2 7,19 0 4,12 0 2,11 1-6,0 1-14,-7 2-8,-11 7 4,-14 3-4,-15 7 1,-11 11 6,-10 5 6,-3 11 1,-3 1 2,-1 4 7,4 0 4,0-5 9,0-6 12,10-12 21,1-5 16,10-12 7,3-6-5,5-6 1,1-10-5,3-7-2,-5-8-5,-3-7-5,-10-3-17,-6-5-24,-14 0-24,-13 3-25,-15 1-16,-6 1-50,-6 11-40,-6 6-60,7 8-64,18 7-247,4 8-406,5 2 0,11-5 0</inkml:trace>
  <inkml:trace contextRef="#ctx0" brushRef="#br0" timeOffset="124359.8443">18402 14933 1581,'-4'4'158,"-2"-2"32,1 4 31,-4-1 31,6-2 25,0-1 22,3-1 19,0-1 12,0-1 10,0 2-106,0-1-44,0 0-31,0 0-21,6 2-19,14 2-21,17 0-21,24 3-16,23-4-13,18 0-8,14 0-6,6-6-3,-8-3 2,-10-2-14,-24-4-22,-25 3-6,-24-2-11,-18 1-5,-13 5-9,0 0-16,0 2-23,0 0-16,0 3-6,-3 0 0,3 0-5,-1 0-33,-1 0-18,2 0-70,0 0-118,0-15-423,0 13 0,0-1 0</inkml:trace>
  <inkml:trace contextRef="#ctx0" brushRef="#br0" timeOffset="125306.2962">20152 14600 844,'-6'4'146,"-3"2"38,3 0 34,-1 2 27,2-3 27,5-1 26,-1-4 30,1 3 55,0-3 4,0-3-97,6-2-43,4-7-23,13-8-24,8-6-18,9-6-20,3-1-25,-4 4-31,-4 8-55,-5 9-5,-3 8-1,-1 11-4,-1 13-12,1 7-12,-6 10-10,-4 11-8,-8 3-1,-8 3 0,-10 2 2,-14 2 1,-9 3 0,-8-3 1,-14-5-2,-4-5 5,4-7 0,2-13 4,8-17-1,10-3 3,12-13-1,12-9-2,18-10-1,13-2 3,19-6 2,12 4 0,8 2-3,6 9 2,0 5-2,-6 7-5,-4 5-6,-9 0-12,-8 8-42,-8-2-41,-8 3-43,-6 2-53,-5-2-106,9-3-584,-15-1 0,0-2 0,1-3 0</inkml:trace>
  <inkml:trace contextRef="#ctx0" brushRef="#br0" timeOffset="126062.9589">20863 14530 1659,'0'2'105,"0"-2"26,0 0 33,0 1 23,-2-2 15,2 1 14,0 0 17,2 0 16,-2 0 14,0 0-73,0 0-28,4-2-25,5 1-33,2-6-18,10 1-17,4-3-14,5-1-16,2 3-17,-1 3-14,-2 2-3,-8 1-4,-3 7 2,-7 2 0,-6 3-4,-4 6 3,2 2-1,-10 4 3,-3-1 6,-9 3 3,-6 0 2,-9 3 2,4-4-3,6-1 2,7-6 0,10-3 1,5-8 11,4 0 7,5-6 1,7 0 2,7 0 0,6 0 2,9 0-1,3 0 0,-1 0 2,0 2-6,-4 5-11,-4 4-8,-9 3-7,-9 4-2,-4 5 6,-7 0 12,-10-1 19,-3 2 12,-7 1 8,-10-6 16,-7 3 6,-6-5 2,-3-6 0,-1-5 1,3-3-12,2-6-29,8-3-32,9-2-46,10 0-75,7-2-98,6 0-164,4-10-615,4 11 0,5-5 0,6-4 0</inkml:trace>
  <inkml:trace contextRef="#ctx0" brushRef="#br0" timeOffset="127087.873">21528 14407 2436,'-2'-7'165,"-1"-2"40,3 1 27,-3 0 12,3 0 0,0 6-3,0 1 1,0-1 12,0 7 21,3 12-105,3 12-35,3 17-36,0 16-26,0 9-14,-3 5-1,2-1 3,-5-6 2,-2-11-16,2-10-18,-1-14-17,-2-12-14,1-8-65,-1-7-84,0-7-100,8-7-238,-6-5-387,-1-9 0,1-7 0,8-15 0</inkml:trace>
  <inkml:trace contextRef="#ctx0" brushRef="#br0" timeOffset="128106.3979">22289 14322 1284,'2'-2'160,"-1"2"30,1 0 14,-1 0 6,-1-2 1,0 3 4,0-2 4,3 1 6,-3 0 9,0 0-107,-3 0-26,0-2-19,-1 2-9,-5 0 0,-1-2 2,-3 2 3,1 2 1,-3 0-3,6 0-4,-3 4-10,5 2-11,-1 3-5,2 3 2,1 2-4,5 0-3,-1 4-2,1 1-1,0-2 1,3 2 0,1 0 4,2-2 0,4-2-4,4 0-3,3-2 4,3-3 2,5-5-4,4-3-4,5 1-3,0-5-4,-3 4-7,-7 3-4,-5 3-1,-11 5-2,-3 3 1,-4 1 5,-2 2 14,-5 4 16,-8-2 14,-6 0 10,-5-2 10,-8-1 7,-5-6 3,-7 1 0,1-4-3,-4-5-10,-1-2-15,7-4-38,10 0-45,11-2-67,7 2-121,11-2-114,9-5-221,0-1-373,4-6 0,6-1 0,9-7 0</inkml:trace>
  <inkml:trace contextRef="#ctx0" brushRef="#br0" timeOffset="129256.6731">23214 14322 1733,'0'0'105,"-4"0"24,-6 0 35,-1 1 26,-10 2 22,3 4 22,-8 5 23,1 8 15,-2 6 25,1 8-84,1 4 5,5 6-16,8 2-24,7 0-24,9 0-21,7-6-18,8-3-22,6-10-10,7-6-25,5-12-14,2-8-8,1-9-9,-6-7-12,1-11 0,-7-2-2,-7-8-4,-10-3-3,-6-5-5,-13 1 0,-9-3-1,-8 2-4,-5 2-1,-9 8 1,1 6 1,3 6 2,7 5 3,8 5 2,7 3 2,8 4-3,5 2 5,6 0 5,11-1 4,14-1 2,15-3 5,21-1-2,11 0-2,5 1 2,-6 1 2,-7 6 1,-16 0-4,-14 3-3,-12 10-5,-8-2 0,-7 9-2,0 6 4,3 2 2,2 6 3,3 4 6,5 1 12,-5 1 9,0-1 7,3-4 10,2-4 48,2-6 29,8-6 13,4-9 15,2-4 2,-2-10 8,1-7-21,-2-6-8,-7-7 3,-10-10-12,-5-5-41,-13-6-30,-8-6-3,-14 3 10,-5-1 5,-13 9-16,-12 7 9,-9 12-2,-11 9-8,-7 7 2,-1 6-10,8 3-2,14 2-14,14-1-29,17 3-12,12-4 0,6-1 0,3-2 0,2 2 0,0-2 0,-1 3 0,1 0 0,-2 1 0,1-2 0,1 3 0,0-3 0,0-1 0,0 1-18,0-1-75,0 0-91,0 3-48,0-1-42,0-2-32,0 4-85,0-3-94,0 1-142,-2-17-489,-2 17 0,-13 2 0,-11-3 0</inkml:trace>
  <inkml:trace contextRef="#ctx0" brushRef="#br0" timeOffset="130186.4325">10282 16791 2918,'-2'0'46,"1"3"9,-1 1 10,1 4 9,1-3 18,7 2 7,7 0 20,12 0 13,15-4 5,13-1-40,10-2-1,8 0-10,-1 0-32,-8-2-36,-9 2-61,-14 0-120,-6-2-202,-17 2-338,-10-1 0,-4 1 0,1-2 0</inkml:trace>
  <inkml:trace contextRef="#ctx0" brushRef="#br0" timeOffset="130424.4653">10384 17174 2811,'0'6'82,"0"-3"21,0 3 18,7 0 12,4 1 8,11-4 2,16-3 3,12 0 1,12-5-12,12-6-93,1-3-51,0-4-116,31-5-649,-40 6 0,-7 0 0</inkml:trace>
  <inkml:trace contextRef="#ctx0" brushRef="#br0" timeOffset="134022.4863">12893 16611 2786,'-2'0'104,"1"0"19,-6-1 12,0-1 11,-5-1 18,-7-1 21,-2-2 15,-5 1 17,-10-1 9,-6 5-82,-8-1-11,-3 2-19,-2 9-11,5 4-10,13 4-20,13 4-19,11 1-15,9 3-16,7-2-8,4-1-6,13-1-1,3-3 0,5 1 4,13-7-3,-4-3 2,-3 2-1,-3-4-1,-5 3 0,-5-3-6,-5 3-2,-2-1-2,-8 4 1,-3-2-2,-6 4-1,-3 1 2,-12 2 0,-5 4 1,-7-2-3,-7 3 5,-3-6 0,6-2-3,-1-6-19,7-6-51,6-6-73,5-6-96,9-11-123,5-20-501,4 8 0,15-8 0</inkml:trace>
  <inkml:trace contextRef="#ctx0" brushRef="#br0" timeOffset="134472.3662">12931 16254 2620,'0'-2'88,"0"4"29,4 12 22,5 11 8,2 19 5,1 16 3,3 13 5,-3 6 2,-3 3-2,-2-2-60,-4-8-27,-3-6-29,0-11-20,0-15 14,0-14 15,0-11-3,0-10-1,0-14-2,0-11-1,2-8 4,2-7-4,5-5-1,8 2-3,3 9-22,1 6-30,0 9-22,-2 8-26,-1 3-13,-1 9-3,1 5-4,-2 1 3,-3 8-2,0 6 1,-6 1-18,-4 2-52,4-1-118,-1-22-450,-5 13 0,6-11 0,6-8 0</inkml:trace>
  <inkml:trace contextRef="#ctx0" brushRef="#br0" timeOffset="134882.6718">13539 16607 2682,'-18'0'149,"-4"0"3,-2 6 2,-1 5 1,11 6 1,5 1-1,6 6 5,8-3-1,5-1 1,1 1-132,7-4-16,2 0-2,3-1-2,1 1-8,0 0-4,-1 0-2,-3-2-8,-1-3 0,-7 1 1,-2-4-3,-5 1 7,-3 2 8,-2 0 8,-9 3 9,-6 2 3,-9 1 6,-11-1 3,-7 0 3,-9-3-2,0-8-26,7-3-71,11-3-125,13-14-599,7 3 0,2-4 0</inkml:trace>
  <inkml:trace contextRef="#ctx0" brushRef="#br0" timeOffset="137886.3896">14832 16247 1186,'0'-2'115,"0"2"49,0-3 40,0-2 28,-4 2 39,4-1 17,-3-1 1,3 3 3,-1 1 7,-1 4-75,4 5-17,-2 4-33,0 8-29,1 9-15,-1 13-30,3 8-10,-3 11 6,0 7 2,0 5-1,-4 0-3,-2-5-16,0-6-10,-2-13-11,3-14-13,1-9-2,4-12-4,-1-7-8,1 0-51,1-7-80,-1 0-65,0-8-92,4-5-165,1-17-413,4 9 0,3-7 0,11-1 0</inkml:trace>
  <inkml:trace contextRef="#ctx0" brushRef="#br0" timeOffset="138534.6251">15410 16429 857,'0'0'125,"0"0"28,0 2 18,0-2 14,-1-2 12,-1 2 9,0 0 15,0 2 19,-2-2 18,-2 3-88,-2 3-11,2 1-16,-1 4-4,0 5-3,1 1 6,2 5 18,1 5 9,1 2-3,2 3-6,2 4 3,1 1-11,4 1-13,3-2-10,4-5-11,5-2-13,2-11-24,0-4-17,-1-8-10,0-3-10,4-6-12,2-10-5,-2-6 1,6-9-3,-2-10-3,0-6-9,-10-7-7,-9-1-10,-9 0-1,-14 6-2,-10 5-1,-6 7 1,-6 10-7,-10 7-19,2 10-17,-3 5-13,10 2-19,6 7-41,13-2-38,9 3-52,9 3-84,15-4-184,4 5-281,6-4 0,11-6 0,21-4 0</inkml:trace>
  <inkml:trace contextRef="#ctx0" brushRef="#br0" timeOffset="138910.5415">16143 16329 2031,'-6'16'166,"-6"8"19,2 11 17,-5 9 18,6 3 8,6 7 17,0-4 13,9-1 9,9-6 13,3-11-117,4-7-20,10-10-11,0-10-14,1-5-13,1-13-8,0-6-17,-1-9-14,-6-4-9,-9-3-14,-11-7-25,-7 5-20,-12-1-16,-10 5-8,-2 8-16,-6 4-51,-4 10-46,4 6-66,3 5-132,6-5-511,5 12 0,6-2 0,6-3 0</inkml:trace>
  <inkml:trace contextRef="#ctx0" brushRef="#br0" timeOffset="140187.9196">17182 16204 684,'0'-2'96,"0"-1"47,0-1 55,-2 0 24,-1 4 12,2 0 15,-4 0 4,-1 0 5,0 0 10,-4 0-49,-4 0-21,-6 0-36,-5 3-51,-4 2-20,-1 4-10,6 1-14,3 3-5,5 4 0,8 0-8,5 4-12,1 5-4,2 5-8,2 1-2,2 7-4,6-4 2,7 0-2,5-4 2,10-5-3,2-6-2,0-8-8,0-2-2,-1-3-1,-5 0-3,-5 3 1,-11 5-4,-6 4 2,-4 8 1,-10 2-1,-3 2 0,-4 1 10,-1-5 17,-5-3 44,0-5 44,-2-8 10,0-6 11,-2-5 2,-1-9 1,2-8 0,3-8-1,8-7-7,7-11-20,4-3-44,11-1-42,9-1-13,4 1-9,8 2-2,5 2-3,2 3-2,-6 6-3,-1 4-6,-7 5-12,-10 7-13,-5 4-35,-6 5-60,-2 6-68,0 2-97,3-3-180,-3-8-399,0 10 0,0 0 0,0-3 0</inkml:trace>
  <inkml:trace contextRef="#ctx0" brushRef="#br0" timeOffset="141213.7481">17615 16532 2149,'0'0'25,"0"3"14,0 4 12,3 3 21,0 7 14,3 5 2,-1 4 13,-4 5 25,1 8 6,-2 2-14,-6 3 4,-3 0-12,0-2-8,-5-2-18,-2-9-10,6-4-4,-1-8-11,5-4-24,4-9-7,0-3-33,1 2-60,1-5-114,16-14-505,-13 5 0,0-2 0,4-3 0</inkml:trace>
  <inkml:trace contextRef="#ctx0" brushRef="#br0" timeOffset="142061.5488">18641 16073 1812,'0'0'44,"0"0"27,-3 0 26,-6 0 27,-7 0 20,-8 2 24,-6 3 12,-5-1 5,-3 4 3,2 1-19,2 2-25,3 0-26,1 2-22,-1 3-25,-2 4-14,-3 3-20,0 1-12,4 2-5,11-1-1,9-2 4,7-7-1,5 1 3,2-6 0,2-3-2,3 3-3,4 1-4,8-2 1,5 2-1,1 2-2,2-2-3,2 0 0,-2-4-3,4-1-2,2-5-1,-2 1-2,-4-1-2,-4 5 1,-9 5 1,-6 5 10,-5 3 10,-8 9 9,-8 2 13,-7-2 8,-10 3 9,-8-3 10,-3-2 3,-8-2 2,-2-5 0,-1-3-9,5-2-19,11-7-38,9-6-70,16-4-96,8-6-133,18-23-547,11 1 0,17-7 0</inkml:trace>
  <inkml:trace contextRef="#ctx0" brushRef="#br0" timeOffset="142752.8356">18911 16257 1974,'-5'8'106,"-7"6"24,-4 9 22,-7 11 11,6 5 7,3 6 3,7 0 3,7-4 1,13-3 4,3-9-74,6-7-21,9-9-20,2-9-21,3-6-11,2-9-7,-4-7-3,-1-6-2,-7-9-1,-8-2-1,-11-9-7,-8 3-5,-18-2-4,-12 7 0,-11 1 0,-4 7 1,0 8 2,12 6 6,11 5 0,14 5 3,7 0 11,13 4 13,15-5 9,11 1 5,14-2 3,17 1-3,3 1-1,3 2-5,-8 1-3,-9 2-2,-10 5-11,-10 7-14,-12 1-11,-7 10-4,-8 7-2,0 3 4,-3 2-1,0-1 13,2 1 11,5-9 20,3-3 23,3-8 12,3-8 5,2-7 3,5-5-1,-1-8 1,-2-9-2,-6-3-16,0-10-17,-13-5-28,-3-1-32,-11 3-11,-11 0-8,-12 10-13,-8 3-36,-12 12-64,-3 6-54,-4 7-108,35 1-614,-22 9 0,6-2 0</inkml:trace>
  <inkml:trace contextRef="#ctx0" brushRef="#br0" timeOffset="144083.5135">15150 17039 2925,'2'-3'109,"-2"0"7,0-1 36,1 2 36,2 4 14,-3 8-1,5 7 0,-4 4 5,2 10-1,-3 1-100,0 2-71,0-2-112,18-1-329,-15-4-424,5-6 0,-2-8 0,4-9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4:22:40.294"/>
    </inkml:context>
    <inkml:brush xml:id="br0">
      <inkml:brushProperty name="width" value="0.05292" units="cm"/>
      <inkml:brushProperty name="height" value="0.05292" units="cm"/>
      <inkml:brushProperty name="color" value="#0070C0"/>
    </inkml:brush>
  </inkml:definitions>
  <inkml:trace contextRef="#ctx0" brushRef="#br0">6594 3213 1073,'0'0'88,"0"0"10,3-3 6,1 2 14,7-2 17,4-3 15,7 1 14,5 1 14,5 0 17,7 1-48,8-1-7,14-2 5,15 0 3,17-6-8,12-2-9,13-5-13,5-4-13,10-5-12,5 4-17,-2-1-13,-3 3-18,-6 5-15,-17 6-5,-8 5-5,-12 6-2,-3 8 2,-5 9 3,1 3 2,-1 5 0,-3 1 2,2-2 3,0-6 7,-2-5 7,2-6 5,6-7-1,2 0-1,4-5-6,2-3 1,-3 1-3,-5-2-3,-6-2-2,-6 3-8,-2 3-10,-6 2-9,-1 1-7,1 2-17,2 0-20,2 0-32,1 0-64,-1 0-108,11-7-532,-14 6 0,-6-6 0,-6-5 0</inkml:trace>
  <inkml:trace contextRef="#ctx0" brushRef="#br0" timeOffset="1972.5463">3378 12821 856,'0'4'226,"0"0"30,0 1 21,0 4 6,0-5 9,0-1 3,-2 6 7,-2 3 4,-1 1 12,-2 11-173,-2 12-20,0 12-19,-2 11-15,-2 13-3,4 10-4,-1 1-3,2 1-1,3-11 2,2-8-7,3-15-13,0-13-15,-3-13 24,3-10 22,0-8 1,-6-1-3,1-8 3,-2-5-7,-2-7-4,3-8-3,6-10 2,-3-11-7,6-9-34,0-10-31,5-7-12,5-6-4,5-1-9,8 4 3,4 9-4,0 10-3,-3 12 1,-3 9 0,-3 9-1,-7 6-3,-1 7 5,-2 7 4,-1 3 6,2 10 0,2 12 6,2 13 1,4 11 3,6 15 4,5 11 3,4 3 9,0 1 3,-2-3-1,-3-3 0,-6-6 1,-3-12 0,-9-7-3,-2-9-3,-7-11-3,-1-8-6,-2-7-18,0-2-34,-2-5-51,2-2-71,-6-2-106,12-8-257,-16-4-323,-5-1 0,-3-10 0,-5-5 0</inkml:trace>
  <inkml:trace contextRef="#ctx0" brushRef="#br0" timeOffset="2323.7055">3358 13368 1974,'-7'0'157,"1"0"48,3 0 28,-2 0 21,5 0 13,0 0 23,0 0 30,2 0 19,7 0 17,7 0-84,8 0-48,8 0-47,10-1-24,8-4-18,3-2-13,8-1-24,2 0-31,-7-2-44,-3 2-74,-14 3-63,-13 1-52,-10 1-38,-7 3-71,-4 0-143,-4-17-469,1 17 0,-2-2 0,1 0 0</inkml:trace>
  <inkml:trace contextRef="#ctx0" brushRef="#br0" timeOffset="2709.8618">4523 13321 2856,'0'0'166,"0"-3"19,-3 3 7,3-2 3,0 7 16,0-5 25,0 5 17,6-2 25,9 2 19,8-1-126,20-3-32,16-1-17,15-7-7,4-3 1,2-3-49,-10 1-105,-18-1-104,-19 5-68,-17 5-80,-8 3-126,-5-2-484,-5 6 0,-2 1 0,-10 7 0</inkml:trace>
  <inkml:trace contextRef="#ctx0" brushRef="#br0" timeOffset="2930.144">4696 13626 2999,'0'3'57,"3"-6"26,-3 3 12,8 0 5,4 0 2,9 0-2,12-5-17,10-2-26,14-4-43,10-6-152,4-15-572,-5 9 0,-6 0 0,-10 4 0</inkml:trace>
  <inkml:trace contextRef="#ctx0" brushRef="#br0" timeOffset="3964.7517">6618 12998 1576,'-3'-4'158,"3"-2"14,0 2-8,0 2 8,-3 0 17,3 9 24,3 10 16,0 12 11,9 14 5,0 16-115,2 13-42,0 7-13,-3 7 9,-3-5-7,-5 0-15,-3-12-24,0-11-16,0-18 6,0-8 31,0-19 11,0-7 1,-3-8-1,-3-11 0,-2-12-1,-7-15 0,1-11 1,-2-14 2,4-9-15,3-4-38,1-4-8,4 6-5,2 5 1,2 7-3,0 12 2,2 10-2,7 9-2,0 7-3,6 7 2,7 1 1,4 4-2,-1 3 3,4-1-1,0 4 3,-1 1-3,-3 4-2,3 1 5,-2 7-3,1 1 1,-3 6 5,0 5 12,-9 4 24,-3 5 22,-3 2 18,-6 1 16,-3 1 11,-6 2 12,-4-2 9,-6-2 6,-5 1 13,-7-6 5,-2-2-16,-5-2-17,-1-9-15,0-1-18,-2-5-7,4-1-11,1-3-7,6 0-9,10 0-15,3 0-20,10 0-29,1 0-43,4 0-22,-1 0-38,0 0-62,0 0-86,2 0-106,16 0-287,-6 0-340,6-3 0,12-3 0,14-8 0</inkml:trace>
  <inkml:trace contextRef="#ctx0" brushRef="#br0" timeOffset="4649.6335">7796 12717 1117,'-3'0'155,"0"2"25,-4 1 20,-2 1 19,1 1 16,-1 5 29,-3 3 24,1 5 31,0 7 38,-5 5-80,-6 9-15,-5 10 13,-6 9 9,-8 12-1,-1 8 4,3 10 0,1 10 2,6 5-11,7 7-20,4 5-2,6 3-22,8 3-28,0 5-9,6-6-1,1 1 0,5 0-29,6-8-27,9-5-19,7-5-19,10-3-21,3-11-14,-3-5-10,0-9-20,-6-9-17,-5-9-20,-5-13 0,-8-8 0,-2-8 0,-5-10 0,-3-7 0,-3-5 0,0-3 0,0-3 0,0 1 0,0-2 0,0-4 0,0 1-35,0-3-193,0-4-114,0 0-179,0-14-892,0 1 0,0-10 0</inkml:trace>
  <inkml:trace contextRef="#ctx0" brushRef="#br0" timeOffset="5620.7804">8244 13105 1046,'0'-1'147,"0"-2"40,0-1 47,0-1 38,0 0 30,0 0 32,0-1 19,0 3 13,0 0 8,0 0-83,0 3-53,0-2-39,0 2-45,0-2-40,0 2-30,0 0-28,0 2-10,0 1-2,0 6 4,0 5 15,2 6 13,-2 7 6,1 7 7,1 2 18,1 7 8,0-1 2,0 3 5,2 4 12,-1 0 0,3 0-7,-4 0 0,1 0-7,-1-3-6,-3-7-11,3-1 0,-3-5-2,3-2-5,-3-5-23,0-5-7,0-1-14,0-6-9,0-2-1,0-4 4,0-5-6,0 2 0,0-5 2,0 0 2,0 0 8,3 0-1,-3 0-2,0 0 0,0 0-8,0 0-22,3 0-49,-3 0-107,0-2-66,0 2-101,0-3-155,0-6-828,0-2 0,3-6 0</inkml:trace>
  <inkml:trace contextRef="#ctx0" brushRef="#br0" timeOffset="6199.813">8934 13404 3312,'0'0'119,"0"0"38,0-3 24,-3 3 24,3-4 19,0 3 19,0 1 16,0-3 7,0 1 7,0 2-75,0 0-39,0 0-32,0 0-25,0 0 1,0 0 12,6 0-4,1 0 4,4 0 12,3 0 15,5-2 16,8 0 17,6-3 2,12-4-1,13-2-20,14-4-29,10 0-6,6-1-16,-1 2-28,-6 7-22,-13-2-20,-14 3-17,-16 2-8,-10 3-1,-13-1-4,-6 2-6,-6 0-8,1 0-11,-4 0 7,0 0-10,0 0-36,3 0-57,-3 0-82,0 0-81,0 0-133,6 0-272,-2 0-541,-1 0 0,3-2 0,8-3 0</inkml:trace>
  <inkml:trace contextRef="#ctx0" brushRef="#br0" timeOffset="6845.8984">10529 13104 3218,'-2'-7'142,"1"-1"4,-2 1-2,1 1 6,2 7 8,0 9 9,0 7 4,6 9 3,-1 9 1,-1 7-105,3 5-35,-3 1-7,-1 0 5,-2-7-6,-1-9-1,0-10 26,0-10 22,0-7 2,0-5 0,0-7 1,0-6 1,-5-8 6,-3-9-2,-3-8 0,-4-8-5,2-5-33,3 4-22,5 5 8,3 8 12,2 9 2,2 9 0,-2 7-4,0 2 5,5 3 29,8-1 65,11-3 23,13 0 6,18-5-4,11-3-13,5-2-1,-1-2-1,-8 2-1,-14 6-5,-15 0-38,-13 6-104,-13 2-102,-3 1-61,-4 1-56,0 2-74,0 0-115,14 0-294,-11 0-420,0 0 0,4 0 0,-1 0 0</inkml:trace>
  <inkml:trace contextRef="#ctx0" brushRef="#br0" timeOffset="7277.6056">11384 13468 3322,'-7'1'78,"1"2"13,-8 1 18,-7 5 17,-5 5 18,-12 2 18,-2 8 30,-8 3 20,-8 4 29,-15 4-35,-9 5 16,-13 6 37,-9 2-12,-5 2-12,2 0-17,2-2-17,13-2-28,12-5-23,18-7-26,23-8-32,16-8-35,11-8-62,5-3-51,5-5-44,-1 3-68,-1-4-102,4 2-150,2-10-748,1 5 0,2 0 0,8-3 0</inkml:trace>
  <inkml:trace contextRef="#ctx0" brushRef="#br0" timeOffset="7619.7866">10489 14301 2688,'0'-5'144,"-4"-2"0,4 2 7,-1 5 32,1 12 25,0 11 19,0 17 11,1 10 3,-1 14 1,0 10-122,0 3-20,0-4 2,0-7-10,0-14-29,0-14-22,4-16-66,0-13-115,8-11-251,-1-11-494,5-15 0,8-9 0,6-13 0</inkml:trace>
  <inkml:trace contextRef="#ctx0" brushRef="#br0" timeOffset="8310.2273">10854 14391 3343,'-7'3'109,"-1"11"24,-4 7 12,-2 9 9,4 9 9,2 7 5,4 2 2,1-1 1,12-7 1,6-5-69,7-7-33,7-7-23,10-7-8,4-8-8,-3-10-7,-3-9-6,-5-10-2,-9-9-2,-11-11-2,-8-9-1,-14-2-8,-16-3-2,-12 2-6,-1 8-1,-7 8-2,11 9-2,11 12-3,12 7 0,6 6-1,6 2 0,0 0 4,7 1 2,14 0 5,15 3 4,16-2-2,14 1 3,2 0 1,-4-1 1,-13 3 2,-13 3 1,-12 7-1,-9 6 2,-10 10 3,-4 9-5,-3 9 2,0 0 4,3 1 2,0-1 4,4-9 6,4-7 17,2-11 21,3-6 11,5-6-1,1-13 2,5-8 0,5-12-3,1-11-2,-5-11-4,-8-6-7,-9-6-18,-25-5-23,-16 4-11,-14 3-4,-10 10-15,-7 9-39,2 17-59,5 12-94,7 8-108,24 2-263,-5 5-343,13-3 0,10-11 0,10-9 0</inkml:trace>
  <inkml:trace contextRef="#ctx0" brushRef="#br0" timeOffset="9036.2116">11542 12758 972,'0'4'148,"1"3"26,1 4 24,2 1 27,3 0 21,6 5 13,3 2 7,1 3 12,5 7 8,4 2-74,5 9-2,9 9-5,8 3-8,2 11-11,8 9-12,-4 10 13,-6 10 8,-5 8 5,-7 11-3,-9 4-26,-6 2-24,-1-6 0,-9 0 17,-1-4 13,-3-3 8,-1 3-19,-5-4-20,-1 3-12,-1-2-2,-8 2 3,0-3-15,-3-1-27,-8-8-23,3-10-32,0-13-11,0-20-16,8-11 11,0-15-75,2-11-59,1-10-68,3-7-89,-3-9-106,6-12-292,-3-9-421,1-14 0,-1-14 0,3-13 0</inkml:trace>
  <inkml:trace contextRef="#ctx0" brushRef="#br0" timeOffset="10067.6698">11985 12651 1340,'0'0'84,"0"3"53,0 3 36,4 8 26,-1 3 12,3 9 5,1 6 1,4 2 1,-5-4 6,0 0-34,-3-6-34,0-7-39,-2-5-12,-1-1 21,0-8 39,0-3 4,0 0 4,0-6 3,0-7 4,-1-6 3,-5-12 0,0-6-1,0-4-17,-1 1-38,2 4-41,3 8-6,4 6-4,3 7-4,3 3-8,3 7-12,8 2-7,4 2-14,0-1-6,1 2-10,-4 0-11,0 0-5,0 0-1,-6 0-1,2 3 1,-7 3 2,4 2-4,-4 7 0,-1 8 3,1 3 5,0 8 5,-1 4 7,2 4-1,-3-3 1,1-3 3,-2-5-1,-1-4 3,-1-6 0,-1-3-4,0-2 2,-1-5-5,-1-4-3,1 1-1,-1-2-1,-1-3-2,0 1-8,0-3-1,0-1-5,0 0-8,0 0-21,0 0-16,0 0-23,0 0-35,0 0-49,-1 0-57,-4 0-48,2 0-86,1 0-140,1-13-389,-1 13 0,4 0 0,-2 0 0</inkml:trace>
  <inkml:trace contextRef="#ctx0" brushRef="#br0" timeOffset="19152.5577">3154 15436 1478,'0'0'56,"0"0"29,0 0 21,1 0 23,-1 0 19,0 0 16,0 0 14,2 0 11,-2 0 5,0 0-41,0 0-5,0 1-17,0 8-8,0 7-8,1 10-6,1 14 3,-2 11 2,3 11-2,-3 9-2,0 7 3,0-6-5,0 0-11,0-8-11,0-13-14,0-10-10,0-12-19,0-8-10,0-11 3,0-5 27,0-2 6,0-2-4,0-4 1,-5-3-2,1-3-1,-4-5-1,1-9-2,4-8-6,-3-7-10,-2-9-32,2-10-9,-1-7-3,2-4-1,5 1 2,2 6-2,8 6 1,5 9 1,0 5 1,2 6 1,2 4 0,-7 5 1,0 5 1,-1 2-4,0 5-10,2 4 1,-2 3-3,5 3 3,-1 7-1,6 5 1,-4 6 1,1 7 3,-2 4 9,-4 5 14,-4 2 18,-5 1 17,-1 1 10,-4-1 6,-6 6 8,-1-2 6,-4-4 9,-2-5 14,-6-2 3,5-9-3,-3-8 2,0-1-16,-1-7-2,2-1-10,3-1-21,-3-1-52,7 2-39,1-3-51,7 0-69,0 2-117,3 1-126,3-3-204,0 3-387,0 0 0,7-2 0,5-1 0</inkml:trace>
  <inkml:trace contextRef="#ctx0" brushRef="#br0" timeOffset="19502.3618">3616 15875 3569,'0'-1'113,"0"1"16,0 0 12,0-2 3,0 4 8,0-4 5,6 2 5,7 0 2,8 0-1,7 0-86,10 0-25,0 0-16,-5 0-26,-4 2-24,-5-1-59,-11 3-57,-3 2-68,-3 0-104,20-3-568,-24 6 0,-2-1 0,-1-4 0</inkml:trace>
  <inkml:trace contextRef="#ctx0" brushRef="#br0" timeOffset="19745.1207">3595 16204 2692,'0'0'133,"0"0"16,0 0 17,7 0 2,1 0 3,8-3-1,8 1 2,11 1-2,5-2-10,1 3-147,-2-1-82,-3-2-115,8-1-598,-29 2 0,-1 1 0,-10-1 0</inkml:trace>
  <inkml:trace contextRef="#ctx0" brushRef="#br0" timeOffset="21585.5955">4767 15736 443,'0'-11'58,"3"2"43,-3 0 41,0 0 35,0 6 38,0 3 28,0-4 28,-3 2 29,3-3 26,0 4-27,0-3-13,-3 1-42,3 0-37,0 5-17,0 6-15,0 7-4,3 8-6,0 14-13,-3 9-9,3 9-7,-3 6 3,0 2 3,0-5-3,-3 0-17,3-9-18,0-6-28,-3-9-19,3-7-17,0-8-16,3-4-9,-3-8-21,0-2-63,0-1-84,0-3-137,3-6-666,-6 4 0,3-6 0,0-2 0</inkml:trace>
  <inkml:trace contextRef="#ctx0" brushRef="#br0" timeOffset="22218.7546">5000 15822 2364,'0'-1'98,"0"1"20,0-2 16,0 2 9,0-3 6,0 3 4,3-3 7,3-2 8,12-1 6,5-4-83,9-2-12,5-1-20,5 2-14,-1 5-9,-2 2-7,0 6-4,-6 6-6,-4 4-7,-10 3-5,-5 6 8,-11 8 19,-3 3 28,-9 6 13,-9 4 8,-5 6 8,-7-3 8,-6 0 9,3-5 4,0-8 10,6-8 0,7-8-3,2-7-26,3-5-10,1-6-8,4-5-8,4-4-7,2-3-9,2-4-3,8-2-13,3 3-11,8 0-15,2 5-6,11 3-4,2 8-1,5 2-2,4 10-4,-2 6-4,-3 2-12,-7 3 0,-4 2-12,-8-3-33,-5-1-84,-1-4-139,-1-10-713,-4 7 0,2-9 0,1-4 0</inkml:trace>
  <inkml:trace contextRef="#ctx0" brushRef="#br0" timeOffset="22457.7249">5745 16196 2500,'0'15'88,"-3"11"6,-3 8 7,-3 10-1,-1-1 2,-7 0 3,0-8 1,2-1 1,0-13-3,3-6-109,4-12-158,3-18-484,2 3 0,0-4 0,9-7 0</inkml:trace>
  <inkml:trace contextRef="#ctx0" brushRef="#br0" timeOffset="22961.0091">6534 15819 2800,'-13'-3'106,"-6"3"58,-13-3 52,-11 3 24,-5 0 6,-3 6 1,4 1 3,7 7 1,9 5 3,7 7-84,7 3-22,10-1-52,4-1-53,6-3-18,11-2-9,8-3 2,7-3 0,10-2 0,6-3-5,-3-2 2,1-1-1,-6-1-6,-10 0-6,-9 2-5,-5-1 2,-8 2-2,-7 4-2,-7 5 1,-7 2 3,-11 3-2,-6 2 1,-11-1 2,-3-4 6,2-4-4,2-1-10,8-6-35,9-4-99,13-2-155,10-15-677,3 8 0,6-2 0,6-7 0</inkml:trace>
  <inkml:trace contextRef="#ctx0" brushRef="#br0" timeOffset="23765.6298">6842 15995 2307,'-1'-4'144,"-1"-1"28,1-4 24,-2 2 7,1 3 3,-1 4 8,-3 3 7,-4 8 5,2 7 1,-4 13-96,6 6-44,2 7-28,2 2-22,11-1-5,6-5 4,9-8 0,11-8-4,11-12-2,-5-6 6,-2-10-4,-6-5 5,-7-7 1,-13-2-1,-7-10-2,-3-4-6,-6-2-7,-10-4-6,-5 3 0,-5 0-11,1 7-2,2 6-4,7 6-1,6 5 0,4 5-9,3 1-1,2 0 2,7-2 3,12-5-1,15 0 7,15-1 0,5-1-1,2 7-3,-12 5-1,-10 4 9,-10 5-1,-13 9 1,-6 9 0,-4 7 3,-1 5-1,-2 4 7,0-3 3,5-2 10,1-7 11,7-7 5,1-5 6,4-10 2,3-4-1,-2-6-3,4-8-3,-5-6-2,-3-3-1,-4-3-10,-8-5-10,-6 4-8,-10 1-8,-10 0-6,-5 6-23,-5 3-31,-1 8-62,7 3-105,14 6-222,5 5-450,5 4 0,10-3 0,13 5 0</inkml:trace>
  <inkml:trace contextRef="#ctx0" brushRef="#br0" timeOffset="23981.5992">7814 16150 2504,'-3'17'68,"-7"7"23,-7 10 23,-4 10 13,-8 0 1,-4 4 1,0-2 0,1-3-1,7-6-9,7-11-130,9-15-236,6-10-408,3-11 0,3-15 0,9-13 0</inkml:trace>
  <inkml:trace contextRef="#ctx0" brushRef="#br0" timeOffset="25393.7651">8154 16077 2011,'0'3'140,"0"1"38,-7 10 19,-1 7 10,-4 1 10,-4 13 13,-1 0 13,4 1 14,6-4 5,9-4-108,9-6-20,13-7-31,3-5-19,10-6-7,4-6-11,-2-5-9,-10-6-12,-2-7-13,-14-3-4,-6-7-6,-3 0-4,-4-2-6,-11-2-4,-7 3-4,-7 2-7,-9 5-6,-6 7-3,1 3 0,6 7-1,6 3 3,13 4-5,7-3-6,5 2 9,9-5 1,9-2 7,12-6 5,15-2 4,11 0 0,9 0 1,-1 4-3,-7 6 1,-8 5 8,-17 8-6,-12 7 4,-9 11-1,-6 3 2,-3 12-3,0 2-2,-2 0 0,7-3-2,4-2 4,2-6-2,5-8 2,8-7-1,-4-5 4,1-8-5,0-6 4,3-8-1,-8-4 2,5-8 0,-8-6 0,-6-2-2,-1-2 0,-13 1-4,-10-1-3,-10 5 1,-3-2-3,-9 4-4,4 9 0,6 2-1,13 4 0,4 7 0,10 2 3,2-1 1,0 1 0,6-2 2,7-1 4,14-1 3,10-2 2,16-1 2,9 0-1,4 4 1,-6 2-4,-4 2 2,-13 7-5,-10 6 3,-11 8 3,-6 6 14,-11 10 3,-2 6-1,-3 4 1,3 0 1,1-5 4,8-3 13,-1-11 18,7-6 15,0-10 0,6-6-14,0-10 0,1-8-3,7-11 2,0-5 3,-5-12 2,-2-3 0,-14-4 37,-8 2 38,-19 3 43,-10 9 34,-10 7 12,-7 10 0,-2 11-3,2 4-1,2 8-8,11 3-12,6 1-54,8-1-56,8-3-49,3-1-35,4-2-15,1-2 0,0 0 0,0-1 0,0 0 0,0 2 0,-2-2 0,2 2 0,-1 0 0,1 1 0,-2-1 0,2 0 0,-1 1 0,-1-3 0,2 4 0,0-3 0,0 2-2,0-2-4,0 1-1,0-2-1,0 1-1,0 1-12,0-2-7,0 0-15,0 1-13,0-1-9,0 0-11,0 0-10,0 2-27,0-2-31,0 0-44,0 0-11,0 3-16,0-1-14,-1-1-27,-1 3-62,1-2-61,-1 1-108,-2-6-564,-5 3 0,0-2 0,-6-5 0</inkml:trace>
  <inkml:trace contextRef="#ctx0" brushRef="#br0" timeOffset="26601.648">3319 16641 1728,'0'0'59,"0"0"18,0 0 23,0 0 34,0 3 26,0 0 30,2 6 34,-2 8 37,0 7 38,0 12-18,-5 13 9,-4 6-5,-7 11-17,-1 6-29,-1 1-19,9-3-24,3-5-29,3-9-31,6-11-32,3-10-20,0-6-20,6-8 1,6-4-4,8-7 1,7-5-8,5-4-5,2-7-6,-4-6-4,2-10-14,-8 2-23,-6-3-52,-9 1-86,-6 8-106,-6 4-164,-3-5-620,-5 10 0,-5 1 0,1-1 0</inkml:trace>
  <inkml:trace contextRef="#ctx0" brushRef="#br0" timeOffset="26850.2698">3147 17160 2572,'0'-1'148,"0"-2"32,0 1 30,0 0 2,0-1 7,7 2 8,8-2 5,13-5 1,16 0 2,13-4-121,6-1-63,-1 0-152,16-4-805,-27 5 0,-11-2 0,-3 2 0</inkml:trace>
  <inkml:trace contextRef="#ctx0" brushRef="#br0" timeOffset="27129.9604">3930 17052 2036,'14'8'130,"5"-1"41,7 0 11,13 1 3,0-5 4,9-3 1,-1-4 1,-6-3-5,-7 3-41,-11-4-188,-8 2-117,-3-2-158,-9 5-298,0 3 0,-3 0 0,0 3 0</inkml:trace>
  <inkml:trace contextRef="#ctx0" brushRef="#br0" timeOffset="27429.1509">4096 17358 3728,'-2'7'106,"1"4"27,-1 0 32,1-2 15,7-4 5,6-4 1,9-1 1,6-4 1,6-4-2,5-3-95,-2-3-52,-2-4-79,-6 1-109,-6 2-76,-9 1-53,-3 3-132,-7-9-444,-2 16 0,-2-1 0,1 0 0</inkml:trace>
  <inkml:trace contextRef="#ctx0" brushRef="#br0" timeOffset="31935.8006">5405 16737 469,'0'0'86,"0"-1"28,0 1 35,0 0 14,0-2 30,0 1 19,0-1 14,0-1 15,0-2 11,0 1-43,0 1-20,0 3-7,0-5-15,0 2 7,0 1-7,0 0 10,0 0 11,0-1-1,0 1-3,0 2-7,-2 0-15,-2 0-20,-1 2-18,1 5-17,0 7-14,2 11-22,4 12-19,6 14-11,6 8-8,1 7-1,5 1 2,-1-1 1,-1-8-1,-4-7-4,-5-13-4,-5-7-3,-4-10-4,-7-5 7,-7-3 3,-15-3 3,-5-3-1,-14-3 1,-5-2-2,-1 0-1,0-6-3,3 0-5,7-5-5,11 1-20,9-2-49,13 3-81,7 4-15,5 2-20,8 1-66,6 0-149,11-11-477,1 11 0,9-2 0,2 0 0</inkml:trace>
  <inkml:trace contextRef="#ctx0" brushRef="#br0" timeOffset="32388.2691">5795 17082 3164,'-2'-1'116,"-6"1"18,-2 0 16,-5 1 10,-3 5 2,-4 2 2,3 7 1,1 3 3,5 5 4,5 6-97,1-1-16,7 1-16,3-1-14,7-9-10,-1-2 0,8-7 3,-2-6 1,3-1-2,2-9-6,-1-6-18,-4-5-32,2-3-39,-5-7-27,-5 0-10,-2 8-5,-2 3-9,-3 7-3,0 6 1,0 4 6,0 8 22,1 4 29,2 6 36,2 2 27,1 2 10,4 1-10,4-3-112,24-11-602,-19 2 0,5-7 0,8-5 0</inkml:trace>
  <inkml:trace contextRef="#ctx0" brushRef="#br0" timeOffset="32856.1788">6132 17067 2124,'0'3'63,"0"6"21,1 9 20,2 8 16,3 5 8,2 7 3,1 2 3,0-2 2,-1-1 8,-3-4-6,0-12 40,-4-6 12,1-9-16,-2-6-15,0-8-6,-5-8-4,-3-9 2,0-9-5,2-7-8,3-7-33,0 4-62,12 5-35,7 6-3,3 6-5,3 12-3,3 8-1,-2 4-1,-2 9 0,-3 8 0,1 10 1,-3 7-2,2 6 3,-6 7 0,0-3 2,0 0 3,-4-5 0,-2-2-36,0-5-106,3-7-217,-5-8-510,-2-6 0,7-6 0,4-2 0</inkml:trace>
  <inkml:trace contextRef="#ctx0" brushRef="#br0" timeOffset="33500.1267">7271 17171 1507,'-12'0'128,"0"0"50,-3-2 28,0-1 17,4-3 20,7-5 12,1 2 22,3-4 5,0-1 11,6-3-75,6 2-45,4 1-48,10 3-29,12 3-15,5 5-20,1 1-15,2 7-23,-6 7-6,-4 5-13,-12 6-2,-9 8-2,-9 4 1,-3 5 3,-9 3-1,-5 3 6,-7-1 9,-1-6 16,-5-10 27,5-9 9,0-8-1,7-10 2,-2-2-1,7-5-5,1 1-4,3-4-6,6 2-7,6 0-17,9 1-28,6 1-8,8 4-12,7 0-35,0 0-51,3 4-45,0-1-68,-1-1-116,-3-19-515,2 15 0,-4-5 0,-1-6 0</inkml:trace>
  <inkml:trace contextRef="#ctx0" brushRef="#br0" timeOffset="33831.2441">7834 17209 2534,'-9'3'68,"0"9"10,-3 10 25,1 5 9,2 4 9,6 5 6,3-3 7,10-5 7,3-6 10,11-5-58,0-6-3,6-8-7,-3-3-23,-4-7-9,-2-7-19,-8-6-59,-4-5-60,-7-5-25,-7 1-14,-10-1-3,-10 1-4,-2 3-3,-5 6-7,3 5-26,13 1-126,4-4-229,9 15 0,1 4 0,11-1 0</inkml:trace>
  <inkml:trace contextRef="#ctx0" brushRef="#br0" timeOffset="34255.757">8166 17148 1237,'0'-3'65,"2"1"48,-2-4 34,1 3 26,2-2 12,4-1 5,3 3 0,0 1 2,5 1 5,-1 4-55,-3 2-10,5 5-51,-2 4-32,1 11-26,-3 3-10,-2 5-1,-7 5 1,-6 5 1,-10 3-4,-7 0 4,-4-5 28,-3-4 39,6-14 26,9-6 18,6-12-1,6-2-4,6-6-2,3-4-6,9-2-3,5-4-11,11 1-50,2-4-76,2 6-84,-2 0-53,10-2-207,-12 7-347,-4 0 0,-3-2 0,0 4 0</inkml:trace>
  <inkml:trace contextRef="#ctx0" brushRef="#br0" timeOffset="34716.7249">8527 17163 2860,'-4'-9'131,"-1"0"1,0 1-4,2 0 3,4 4 11,2 10 17,7 8 17,3 10 7,6 13 2,5 13-118,-1 6-11,-5 4 2,-2-2 5,-8-7 7,-2-3-8,-3-12-12,0-7-11,-3-11 0,0-6 7,1-5 0,1-7 3,-2 0-1,0 0-3,2 0-8,-2 0 0,0-2-7,0 1-5,1-3-7,-1 3-9,2-2-2,-2 3-3,0-1-1,0-2-2,0 3-4,0 0-8,0 0-23,0 0-44,0 0-65,0 0-103,16-4-262,-13 1-314,2-2 0,-1 0 0,3-6 0</inkml:trace>
  <inkml:trace contextRef="#ctx0" brushRef="#br0" timeOffset="35525.8807">9450 17315 2088,'0'1'85,"0"2"5,0-1 13,0 0 25,-1-1 26,2 1 20,-1-2 14,0 0 14,2 0 29,8 0-67,5 0-1,12 0-3,18 0-10,10-2-24,12-3-25,11 1-20,7-4-9,3-1-17,-4-2-25,-3 1-14,-15 2-4,-15 2-1,-16 1-3,-13 3-2,-10 1 0,-8 1 0,-2 0-4,-2 0 7,0 0 0,0 0 3,1 0 0,-1-2-2,0 2 2,0-1 0,0 1-1,0 0 0,0 0 0,0 0-3,0 0-3,0-1-3,0-1 1,0 2-1,0 0-2,0-1-1,0 1-11,0 0-30,0 0-30,0 0-33,0 0-48,0 0-134,2-9-526,-2 8 0,0 0 0,0-2 0</inkml:trace>
  <inkml:trace contextRef="#ctx0" brushRef="#br0" timeOffset="36661.084">10847 17059 953,'0'0'108,"0"0"35,0 0 33,0 0 26,0 0 24,0 0 22,0 0 20,0 0 4,0 0 0,0 0-70,0 0-28,0 6-17,7 6-18,-1 11-19,6 8-19,6 9-20,-1 4-17,1 2 2,-8-1 6,4-1 7,-11-4-2,0-5-9,-3-1-9,-6-5-6,-9-4-4,-2 1 1,-10-4-3,-9-1-5,-2-4-5,-2-5-7,2-7-10,3-1-13,7-5-43,8-4-42,10-5-73,4 3-122,8-15-551,6 10 0,6-3 0,7-4 0</inkml:trace>
  <inkml:trace contextRef="#ctx0" brushRef="#br0" timeOffset="37115.8799">11364 17241 1715,'-4'0'107,"-4"0"23,-3 0 10,-7 3 12,1-1 9,-3 8 14,-3 7 9,4 2 7,-3 8 11,5 2-77,3 2-24,5-2-22,6-4-9,2-4-10,5-4-8,6-7-10,0-5-6,7-5-9,3-5-10,1-3-2,-1-8-6,-1-1-7,-5-5-27,-5-2-18,-1 3-6,-5 6-12,-3 4-1,0 8 0,0 3 0,0 6-1,1 5 2,5 5 5,1 3 5,3 0-30,6-1-119,20-11-383,-21 5 0,3-7 0,-2-5 0</inkml:trace>
  <inkml:trace contextRef="#ctx0" brushRef="#br0" timeOffset="37585.776">11537 17195 1901,'0'3'77,"0"-1"17,0 7 9,2 5 4,2 4 4,5 10 2,2 1 0,-2 2 1,3-4 3,-6-4-51,-3-1 30,-2-8-2,-1-10 3,0-1-2,-1-7 2,-1-8 7,-2-8 8,-1-7 15,-2-6 9,4-3 1,3 4-44,0 3-13,10 6-11,2 5-2,4 3-4,8 5-12,4 4-6,-2 3-16,-1 5-9,1 5-8,-8 5-4,-2 8 0,-3 4-2,-3 9 0,-3-2 0,-1 2 3,1-2-1,-4-6-5,1-3-30,-1-5-87,4-3-135,3-12-591,-1 1 0,7-3 0,7-7 0</inkml:trace>
  <inkml:trace contextRef="#ctx0" brushRef="#br0" timeOffset="38011.8997">12241 17048 1717,'0'-3'66,"0"3"44,0 0 27,0 0 7,0-3 11,5 1 10,5-2 13,6-4 10,6-1 2,7 1-21,5 1-42,4 0-45,1 6-27,-6 4-4,-6 6-13,-10 14-9,-10 6-10,-11 10-8,-13 7 1,-8 4 6,-6-4 4,-2-4 5,5-6 1,5-8 0,13-10 2,6-4 3,4-5-2,7-5-3,6-2-1,10-2-17,5 0-54,12-6-87,14-6-213,-3-2-337,2-6 0,4-6 0,-6-6 0</inkml:trace>
  <inkml:trace contextRef="#ctx0" brushRef="#br0" timeOffset="38308.7723">12788 17056 1517,'-8'6'41,"-4"11"62,-4 10 47,2 4 30,5 3 15,6 5 4,6-3 5,6-2 1,3-12 9,7 0-22,1-13 3,3-4-58,-2-10-46,-6-9-29,0-8-17,-8-6-3,-1-10-4,-9-2-14,-4-3-26,-8 3-25,1 2-49,-4 4-69,11 4-209,1 9-292,6 3 0,6 5 0</inkml:trace>
  <inkml:trace contextRef="#ctx0" brushRef="#br0" timeOffset="38709.6972">12994 16937 1106,'0'4'97,"0"-1"71,3 0 15,3 0 21,4-2 24,5-3 10,6-3 7,3-3 2,1 4 2,3 1-57,1-2-38,0 5-71,-1 5-15,1 1-24,-5 9-20,-15 8-10,-1 8-8,-16 8 5,-9 6 5,-15 1 9,5 0 7,-4-3 6,7-8 8,11-10 4,6-6 5,10-6 9,9-7 1,7-4-3,9-1-12,11-4-32,5-3-33,14-2-104,-1-5-95,1-18-532,-8 9 0,-2-4 0,-20 2 0</inkml:trace>
  <inkml:trace contextRef="#ctx0" brushRef="#br0" timeOffset="38982.6234">13569 17029 1640,'-2'-2'144,"-1"0"9,-2 2 22,-3 3 15,-3 8 26,-4 10 14,-2 8 11,1 2 8,5 1 8,4-4-115,4-10 3,6-4-4,7-5-18,10-4-17,8-4-25,12-1-26,6-3-51,-1-4-51,-5-1-70,-9-6-80,-4-4-104,-9-7-101,-12 7-243,-7-2 0,-8 0 0,-9 0 0</inkml:trace>
  <inkml:trace contextRef="#ctx0" brushRef="#br0" timeOffset="39175.6267">13710 16968 2514,'0'8'121,"0"12"13,0 17 5,0 12 3,0 12 2,0 13 0,1 6 1,-1-3-4,3 0-21,-1-9-143,1-5-91,3-17-186,-4-11-361,-1-14 0,1-11 0,-1-9 0</inkml:trace>
  <inkml:trace contextRef="#ctx0" brushRef="#br0" timeOffset="52515.7213">4537 18058 666,'-17'14'159,"-1"4"56,-3 2 49,-2 2 28,10-7 17,7-6 15,1-1 9,5-5 12,3-2 17,11-1-99,7-3-44,21-2-54,11-6-48,11-3-34,1-4-35,-8-1-68,-13 4-112,-14 1-169,-12-3-441,-12 11 0,-6 4 0,-3-1 0</inkml:trace>
  <inkml:trace contextRef="#ctx0" brushRef="#br0" timeOffset="53151.5256">4273 17919 1370,'-3'-4'187,"-3"0"42,3 1 33,-1-1 11,2-1 8,2 5 10,0-2 11,0 2 30,5-2 24,7 2-122,7 0-39,15 0-37,12-1-31,8-3-11,5-3-9,-1-3-7,-6-5-13,-6 2-31,-11 4-34,-16 0-31,-9 4-35,-4 3-14,-6 2-46,0 2-45,1 0-73,2 3-106,8-4-144,-5 2-267,6 4 0,4-3 0,4-1 0</inkml:trace>
  <inkml:trace contextRef="#ctx0" brushRef="#br0" timeOffset="54243.7708">5498 17841 1704,'0'0'118,"-1"0"39,1 0 36,-2 3 29,-1-7 23,0 1 29,3 2 21,0-4 13,-3 1 9,3-3-81,5-1-34,8-3-37,10-3-34,13 0-28,9-1-22,5 1-30,-2 7-19,-6 3-18,-6 7-4,-10 8 2,-11 8 3,-9 2 3,-6 11 3,-6 5 3,-9 2 4,-8 2 5,-6 0-2,-5-2 9,7-1-5,3-9-3,9-5-5,7-7-10,5-9-3,3-2-1,2-3 6,2 3 3,8-2-1,9 3 2,8-1-3,10 3 1,2-1 1,1 6 4,-3-2 0,-3 5-3,-9 0-7,-7 2 3,-7 0 10,-8 4 8,-2-2 15,-3 2 12,-3-3 30,-5 0 70,-4-4 104,-5-1 3,-11-5-4,-5 1-8,-6-1-12,-8-3-12,-4 1-12,0-2-12,3-2-31,4 3-71,8-6-104,11 1-5,8-2 0,5 0 0,7 0 0,2 1 0,3-1 0,-1 1 0,1-1 0,0 0 0,-2 0 0,2 2 0,0-2 0,0 0 0,0 0 0,0 0 0,0 0 0,0 0 0,0 0 0,0 0 0,0 0 0,0 0 0,0 0 0,0 0 0,0 0 0,0 0 0,0 0 0,0 0 0,0 0 0,0 0 0,0 0 0,0 0 0,0 0 0,0 0 0,0 0 0,0 0 0,0 0 0,0 0 0,0 0 0,0 0 0,0 0 0,0 0 0,0 0 0,0 0 0,0 0-46,0 0-85,0 0-80,0 0-45,0 0-68,0 3-128,0-3-162,11-7-617,-7 4 0,1-4 0,-1-5 0</inkml:trace>
  <inkml:trace contextRef="#ctx0" brushRef="#br0" timeOffset="55980.8894">15012 13755 2677,'-5'-3'67,"2"1"17,2-3 10,-4 1 15,1 0 7,-1 2 11,2-3 8,1 5-2,1-3-4,-2 1-54,3 2-12,0 5-15,0 9-8,3 9-13,2 9-7,1 8-8,1 4-7,4 2 3,-2-3 5,-3-1 3,-2-6-1,-1-7 6,-3-8 5,2-6 30,0-7 45,-2-6 8,0-2-3,1-7-3,-6-8 2,1-9-5,-5-12-1,0-9-7,0-5-9,0-1-32,3 1-47,1 5-9,-1 5 3,5 11 1,1 3-2,-2 8-3,2 6-6,0 5 3,3 3 20,6 4 9,6 0 4,8 0 6,10 2 8,6 0 7,8 0 3,4-2 7,-1 0 7,-1-4-3,-7-3-18,-8 1-6,-12-1-4,-8 0-5,-10 2-9,-3 3-11,1 0-10,-2 1-18,0-1-26,1 2-55,-1 0-77,2 0-48,1 0-94,5-3-169,-2-9-345,-1 12 0,2-2 0,-1 2 0</inkml:trace>
  <inkml:trace contextRef="#ctx0" brushRef="#br0" timeOffset="56347.6945">15433 14008 1751,'-10'8'154,"-6"3"31,3 2 22,-2-1 14,8-3 12,4-6 18,3-1 26,3-2 41,4 0 19,11 0-111,12 0-36,17 0-30,13-2-20,3 2-16,-4 0-17,-11-2-56,-11-1-85,-15 2-123,-6 1-165,-4-8-561,-9 5 0,0 3 0,2-3 0</inkml:trace>
  <inkml:trace contextRef="#ctx0" brushRef="#br0" timeOffset="56564.9251">15615 14183 1894,'0'2'117,"0"6"29,0-1 13,4 1 16,3 0 6,6-2 3,8-3 1,12-3 0,10-1-7,0-4-127,6-3-176,6-8-541,-17 5 0,-8 2 0</inkml:trace>
  <inkml:trace contextRef="#ctx0" brushRef="#br0" timeOffset="56899.8147">16308 13801 2438,'0'0'102,"0"0"29,0 2 13,0 10 10,1 3 3,1 13 1,-1 8 2,1 8 0,-1 4-1,-1-2-95,0-2-8,0-7-41,0-1-60,0-12-143,10-12-201,-3-2-266,-1-7 0,8-8 0,8-12 0</inkml:trace>
  <inkml:trace contextRef="#ctx0" brushRef="#br0" timeOffset="57331.8471">16572 13871 1366,'-3'2'94,"0"2"39,0 4 32,0 4 29,0 5 24,3 7 12,5 3 13,1 2 7,4 0 7,7-2-56,0-1-24,6-6-32,1-8-17,0-5-11,1-4-13,2-9-7,2-3-9,-2-10-4,0-4-5,-7-6 4,-7 1 8,-9-1 4,-7 2-3,-9 2-12,-9 2 5,-7 3-2,-9 5 1,-8 1-4,2 8-2,3 2-10,6 2-17,8 4-15,8-2-24,8 3-27,2 0-70,4 4-74,1-1-178,3-10-621,1 7 0,6-4 0,3-12 0</inkml:trace>
  <inkml:trace contextRef="#ctx0" brushRef="#br0" timeOffset="58968.9547">17382 3210 568,'1'0'73,"-1"3"34,0 3 27,2 5 17,-4 3 15,4 5 13,-1 2 15,2 7 12,3 4 7,7 4-37,0 9-25,-2 11 9,2 9 4,-2 13 2,-4 8-3,-7 15-2,3 12-9,-3 15-2,-3 12 5,-3 6 7,0 11-1,-3 2-25,2-2-22,4-1-5,3 1-7,0 0-6,3 3 6,-3 2-2,0 2-6,1 5-10,-2 5 5,1 1-14,-3 1-8,-2 2-6,-1 3 4,3-2-2,1-6-6,1-3-1,1-1 3,1-8 3,-1 3-9,0-1-3,0 3 4,-1 6-4,-1 1-9,1 5-4,-6 6-5,4 0-8,0-2-9,3 2-5,-7 0-3,7-5 1,0 4-6,-6 3-6,2 5 4,-3 0 1,2 5-2,-3 5-1,-1 2 0,5 0 3,1 7-3,1 3-2,8-4 2,3-3 9,-1 3-4,3-2 9,3-8 9,-1 6 16,-6 1 18,3-5 5,-2 1 14,-3 4 5,0-2 4,5-6 1,0 0 10,-1 3 14,2-5-6,-1 6-7,-5 0-18,-4 1-2,-1-4-4,-1 2-7,-10-2-1,-4-3-6,-1-3-7,-5 0-28,-6 1 5,5-9-1,-2-5-4,5-7-8,0-9 14,9-12-7,1-9-8,5-12-8,-3-15-85,0-18-130,7-18-244,0-43-881,0-10 0,0-27 0,10-39 0</inkml:trace>
  <inkml:trace contextRef="#ctx0" brushRef="#br0" timeOffset="60206.0489">19580 3871 2118,'0'-1'128,"0"1"12,0 0 13,0-2 15,0 2 18,-3 7 17,-1 7 9,-2 13 15,-5 12 6,-1 16-106,1 13-22,-3 12-8,-3 1-11,5-3-14,3-7-19,3-17-14,0-16 5,6-13 35,0-13 6,0-8-1,0-7 2,0-8-7,0-12-7,0-15 3,0-17-2,0-13-9,0-14-34,0-9-54,2 4-21,-1 8-6,2 15-13,1 18-20,6 17 5,3 13-3,7 11 2,5 8 7,4 8 20,2 10 4,-3 8 7,2 8 8,-3 9 13,0 6 19,-6 1-2,-3 6-3,-7 2-35,-7-5-38,-4-5-60,0-6-77,0-10-108,7-15-379,-4-3 0,-6-8 0</inkml:trace>
  <inkml:trace contextRef="#ctx0" brushRef="#br0" timeOffset="60471.0397">19543 4200 2272,'0'0'74,"0"0"10,3 0 18,4 0 8,10 2 4,11 0 0,9-1-18,11-1-108,12-1-196,-9-1-341,-6 0 0,-6-2 0,-6 0 0</inkml:trace>
  <inkml:trace contextRef="#ctx0" brushRef="#br0" timeOffset="60724.0547">20286 4142 2604,'9'0'54,"3"1"16,14 1 4,8-1 0,9-1-6,0 0-62,-1-1-164,-8-6-400,-10 6 0,-10-1 0,-8-1 0</inkml:trace>
  <inkml:trace contextRef="#ctx0" brushRef="#br0" timeOffset="60940.8721">20301 4403 1541,'-4'10'145,"-1"4"28,2 0 22,0 0 20,9-5 6,6-7 2,14-2-1,10-3-29,11-2-112,17-12-318,-12 3-357,-4 0 0,-8 1 0,1 1 0</inkml:trace>
  <inkml:trace contextRef="#ctx0" brushRef="#br0" timeOffset="61482.0464">21609 3779 1808,'0'-1'28,"0"1"2,0 0 56,0 4 41,4 11 30,3 12 13,0 12 4,7 15 5,-4 9 1,-4 7-33,-2 2 6,-4-5-1,0-10-56,0-11-57,0-13-61,0-16-155,3-21-488,1 4 0,0-10 0,5-15 0</inkml:trace>
  <inkml:trace contextRef="#ctx0" brushRef="#br0" timeOffset="61957.2427">21928 3916 2270,'0'0'112,"0"0"9,0 0 11,7-7 29,2 3 17,8-6 19,10-3 6,7-1 1,4 2 3,-2 5-85,2 3-34,-2 4-21,-2 8-33,-6 9-47,-4 5-21,-8 6-18,-8 7-3,-3 6 6,-11 6 2,-14 6 6,-13 1 10,-9 3 34,-9-4 48,1-7 48,14-13 51,11-11 9,9-12-1,9-7-10,5-6-4,2-7-8,11-2-4,11-3-22,11-6-32,11 0-34,10 3-62,2 8-49,-1 4-71,-5 8-61,-5 5-49,-7 5-89,-5-2-162,-9 9-237,-10 1 0,-2-6 0</inkml:trace>
  <inkml:trace contextRef="#ctx0" brushRef="#br0" timeOffset="62502.0718">23353 3788 2946,'-10'-3'91,"-11"3"20,-11-2 1,-13 2 3,-8 5 3,-1 6-1,6 3 0,7 4-1,16 4 4,11 3-75,9-1-13,4-1-20,4 2-1,6-3 2,12-1 1,9-1 1,8 1 0,8-5 0,-5 4-4,1-1 1,-6-1-6,-6 0-4,-10 3-2,-7 1-6,-7 3-2,-2 5 0,-8 2 4,-10-2 4,-5 2 3,-9-7 4,-8-6 5,-6-3 7,-1-10 1,3-3 2,1-8-23,7-2-45,10-10-90,13-6-182,2-13-426,14 1 0,10-7 0,17-1 0</inkml:trace>
  <inkml:trace contextRef="#ctx0" brushRef="#br0" timeOffset="63214.3024">23626 3923 2422,'0'7'131,"0"8"26,-2 8 17,1 8 10,-4 7 4,2 3 10,0 2 1,3-1 8,3-5 3,5-3-90,9-8-34,10-4-16,13-13-14,9-4-10,1-8-3,3-8-6,-11-7-4,-9-5-7,-12-8-3,-12-4-3,-13-3-1,-15-3-8,-14-3-1,-12 0 3,-7 3-4,-3 6-1,4 8 6,16 7-6,11 9-2,11 4-10,9 3-14,4 1 6,10 2 4,8-1 0,15 1 0,20-2 0,13 0 0,6-1 2,-3 3 4,-7 1 6,-18 0 11,-8 0-8,-15 5-4,-4 2 0,-11 6-1,0 3 3,-3 4-3,1 5 3,-3 4 1,2 2 0,1 3 2,-1 0 1,4 0-2,2-5 0,3-2 2,-1-6 5,5-9 12,-1-9 2,3 0-1,-1-11 3,1-5-2,-3-5-17,0-6-16,-4-3-35,-4-4-27,-6-1-21,-2-2-18,-11 3-8,-2-1-11,-5 7-48,-2 4-102,18 4-508,-12 13 0,-2 3 0</inkml:trace>
  <inkml:trace contextRef="#ctx0" brushRef="#br0" timeOffset="63435.216">24585 4078 1158,'0'21'111,"-3"9"4,-10 14 1,-7 7 6,-11-1-1,-10 4-18,-3-1-63,8-13-417,6 2 0,8-13 0,14-19 0</inkml:trace>
  <inkml:trace contextRef="#ctx0" brushRef="#br0" timeOffset="64537.9087">25005 3867 2058,'-6'1'118,"-3"4"32,-6 4 26,-4 9 20,-4 6 8,0 11 7,4 5 5,7 7 9,5-1 1,8 1-71,8-1-40,3-10-27,6-7-18,2-8-15,2-15-4,1-8-7,2-9-4,-3-10-16,-3-6-7,-7-6-6,-5-7-2,-4-3-3,-10-1-9,-5 0-4,-2 2-3,-7 2 0,0 9 3,3 5 13,6 7 16,6 7 8,3 4 2,9 1-1,9-3 2,12 3 1,9-1-2,8-2 0,3 3-7,-8 5-11,-7 1-14,-9 2-9,-10 7 3,-3 3 2,-7 8 0,-1 6 0,-2 9-2,0 6 1,0 2 4,1-4 4,5 1 5,3-8 0,6-5 1,4-5-1,4-9 4,6-7 1,0-4 2,-1-6 1,2-7-4,-4-4-3,-8-7-16,0-1-14,-4-8-19,-3 1-22,-6 1-12,-2 0-1,-7 3-1,-11-1 4,-4 0 10,-5-1 12,-3 1 31,2 6 32,7 2 25,6 8 24,9 1 1,1 6 3,7 4 11,7-1 3,6 2-6,13 0-6,14 2-19,6-2-16,1 4-11,-6 7-5,-11 2 6,-11 1-7,-9 5-8,-6 1-4,-6 5 0,-1 1 0,-2 7 1,0 2-2,0 6 5,4-4 4,4-1 8,7-4 14,4-6 8,7-7 2,4-10 3,0-5-1,0-8 5,0-5-5,-7-8-4,-5-4-13,-5-6-15,-10-7-22,-6 1-22,-10-4-9,-8-4-7,-5 2-6,-5 3-24,-3 5-59,4 10-126,9 9-218,-3 8-375,5 4 0,4 0 0,7 4 0</inkml:trace>
  <inkml:trace contextRef="#ctx0" brushRef="#br0" timeOffset="65225.2424">26737 3248 2554,'-6'0'98,"-4"2"32,-1 8 38,-10 7 31,3 10 22,-4 13 17,-4 17 16,-2 15 25,-7 15 18,-4 20-37,-5 14-22,0 17-12,4 15 22,14 13 42,5 10 36,6 11 5,12 5-16,3-1-24,3-3-18,8 3-23,8-13-15,5-5-22,11-8-60,7-13-73,0-12-56,8-15-24,-2-14 0,6-12 0,0-16 0,-1-12 0,-9-10 0,-8-15 0,-11-11 0,-10-9 0,-10-9 0,-4-10 0,-2-5-168,-9-2-146,0-9-213,1-20-909,-4-2 0,4-16 0,4-16 0</inkml:trace>
  <inkml:trace contextRef="#ctx0" brushRef="#br0" timeOffset="65849.8452">26987 3905 3341,'0'-3'78,"0"1"9,2 1 41,-2 7 30,0 10 17,1 18 11,1 15 9,1 20 3,-2 7 5,1 4-75,-2 0-1,0-9-5,0-13-40,0-12-25,0-13-18,0-9-9,0-12-2,0-5-3,0-4-14,0-1-27,0-4-61,0-1-102,3-2-153,34-12-626,-28 3 0,4-6 0,8-4 0</inkml:trace>
  <inkml:trace contextRef="#ctx0" brushRef="#br0" timeOffset="66166.1256">27494 4204 2681,'-1'1'139,"-1"-1"69,1 0 45,-1 2 40,4-2 28,-2-2 7,0 2 7,7 0 6,12-1 5,18-3-77,14-3-63,24-1-68,17 1-42,6-1-43,2 0-41,-7 0-29,-14 2-55,-21 0-83,-22 3-48,-18 2-59,-12 0-149,-2-5-191,-4 6-257,-1-2 0,1 0 0,0-3 0</inkml:trace>
  <inkml:trace contextRef="#ctx0" brushRef="#br0" timeOffset="66470.7909">28664 3739 3271,'0'-3'94,"0"-1"11,0 2 37,0 2 21,0 12 9,0 16 5,0 11-1,0 11 2,0 7 1,0 4-96,0-4-25,3-7-47,2-7-110,5-10-181,5-18-606,1-5 0,4-7 0</inkml:trace>
  <inkml:trace contextRef="#ctx0" brushRef="#br0" timeOffset="66823.9718">28951 3888 2725,'-2'0'50,"-2"0"39,-3 4 22,2 6 22,4 8 32,-1 7 9,7 7 15,5 4 9,5 1 18,9-3-10,6-6-1,0-10-21,0-7-9,-1-7-16,-2-8-30,-3-7-8,2-9-17,-4-6-15,-8-11-26,-5-1-36,-6-7-27,-12 1-22,-11 1-9,-4 7-10,-4 6-5,-7 15-33,2 10-80,3 13-75,14 4-286,-3 11-356,6-1 0,11 6 0</inkml:trace>
  <inkml:trace contextRef="#ctx0" brushRef="#br0" timeOffset="67125.1477">29810 4374 2197,'-10'12'157,"-10"2"22,-16 6 21,-18 6 18,-14 3 17,-30 0 19,-19 5 16,-17 0 14,-15 5 9,-1-5-102,5 0-46,13-6-23,28-3-19,27-7-19,30-5-23,25-4-49,16-6-77,6 2-119,9-5-218,4-12-468,4 10 0,12-1 0,8-2 0</inkml:trace>
  <inkml:trace contextRef="#ctx0" brushRef="#br0" timeOffset="67383.1657">28838 5042 2207,'0'17'205,"0"7"23,-3 13 13,-5 13 6,1 5 0,-5 3 2,4 0-1,0-2-2,3 0-10,4-7-195,1-5-74,0-9-111,8-11-200,0-14-430,4-8 0,15-13 0,11-12 0</inkml:trace>
  <inkml:trace contextRef="#ctx0" brushRef="#br0" timeOffset="68045.7729">29163 5138 2031,'-3'0'137,"-1"7"59,-2 5 24,0 10 15,-2 10 6,2 14 3,3 5 0,0 4 1,3-4 3,6-2-65,3-9-69,-1-12-54,5-7-18,-1-11-14,5-9-12,1-10-8,-2-10-15,1-7-17,-5-12-3,-6-9-2,-5-4 0,-2-5 4,-5 1-1,-3 7 1,3 6 11,-2 11 8,2 10 23,3 7 9,3 3 4,9 4 5,12-3 7,11-2 0,15 0-4,12 3 0,1 1-5,-8 5-5,-8 5-3,-15 3 8,-10 3 1,-10 6 3,-6 11-7,0 7-4,-3 8 0,0 8 4,0 1 4,0 1 14,9-6 2,2-3 9,5-8 8,7-8 7,6-10 17,2-12 2,1-6 1,1-14-3,-3-10-7,-6-9-9,-6-8-17,-12-5-19,-8-5-20,-12-3-15,-9 2-22,-12 6-24,-10 3-38,-6 10-57,6 11-95,7 5-161,17-5-592,6 13 0,12-5 0,10-8 0</inkml:trace>
  <inkml:trace contextRef="#ctx0" brushRef="#br0" timeOffset="68581.8462">29925 3252 2526,'-3'-13'144,"-2"-2"22,-1 0 21,2-1 0,1 6-6,3 4 2,0 4 3,0 7 2,4 6 3,6 7-117,9 12-12,11 15-3,16 12 4,11 18 18,14 14 16,12 18 6,0 13 3,-3 15 10,-14 11 17,-15 9 12,-24 8-6,-16 8-18,-22 10-20,-11-4-16,-10-1-11,-3-8-9,-7-9-6,3-18-6,3-13-18,-3-18-15,0-18-9,3-17-10,3-16-25,7-13-22,12-16-26,1-9-108,10-11-168,13-15-706,-13-4 0,3-14 0,0-12 0</inkml:trace>
  <inkml:trace contextRef="#ctx0" brushRef="#br0" timeOffset="69678.5002">30743 2738 2250,'0'2'30,"-3"1"36,0-1 52,3 1 51,0-2 32,0-1 17,8-1 9,6-2 0,6-4 10,12 3-13,7-4-23,3 5-33,-4 1-60,-3 4-66,-8 5-40,-8 1-22,-4 4-10,-9 5 2,-4 2-11,-2 5 3,-8 1 12,-4 3-1,-4-1 4,2-3 18,1-1 8,7-7 4,2-4 1,4-2-2,2-1 2,3-1 0,6 1-3,6-3 1,7 1 4,5 3 1,4 0 2,0-1 4,-4 4 1,-5 0 1,-3 0 7,-8 1 15,-8 0 12,-4 1 19,-2-2 33,-7 3 29,-10 1 33,-4-1 90,-10-1 93,-7-4 15,-2 0-8,1-4-15,1-4-19,4 0-19,5-3-36,7-2-32,8 1-35,0-1-93,6 1-93,3-1-17,-4-1 0,1-2 0,1 4 0,-1-2 0,-4 3 0,3-3 0,1 2 0,1 1 0,3 0 0,2 0 0,1 0 0,2 0 0,0 0 0,0 0 0,0-3 0,0 3 0,0 0 0,0-1 0,0 1 0,0 0 0,-1 0 0,-1 0 0,2-3 0,0 3 0,0-4-204,0 2-119,0-3-196,24-3-910,-16 1 0,-2 0 0</inkml:trace>
  <inkml:trace contextRef="#ctx0" brushRef="#br0" timeOffset="70794.7801">20736 7552 2469,'-3'2'124,"3"2"14,-1-1 33,1 1 41,0-2 16,0-2 16,0 0 11,7 1 8,8-1 5,14 2-102,11-1-24,18-1-13,0-1-52,-1-2-84,-10-1-108,-9 1-123,-11-4-223,-14 6-352,-7-1 0,-3 1 0</inkml:trace>
  <inkml:trace contextRef="#ctx0" brushRef="#br0" timeOffset="71020.1054">20858 7764 3066,'0'3'107,"0"0"9,2 1 16,2 0 5,8-4-1,6 0 3,12 0-15,12 0-43,4 0-93,9-5-338,-8 2-385,-5 0 0,-3 0 0,3 0 0</inkml:trace>
  <inkml:trace contextRef="#ctx0" brushRef="#br0" timeOffset="71412.6496">22158 7449 1568,'-3'-12'194,"2"-1"43,-4-4 26,-1 0 0,5 6-3,2 6 16,-2 9 30,5 6 17,2 13 8,0 15-132,0 10-56,2 15-43,-4 10-27,-4 7 3,0-3 2,0-4-24,-2-8-61,2-16-81,4-17-124,3-18-675,-1-8 0,7-8 0,9-12 0</inkml:trace>
  <inkml:trace contextRef="#ctx0" brushRef="#br0" timeOffset="71864.0793">22451 7565 1720,'0'-4'127,"0"0"22,4-1 19,5-6 18,3 2 10,9-2 5,7 2 3,6 0 2,-3 1 3,2 6-107,-3 4-17,-7 7-20,-4 7-13,-10 10-13,-4 7 0,-3 8 3,-7 4 11,-6 5 13,-7-1 9,-4-3 9,-4-3 10,4-11 9,5-9 10,8-8 14,4-7-10,5-8-9,0-8-16,5-9-18,7-2-19,6 0-23,8-6-29,7 9-25,5 8-52,-1 3-61,5 8-15,2 8-48,-1 2-121,7 2-160,-5 3-242,-3 2 0,-1-6 0,3-5 0</inkml:trace>
  <inkml:trace contextRef="#ctx0" brushRef="#br0" timeOffset="72310.076">23413 7493 2708,'-3'-8'185,"-9"0"2,-1 4 8,-6-3 8,0 12 8,1 9 4,-2 4 5,3 4 5,3 9-2,5-4-173,4 5-10,5-2 0,12-4-9,5 1-6,9-4-8,7 0-3,9-3-3,-2-5-7,-2 2-4,-5-2 0,-9 2-2,-9 1-1,-9 1 1,-3 3 0,-7 2 2,-13 3 0,-7 2 0,-9-1 2,-11-3 7,-7-8 0,-4-5 3,-1-9-3,1-4-7,9-6-44,14-5-89,20-5-159,18-12-585,12-5 0,14 1 0</inkml:trace>
  <inkml:trace contextRef="#ctx0" brushRef="#br0" timeOffset="72971.3882">23756 7661 2224,'-4'0'127,"1"0"46,-3 4 20,-6 8 14,0 7 3,0 9 2,2 5 3,3 5 3,7-2 5,11-4-97,5-3-24,11-4-48,8-7-15,13-4-13,2-9-2,0-5-5,-4-5-16,-7-10-18,-10-8-8,-14-3-3,-6-3 1,-15-8 0,-12 0-3,-14-1-2,-10 0 0,-8 1 4,2 8 12,9 7 19,11 6 4,17 6 4,6 4 0,13-1 8,9 0 4,18 0 6,14-4 3,13 2 3,11 0 0,-2 4-3,-8 2-2,-10 3-6,-17 5 0,-12 8-4,-15 6-2,-6 8-1,-3 12 0,-4 5-3,-3 6 2,6 3 8,-1-4 11,2-5 17,8-9 11,1-10 7,4-11 8,6-8-1,0-6-3,2-8-1,-4-7-2,-1-11-11,-2-5-13,-6-7-35,-4 1-59,-4-3-91,-3 4-120,6-2-243,-10 10-388,4 5 0,0 7 0,3 12 0</inkml:trace>
  <inkml:trace contextRef="#ctx0" brushRef="#br0" timeOffset="73198.3989">24617 7788 2266,'3'5'159,"-1"1"34,2 6 15,-1 8 4,-3 9 3,-7 8 0,-4 6-1,-7 6-9,-6-1-12,1-1-117,1-7-102,4-11-136,15-12-631,-3-8 0,6-9 0,10-7 0</inkml:trace>
  <inkml:trace contextRef="#ctx0" brushRef="#br0" timeOffset="74230.7772">25011 7732 2603,'-6'0'120,"0"0"15,-4 4 19,-4 7 20,4 6 14,-2 12 14,-1 9 11,5 2 6,3 3 7,5 0-96,9-5-20,11-6-14,2-4-18,5-11-19,2-8-12,-2-9-15,-6-8-22,0-9-25,-6-7-21,-1-2-11,-10-14-5,-5-1-2,-8-5 1,-8 3-2,-4 3-1,-3 5 0,0 10 12,6 9 23,7 4 12,5 6 8,3 3 12,12-1 7,7-2 1,12-1 4,13-3 3,10 0 2,5 2-3,-7 4-4,-7 1 0,-10 2 6,-11 5-13,-12 4-2,-2 8-6,-7 10-5,0 10-3,0 6 2,0 2-1,0 4 4,3-10 2,3-1-1,1-8 3,3-7 0,7-8 2,2-4 0,2-7 0,3-6-4,2-4-13,-2-6-22,-3-4-26,-3-6-14,-9-2-7,-3-5-3,-9-1 1,-10 0 5,-13-2 4,-4 1 5,-9-1 12,-5 3 23,10 4 28,8 7 19,8 6 12,10 3 3,8 6 3,3 1 1,11-1 3,16 1 3,15 1 4,10-1-2,13 2-2,-3 1-8,-6 0-6,-11 2-7,-13 7-3,-11 2-7,-14 9-6,-7 7-2,-6 6-4,-4 8 4,-2 3 5,1 2 6,4-1 6,1-7 11,4-7 13,5-9 13,5-9 4,2-9-1,6-4 0,1-7-4,-1-5-5,-3-8-15,-4-9-32,-1-5-45,-7-3-47,-5-5-25,-9 0-4,-9 2-4,-8 5-6,-8 3-34,-5 7-136,-1 7-469,5 10 0,11 5 0,14 1 0</inkml:trace>
  <inkml:trace contextRef="#ctx0" brushRef="#br0" timeOffset="74739.9511">26393 7508 1927,'0'-2'167,"0"-4"30,0 1 15,0-2 6,0 5 7,-3 1 23,-5 6 25,-4 7 33,-7 8 35,-13 15-94,-7 16-8,-11 22-11,-2 14-5,5 19 16,9 11-9,17 7-18,14 1-26,11 3-8,11-9 24,11-6 6,4-10-6,8-12 4,2-11-2,-1-12-23,-4-10 2,-5-12-2,-10-14-2,-7-8-25,-7-9-58,-4-6-44,-2-7-136,0 1-136,0-6-73,-2-2-97,-1-2-176,-3-15-752,0 2 0,0-9 0,4-9 0</inkml:trace>
  <inkml:trace contextRef="#ctx0" brushRef="#br0" timeOffset="75284.2225">26919 7842 2069,'0'-9'183,"0"-2"35,0 0 42,0 0 14,0 6 4,0 3 0,0 2 31,0 0 26,0 10 35,0 12-118,0 13-40,2 19-28,1 6-36,0 8-6,3 1 5,-3-1 25,-3-8-17,0-5-17,2-10-20,-2-8-8,0-10-5,0-9-3,0-4 4,0-9-1,0-2-3,0 0-12,0-3-8,0 0-16,0 0-15,0 0-28,0 0-7,0 0-36,0 0-66,0 0-52,0 0-65,0 0-104,0 0-125,4-3-203,-1-8-440,0 5 0,5-5 0,9-7 0</inkml:trace>
  <inkml:trace contextRef="#ctx0" brushRef="#br0" timeOffset="77941.8856">27324 8170 2424,'0'2'147,"0"-2"37,0 1 36,0-1 25,0 0 16,0-1 10,0 1 10,0 0 10,0 0 13,0 0-104,0 0-29,0 0-31,0 0-25,0 0-10,0 0 2,0 0 4,0 0 22,0 0 6,0 0-13,0 0 56,10 0 28,12 0 11,14-2 0,17 0-14,16-3-15,8-1-10,2-3-30,-8 1-18,-14-3 3,-14 2-61,-18 1-29,-13 3-17,-9 2-19,-3 1-4,0 2-5,0-1-13,0 1-10,0 0 9,0 0-26,0 0-65,0 0-90,0 0-48,0 0-68,0 0-143,14-3-869,-11 2 0,0-3 0,3-8 0</inkml:trace>
  <inkml:trace contextRef="#ctx0" brushRef="#br0" timeOffset="79937.3198">28661 7856 2484,'-5'0'130,"-3"0"20,-2 0 26,-5 0 38,-3 0 27,3 0 21,-5 0 17,2 7 12,0 1 13,-1 6-96,0 1-19,2 5-10,1 3-20,3 3-33,4 5-12,1 4-6,5 5-16,2 3-10,4 0-12,1-2-10,7-4-3,2-7 4,6-6-6,3-11 1,5-7-11,3-4-4,0-9-3,0-6 2,-1-7-3,-2-4 0,-6-7-2,-3-2-24,-6-2-8,-7-3-11,-5 3-15,-8-1-11,-4 4 0,-6 5-3,-4 6-2,-3 5-2,3 8-3,-5 5 2,8 2-11,3 1-17,7 1-24,-1 4-63,7 0-78,3 2-122,4-2-222,4 2-338,2 3 0,6-6 0,12-2 0</inkml:trace>
  <inkml:trace contextRef="#ctx0" brushRef="#br0" timeOffset="80147.4902">29007 8144 3273,'0'0'131,"0"0"11,0-5 3,1-4 5,1-1-1,1-6-16,1-1-62,2-1-112,8-4-215,-5-15-523,0 19 0,7 0 0,0-3 0</inkml:trace>
  <inkml:trace contextRef="#ctx0" brushRef="#br0" timeOffset="80393.9013">29280 7778 2632,'0'-4'108,"0"3"35,0-1 34,3 9 13,1 8 4,0 12 0,2 12 3,0 9 2,-4 5 0,1 0-116,-3-1-36,0-4-87,4-5-182,14-14-598,-13-3 0,2-11 0,-1-9 0</inkml:trace>
  <inkml:trace contextRef="#ctx0" brushRef="#br0" timeOffset="80881.8018">29312 7367 2665,'3'0'87,"0"0"34,5 0 22,4 4 25,6 6 15,9 8 22,6 11 23,6 11 25,9 13 14,5 9-49,0 16-10,1 7-10,-8 11-6,-14 5-18,-14 5-12,-9-2-23,-12 3-23,-7-6-27,-7-5-11,2-10-11,-6-7-10,1-11-14,-4-12 3,-6-5-10,-6-4 5,-2-7-1,-2-6-4,5-8 6,8-6-12,12-5-18,6-6-22,6-4-50,6-3-60,1-1-63,7-4-81,1-5-94,11-7-196,-1-8-405,5-6 0,-1-11 0</inkml:trace>
  <inkml:trace contextRef="#ctx0" brushRef="#br0" timeOffset="81973.7542">29834 7040 2786,'0'0'113,"0"0"26,2-1 12,-2-1 4,1-2 9,7 2 6,1-6 2,11 0 2,2 0 2,8-3-92,3 3-24,-3-1-26,2 6-15,-2 0-6,-6 2-11,-4 2-14,-4 3-7,-5 3-6,-4 2 1,-4 5 3,-6 1 4,-4 3 2,-4 6 4,-5 2 9,-2 1 4,-5 2 11,4-3 0,8-3 4,2-6-3,6-5 4,3-1-1,1-3 2,4-5 1,4 0-9,0-2-2,5-1-1,-4 3 4,4-3 0,-4 0 1,-2 4-5,2 0-2,-1 2-4,-1 1 2,-5 1 8,0 0 17,1 1 19,-4-1 27,0 5 24,-7-2 22,-2 0 28,-5 1 55,-5 0 74,-8-4 59,-5-3 23,0 1-16,-1-2-21,3-2-27,8 2-24,6-4-21,6 1-30,10-1-55,-3 0-74,3 0-62,0 0-30,0 0 0,0 0 0,0 0 0,0 0 0,0 0 0,0 0 0,0 0 0,0 0 0,0 0 0,0 0 0,0 0 0,0 0 0,0 0 0,0 0 0,0 0 0,0 0 0,0 0 0,0 0 0,0 0 0,0 0 0,0 0 0,0 0 0,0 0-64,0 0-185,0 0-117,3 0-224,3-18-794,3 14 0,6-3 0,5 0 0</inkml:trace>
  <inkml:trace contextRef="#ctx0" brushRef="#br0" timeOffset="82789.3314">20906 9922 2870,'-12'0'117,"2"0"37,-3 0 47,2 0 15,8 0 4,3 0 0,0 0 8,7 0 6,10 0-1,7 0-86,10 0-29,13 0-36,3-3-49,2 3-24,-6-4-51,-6 0-80,-9 0-126,-8-1-178,-9-12-422,-8 15 0,-3 1 0,-2 1 0</inkml:trace>
  <inkml:trace contextRef="#ctx0" brushRef="#br0" timeOffset="83009.2609">21055 10150 2052,'-12'9'191,"2"-2"11,0 0 9,0 1 8,13-4 8,7-4 3,9 0-1,14 0-1,13-1-5,19-5-193,12 1-185,7-8-622,-4 6 0,-8-2 0,-8 3 0</inkml:trace>
  <inkml:trace contextRef="#ctx0" brushRef="#br0" timeOffset="88289.3269">22071 9905 1985,'-2'-9'141,"1"1"23,-2-4 21,0-2 17,1 3 17,2 4 27,-3-2 27,3 2 19,-4-1 12,4 3-110,0 3-28,0 2-25,0-2-18,0 4-7,0 4-9,0 10-21,0 10-24,-1 18-19,-1 11-12,1 11-1,1 1 0,-2 4 3,4-8-3,-2-9-15,0-9-22,0-14-21,0-8-38,0-9-113,0-10-165,11-16-574,-11 5 0,3-12 0,0-6 0</inkml:trace>
  <inkml:trace contextRef="#ctx0" brushRef="#br0" timeOffset="88839.8817">22313 9949 1607,'-6'2'150,"2"0"34,-4 1 35,2-1 34,5 0 37,1-1 26,1-1 8,-1 0 11,5-1 4,5-2-104,5-3-44,9-2-28,14-3-37,7-2-34,6 5-36,2 3-40,0 2-27,-13 7-14,-11 8-5,-14 12-2,-9 7 1,-11 10 0,-14 9 5,-13 5 4,-9-1 1,-13 0 14,0-4 20,3-8 7,14-11 5,8-8 7,12-8-2,4-9 0,4-3-3,3-7-6,1-6-7,3-5-6,7-1-4,10 0-2,9 0-6,6 6-10,11 8-14,4 2-22,1 7-50,1 3-33,-6 2-30,1 2-79,-3-4-187,-9-5-315,-7 0 0,-3-3 0,5-4 0</inkml:trace>
  <inkml:trace contextRef="#ctx0" brushRef="#br0" timeOffset="89271.7995">23157 9874 1784,'-10'-5'161,"-8"4"13,-9-1 14,-9 2 11,-4 8 3,-5 8 3,6 2 6,4 10 3,8 4 6,14-3-132,7 0-16,8 2-13,5-4-13,13-1-8,5-4 0,11 0-3,9-3-7,5-2-2,0 0-10,-5 1-16,-6 2-16,-16 0-2,-8 2 0,-8 0-4,-10 2 2,-6-2-1,-9 3 1,-7-2 2,-7-4 5,-7-6 12,2-4 8,6-6-8,4-3-81,7-10-156,14-9-466,3 0 0,6-6 0,15-4 0</inkml:trace>
  <inkml:trace contextRef="#ctx0" brushRef="#br0" timeOffset="89941.3251">23529 10061 1537,'0'2'205,"-3"4"36,2 7 17,-2 6 8,3 4 13,0 10 23,6 5 8,6-2 2,4 3 2,8-6-141,3-3-60,5-8-34,-1-1-14,3-8-7,-1-8-13,-2-2-28,-2-8-16,-2-3-13,-9-7-5,-1-3-6,-13-7 1,-4-4-2,-12-5-3,-12-4 2,-1 3-2,-6-1 5,3 7 14,7 5 20,9 9 1,6 3 2,10 3-2,8-3 4,11 2-2,12-1 0,11 0 2,7 1 0,0 8-8,-5 0-12,-8 2-1,-10 7-1,-9 3 2,-10 4-2,-5 5 8,-3 8 2,-6 4 5,-3 3 1,1 3 2,4-1 4,-1-1 7,4-5 10,4-7 20,10-5 16,1-8 1,6-5-4,1-8-3,-2-4-2,-1-7 3,-4-4-5,-7-5-11,-5-4-17,-2 0-53,-7-2-65,-3 0-41,0 2-62,1 6-138,6-7-563,-7 17 0,3 4 0,6 4 0</inkml:trace>
  <inkml:trace contextRef="#ctx0" brushRef="#br0" timeOffset="90139.6971">24511 10309 1746,'-10'24'130,"-3"8"12,-7 8 0,-2 7 0,-4-4 1,6-9-3,4-5-15,8-12-141,10-14-522,-2-3 0,3-13 0,6-10 0</inkml:trace>
  <inkml:trace contextRef="#ctx0" brushRef="#br0" timeOffset="91168.7506">24766 10115 2088,'0'0'127,"0"0"36,-1 6 16,-3 9 22,1 8 32,-1 8 7,8 6 1,3 1 5,5 0 6,4-3-64,11-4-54,11-8-38,4-6-14,8-6-21,-3-8-40,-3-4-19,-9-8-15,-8-3-21,-12-8-11,-7-6-5,-7-1-4,-10-7-2,-10-3 0,-12-1-1,-8 1 7,-10 2 13,1 6 11,7 3 20,11 6 12,11 5 0,12 5-2,4 1 5,9-3 0,9 1 1,11 0 1,16 1 1,17-1 2,10 6-3,5 1-9,0 1 1,-16 6 0,-10 6-5,-13 2 1,-17 10-2,-11 7 5,-4 4 2,-10 6-2,0 1 3,-1 2 4,5-3-1,-2-4 2,4-5 3,5-4 3,1-6 3,3-8-3,6-5-4,2-4 3,3-6-4,2-4-7,0-9-6,-3-2-16,-4-5-19,-4-1-20,-5-3-5,-5 1-2,-7-4-1,-6-4-2,-3-3 5,-4-2 10,4 3 10,2 3 27,10 9 17,5 9 19,10 6 5,11 3 4,10 6 3,4 1 1,10-3-5,1 6-1,-2 2-9,-7 5-10,-5 5-3,-10 6-1,-8 3-3,-9 2-2,-3 0 3,-3 5 10,-3 0 14,0-2 11,0 3 12,1-3 8,1-4 10,2-3 14,5-5 17,8-6 12,1-7 1,9-4-12,2-4-14,-1-10-8,-1-1-12,-3-9-11,-6-5-21,-6 2-51,-4-5-38,-10-3-13,-11 0-5,-8 6-7,-5-1-34,-3 12-86,8 4-191,2-12-427,11 26 0,8 0 0,17-6 0</inkml:trace>
  <inkml:trace contextRef="#ctx0" brushRef="#br0" timeOffset="92194.9896">26774 9653 695,'0'-2'115,"0"2"26,0-1 24,1 0 16,-2 1 20,1 0 20,0 0 4,0 0 11,-4 0 31,0 1-73,-5 2-12,-3 5-12,-6 4 4,0 7 19,-5 3 4,-2 8 1,2 11 12,0 11-1,-1 11-27,5 9-2,4 6-11,6 0-12,3-3-23,9-10-30,7-9-23,4-8-18,1-7-13,3-10-8,0-2-3,0-4-12,-4-4-4,-1-1-2,-1-6-3,-3-2-5,-6-4-3,0-2 1,-1-3-8,-2-3-6,2 3-38,-2-3-67,0 0-81,0-3-134,4-11-210,-3 1-327,-1-6 0,2-7 0,-1-6 0</inkml:trace>
  <inkml:trace contextRef="#ctx0" brushRef="#br0" timeOffset="95412.8831">27288 10049 2720,'0'-4'146,"0"-1"48,0-3 27,-3-3 14,-3 5 4,-1 2 2,-5 4 3,-1 0 3,-3 12 8,-2 3-87,1 8-30,-2 11-38,2 9-22,2 3-11,6 0 0,6-2 1,6-4 1,13-11 6,9-7-6,5-10-14,10-6-8,4-9-11,-3-8-3,-2-6-3,-5-4-3,-5-5-4,-9-5-6,-4-2-10,-11-3-12,-8-1-6,-8 4-5,-13-1-3,-8 2-16,-4 6-5,-6 4-30,6 7-38,5 6-75,5 6-54,12 3-88,7 3-143,4-13-411,3 20 0,7 2 0,7-2 0</inkml:trace>
  <inkml:trace contextRef="#ctx0" brushRef="#br0" timeOffset="95618.0277">27603 10166 3884,'1'-6'126,"-1"-2"11,2-3 5,2 0-1,-1-4-28,0-1-76,-1 1-105,7-6-211,-3 1-567,7 1 0,9-1 0,9 2 0</inkml:trace>
  <inkml:trace contextRef="#ctx0" brushRef="#br0" timeOffset="96106.4464">28113 9907 2552,'-17'-4'157,"-7"-2"11,-11 3 7,-8-1-1,2 4 1,5 6-1,12 3 2,6 1 1,14 6 2,2 4-129,5 1-27,3 4-11,3 1-2,2-2-2,7-2 3,1-5 4,-1-5-1,3-7 3,2-4-2,0-6 1,1-8-5,1-4 2,-8-2-4,-4-3 1,-4-2 0,-6 3-1,-1 7-5,-2 3-8,0 4-5,0 5 2,0 2 7,0 4 0,0 11 7,0 7 2,0 12-3,0 11-1,0 6 5,1 2 7,4-2 1,2-1-10,2-8-31,-1-9-56,3-8-105,2-10-159,-4-30-416,4 13 0,3-10 0</inkml:trace>
  <inkml:trace contextRef="#ctx0" brushRef="#br0" timeOffset="96495.8101">28182 9581 2019,'0'0'158,"0"0"19,2 0 37,3-3 16,8 3 22,11 0 14,10 5 10,10 4 5,4 6 0,3 10-129,-5 8-29,-7 13-20,-5 8-36,-10 12-18,-1 6-18,-7 5-14,-8 0-8,-5 4-7,-5-6 1,-8-3 0,-10-8-2,-5-4-15,-4-10-30,-1-11-36,3-11-60,7-15-102,13-13-220,-2-10-284,7-12 0,7-12 0,8-9 0</inkml:trace>
  <inkml:trace contextRef="#ctx0" brushRef="#br0" timeOffset="97458.6882">28645 9336 1226,'0'-7'155,"0"-3"37,0 3 23,0-3 17,0 3 15,0 0 7,2 0 4,4 2 4,2-3 2,5 1-115,5 1-36,6 3-37,0 2-24,2 1-21,-3 0-25,-1 1-19,-1 1-14,-4 3-11,-7 4-5,-4 4-3,-3 3 2,-3 5 22,-6 0 20,-6 5 10,-1 0 15,-7 2 14,-5-4 11,5 2 7,2-6 3,7-3 2,7-6 2,2-5-13,2-3 8,2-1-1,2-2-4,4 0-2,5 0-2,1-2 0,0 2-1,2 0-3,0 2-5,-2 2-13,0 1-24,-1 4-6,-5 2 0,-2 4-3,-6-1 4,3 3 12,-3 1 18,-6-3 25,0 2 22,-3-2 26,-8-2 24,-7-2 31,1-4 23,-8-4 38,-6 1 45,-1-3 21,0-1-2,6-1-3,7 1-12,13 0-20,3 0-17,6 0-31,3 0-21,0 0-38,0 0-47,0 0-34,0 0-13,0 0-22,0 0-4,0 0-4,0 0-9,0 0 0,0 0 1,0 0-4,0 0 0,0 0-5,0 0-3,0 0-8,0 0-13,0 0-23,0 0-32,0 0-47,0 0-56,0 0-27,0 0-36,0 0-40,0 0-56,0 0-72,0 0-102,15-4-557,-14 3 0,2 1 0,-4-2 0</inkml:trace>
  <inkml:trace contextRef="#ctx0" brushRef="#br0" timeOffset="98353.0123">21296 11669 2247,'-6'0'65,"0"1"30,-2 1 40,2-1 26,3-1 12,-1 0-3,4 0 6,4 2 3,5-1 0,14 3-54,15 0-10,17 1-34,18-4-77,3-1-90,1-3-119,-9-4-164,-19 0-280,-19 3 0,-16-1 0</inkml:trace>
  <inkml:trace contextRef="#ctx0" brushRef="#br0" timeOffset="98567.888">21323 11869 2048,'0'10'51,"6"0"-2,5 2 5,6 2 3,9-4 3,16-7-2,8-3-3,4-7-52,10-6-118,-7-18-349,-5 14 0,-9-4 0</inkml:trace>
  <inkml:trace contextRef="#ctx0" brushRef="#br0" timeOffset="98903.8916">22191 11501 2174,'-3'-13'191,"2"1"39,-1 0 7,-1-1 0,3 7 4,2 9 15,1 9 1,1 8 10,2 10 0,1 12-147,-2 10-41,0 2-42,-4 0-27,2-2-54,0-4-101,5-9-185,2-27-486,1 8 0,1-14 0,5-6 0</inkml:trace>
  <inkml:trace contextRef="#ctx0" brushRef="#br0" timeOffset="99385.7387">22495 11577 972,'2'0'155,"-2"-2"50,4-4 33,3-3 26,1-2 23,9-3 9,6-4 7,-1 1 5,-1 2 3,3 1-108,0 8-47,-3 6-50,-1 9-32,1 7-25,-5 8-21,-5 5-12,-3 7-5,-5 0-4,-3 8-2,-8-2-1,-4 1 0,-11-2 3,1-5 4,-3-9 7,5-7 29,6-6 7,4-10 4,2-1 0,2-7 1,5-5 0,-1-2-4,9-3-10,7-3-15,9 4-17,5 3-50,5 6-33,5 1-53,0 6-95,4 0-134,-1-3-391,-5 4 0,-2 4 0,-7-4 0</inkml:trace>
  <inkml:trace contextRef="#ctx0" brushRef="#br0" timeOffset="99835.8254">23295 11471 2607,'-17'0'119,"-6"0"10,-7 5 4,-6 4 2,1 3 2,8 8 1,2 6 6,8-3 0,11 0 2,5 0-97,7-5-19,9-1-9,7 0-1,11-2-3,11-4-3,9 1-1,2 1-9,-6-2-18,-7 2-24,-12-1-14,-13 4 0,-13-3 0,-1 3-3,-10 0 2,-7 2 2,-9-1-1,-10-2 6,-8-1 18,-7-5 19,-3-5 13,9-4-25,7-3-65,14-6-173,12-10-368,9 8 0,11-6 0,14-3 0</inkml:trace>
  <inkml:trace contextRef="#ctx0" brushRef="#br0" timeOffset="100497.8642">23657 11523 2075,'-3'0'131,"0"8"34,2 1 9,-4 6 9,-1 10 9,1 8-1,1 1 3,0 6 3,4-5 1,8-2-95,8-3-34,8-7-31,4-9-8,8-3-7,-3-10-7,-6-2 0,-7-6-2,-8-5-2,-6-8-3,-3-3-1,-6-5-8,-3-5-12,-8-4-8,-5-1-7,-7 1-5,-1-3 1,5 2 2,5 5-6,9 5-1,5 1 5,10 9 4,14 0 17,13 6 12,12 1 10,12 6 6,2 4 0,-2 2 1,-15 10 6,-9 6 3,-10 1-1,-13 10 0,-6 4-3,-4 2-4,1 1-5,-2 2 0,0-2-1,3 1-2,3-4 3,0-10 12,7-2 25,0-9 16,1-8 8,6-3 5,1-6 0,-1-6 2,-4-8 2,-1-5-1,-7-7-1,-5 1-16,-8-6-26,-5-1-50,-7 5-26,1 2-51,-4 5-52,5 12-116,14 2-615,-7 9 0,5 6 0</inkml:trace>
  <inkml:trace contextRef="#ctx0" brushRef="#br0" timeOffset="100768.6775">24568 11689 1786,'0'18'85,"0"5"38,-3 9 12,-5 4 12,-7 0 13,-14 1 4,-7 0 1,-6 3 1,-6 0-3,6-3-93,12-9-90,13-12-201,8-26-363,9 6 0,13-14 0,1-11 0</inkml:trace>
  <inkml:trace contextRef="#ctx0" brushRef="#br0" timeOffset="101957.8755">24870 11490 2755,'-5'1'97,"1"5"17,-4 6 10,0 5 8,5 9 4,3 6 4,7 2 4,8 0 2,9-3-1,9-6-80,9-7-10,0-7-17,-4-6-5,-11-5-6,-9-8-4,-4-4-3,-7-5-5,-1-4-4,-3-8-5,-3-3-14,3-2-9,-12-6-3,-1 2-4,-10 1-1,-7 2 0,-4 6-3,-3 6 1,4 4 4,6 7 6,8 3 11,6 3 5,6 4-4,4-1 2,0 3 1,7 0 1,9 3 5,9-3 0,16 0 2,13 0-2,9 4-1,-1-3 2,-5 5 3,-6 4-1,-16 6 1,-13 4-2,-9 0 3,-10 6 9,-5 3 4,-1 6-1,-3-1 0,0-2-1,3 2 5,1-5 3,2-6 1,3-5 5,6-4-5,2-2-9,7-9-1,8-1-1,-1-5 0,4-5-1,-2-8-3,0-5-3,-3-6-3,-8-4-3,-8-4-3,-8 2 0,-11-3-1,-14 2-6,-10-2 0,-7 5 3,-6 2-1,2 6 0,8 9 0,14 5-1,7 3 1,13 2-9,2 2 4,5-1 6,8 1 2,10 2-1,19-3 4,16-1-4,12 2 4,4-1-3,-4 3 1,-9 0 4,-13 4-2,-11 4-2,-11 6-3,-9 4 0,-5 10-5,-4 1 2,-6 3 0,3 5 4,-3-2 4,5 3-1,1-4 2,3-5 7,2-5 13,4-6 8,4-8 7,4-8 2,4-4-1,4-7-2,6-9-2,-1-4 2,-3-10 1,-8 1 5,-11-5-3,-10 2-3,-16 0-3,-9 5-2,-15 3 0,-12 3-1,-18 8-1,-6 6 1,5 5-6,10 4-12,15 0-6,13 2-12,15 0-16,4 2-46,7 1-64,3 1-128,10-3-241,-7 3-324,5-3 0,1-3 0,5-7 0</inkml:trace>
  <inkml:trace contextRef="#ctx0" brushRef="#br0" timeOffset="102419.9896">26462 11250 1478,'0'0'184,"0"0"26,0 0 15,0 0 3,0 0-1,0 0 18,1 3 19,7 4 13,13 2 6,12 14-136,14 6-47,19 9-25,2 6-13,1-2-3,-4-2-3,-10-5-27,-11-8-37,-14-5-50,-9-2-82,-13-11-113,22-6-485,-27-3 0,-6 0 0</inkml:trace>
  <inkml:trace contextRef="#ctx0" brushRef="#br0" timeOffset="102672.6594">26801 11197 1505,'-7'0'172,"-6"4"35,-5 10 17,-14 14 13,-10 10 4,-9 17 2,-6 9 0,4 4 2,11-1-3,9-5-129,16-8-107,11-5-132,6-13-160,6-21-367,2 1 0,8-12 0,4-13 0</inkml:trace>
  <inkml:trace contextRef="#ctx0" brushRef="#br0" timeOffset="105209.8638">27732 11272 2461,'0'0'151,"0"-4"27,-3 0 34,0-3 36,-1 0 28,1 0 10,-2 2 2,-4-1 3,-4 3 4,-3 0-103,-9 3-33,-2 0-18,-3 5-31,-2 4-30,2 4-26,8 6-10,6 10 4,5 0 4,6 2 1,3 4-5,7 1-3,4 0-8,4-1 0,4-3-1,3-5-2,2-6 2,4-7-2,-1-7-8,2-5-2,3-7-4,3-7-4,2-8 1,-3-6-2,-2-7-4,-5-3 1,-11 1-5,-8-4-3,-7 3 1,-10 0-6,-10 4 1,-6 4-1,-5 7-4,-4 5-5,5 5-16,2 5-28,5 6-42,7-3-48,5 6-59,8 3-56,1 0-131,12 0-588,-2 8 0,8-3 0,6-3 0</inkml:trace>
  <inkml:trace contextRef="#ctx0" brushRef="#br0" timeOffset="105415.6752">28066 11332 2164,'0'0'184,"0"0"16,0 3 8,3-6 0,-3 1 0,3-4-6,2-3-44,2 0-100,8-5-205,-3 0-541,-1-3 0,5-1 0,7-5 0</inkml:trace>
  <inkml:trace contextRef="#ctx0" brushRef="#br0" timeOffset="105928.0072">28266 10977 1949,'0'0'143,"-1"0"25,-2 0 16,0 0 10,1 0 10,1 0 8,1 0 26,3 0 17,6 0 3,7 0-93,13 0-43,7 0-25,6 0-16,3 0-8,-7 0-12,-11 0-9,-6 0-29,-6 0-27,-6 0-14,0 4-11,-3 0-3,-3 0 3,0 1 1,-3 4 0,0 2 2,-3 2 1,3 3 4,0 3 12,-3 8 10,3 3 10,0 5 1,-1 5-4,1 2 0,0 4-2,0 2-4,-2-5 2,1-2 0,-4-7-3,1-4-9,-1-6-40,4-6-79,1-7-95,3-5-194,-2-5-277,1-1 0,1-5 0,7-9 0</inkml:trace>
  <inkml:trace contextRef="#ctx0" brushRef="#br0" timeOffset="106467.136">28753 11101 1886,'-2'0'147,"2"0"45,0 0 40,0 0 46,0-1 35,0-2 2,0-1 2,8-4 1,11-5 3,8-3-94,15-4-53,8 1-45,1 3-39,-6 4-48,-7 8-35,-8 4-5,-9 8-2,-5 9-2,-8 5-3,-3 6 1,-2 8-2,-2 3 2,-7 6-3,-9 1 3,-5 0 2,-8 3 3,-8-6 8,-2-7 10,5-8 12,9-5 23,7-10 15,8-6 0,6-4 0,3-6 3,6-4-2,0-3 0,8-2-9,6-5-13,8 2-16,2 4-35,3 0-34,5 4-29,-1 5-44,4 2-62,0 1-60,-5 4-60,-2 0-122,12-2-446,-27 7 0,-8-3 0,1-1 0</inkml:trace>
  <inkml:trace contextRef="#ctx0" brushRef="#br0" timeOffset="107136.2123">29631 10952 2000,'-15'-10'99,"-9"-1"18,-11 5 24,-8 0 18,4 5 16,4 9 12,5 8 9,11 2 5,9 3 3,7 3-88,2 1-4,7-2-17,2-4-21,8 2-19,9-7-13,9-3-11,3-7-8,0-4-4,-1-3 0,-5-4-2,-10-2-1,-6-4 2,-6-4 0,-6 0 3,-1 1 0,-2-2 13,0 3 13,0 2 1,0 5-8,0 4-10,0 3 10,0 2 8,0 4 5,0 9 3,1 6 5,-1 6-8,0 9-7,0 5 16,0 6 14,0 3 15,-3 3-10,-1 0-7,1 0-4,1-6-4,-1-3-5,3-11-3,0-3-7,0-5-19,0-9-9,0-2-8,0-5 1,0-2-4,0-3-4,0-1-2,-2 1-2,-2-2-6,1 5-17,0-2-32,-3 1-43,3 3-56,0-6-71,2 1-136,1-6-571,-5 3 0,-7-1 0,-6 0 0</inkml:trace>
  <inkml:trace contextRef="#ctx0" brushRef="#br0" timeOffset="108015.3841">21267 13062 3227,'0'0'109,"0"0"37,0 0 22,-1 0 12,1 0 20,-3 0 19,2 0 11,1 3 4,0 2 6,-2-2-73,5 1-22,7 1-26,10-4-19,17-1-12,13 0-20,15-4-18,6-2-10,-8 0-14,-15-3-25,-11 2-49,-15 2-66,-9 5-78,-10 0-96,0 0-131,2-3-520,-5 6 0,-3-1 0,-2 3 0</inkml:trace>
  <inkml:trace contextRef="#ctx0" brushRef="#br0" timeOffset="108246.6345">21410 13221 1983,'-12'6'191,"2"1"45,-4 0 24,7-2 18,7 0 3,7-9 4,7 4-1,7 0 2,9-1 0,16-2-148,4-1-86,1-3-100,0-2-142,-1-3-212,-18 4-382,-9 3 0,-10 1 0</inkml:trace>
  <inkml:trace contextRef="#ctx0" brushRef="#br0" timeOffset="110973.7191">22786 12741 859,'1'0'121,"-1"0"37,0 0 26,0 0 22,0 0 15,0 0 17,-3 0 16,-6 0 25,0 0 29,-9 0-82,-3 2-16,-5 4-33,-2 0-19,-4 8-21,2 6-15,0 0-12,5 5-13,5 3-22,9-3-23,8-4-8,3 0 0,6-4 6,4-4-4,1-4 0,9 2 0,4-5-3,6 1-2,0-2-3,1 2-7,-3 0-6,-4 1-9,-9 3-11,0 0 0,-9 2-2,-6 1 0,2 1 1,-4 2 0,-7-3 0,-6 2 3,-5 0 0,-10-1-1,-3-4 2,-3-3 0,2-2-4,1-3-14,6-3-54,5-3-82,7-4-152,14-10-544,-2 5 0,4-5 0,2-3 0</inkml:trace>
  <inkml:trace contextRef="#ctx0" brushRef="#br0" timeOffset="111521.9508">22917 12552 1893,'-2'-5'146,"1"-1"6,-2 4 27,3 0 21,0 8 20,0 15 16,4 11 6,4 11 3,2 15 4,5 14-138,-2 6-4,-2 4-5,-8-3-23,0-8-20,-3-12-11,0-13 18,0-12 42,0-15 16,0-10-2,0-8-2,0-11-1,0-7-3,6-10-2,6-4-3,7-6-11,5 1-32,6 5-52,-2 6-17,-1 6-5,-1 9 0,-6 6 0,1 4 1,-6 5 1,-2 4-3,-1 7 5,-1 7 1,-7 4 2,-1 1 0,-1 2 1,-1-2 0,-1-3 0,0-4-8,2-1-34,-2-6-60,0-6-86,1-3-157,4-5-606,-4 0 0,7-5 0,-4-3 0</inkml:trace>
  <inkml:trace contextRef="#ctx0" brushRef="#br0" timeOffset="112463.8064">24575 12631 1546,'0'-3'140,"0"-3"24,0 1 11,0-2 7,0 5 8,-9-3 11,-8 3 17,-2 0 20,-11-1 13,-6 3-91,-8 0-9,0 0-5,-1 7-4,0 7-4,7 6-5,8 5-9,11 3-14,11 1-17,8-2-3,8 2 0,14-4-11,13-7-8,4-4-4,17-8-3,3-3-1,-4-6-2,-2-2 0,-9-7-6,-10 0-9,-8-6-13,-7-1-19,-7-1-11,-9 4-6,0 2-3,-3 4-4,0 4 1,-3 4-3,0 7 7,0 10 3,3 10 6,-6 15 2,6 12 1,0 10 4,0 1 3,-1 1 4,2-5-3,-1-6 2,0-9-6,0-7-17,0-9-41,0-8-53,0-8-81,6-9-138,17-9-217,-11-8-297,0-6 0,9-13 0,3-8 0</inkml:trace>
  <inkml:trace contextRef="#ctx0" brushRef="#br0" timeOffset="112745.0133">25076 12530 1540,'0'-3'183,"-3"1"56,3 2 29,0 8 22,-3 6 25,3 15 2,0 14 6,0 16 3,3 9 3,-6 7-149,3 0-34,0-9-56,0-3-36,0-11-48,0-10-76,3-9-124,9-14-256,-3-11-328,5-8 0,4-12 0,7-9 0</inkml:trace>
  <inkml:trace contextRef="#ctx0" brushRef="#br0" timeOffset="113044.0455">25532 12530 2003,'0'-5'145,"0"1"6,0 1 30,0 3 29,0 6 17,0 13 8,6 14 5,1 13-1,-1 12 2,-4 11-118,1 3-20,-1-4-5,-2-6-30,0-4-35,3-9-53,1-10-109,11-13-234,-7-9-394,4-11 0,4-10 0</inkml:trace>
  <inkml:trace contextRef="#ctx0" brushRef="#br0" timeOffset="113549.6308">25964 12651 1902,'-3'-3'143,"0"-1"24,-2-3 19,2 0 9,2-3 5,1 0 4,6-4 4,6 0 5,9-4 6,8-3-101,10 2-21,3 4-17,0 7-17,4 3-10,-6 13-3,-2 6-2,-7 11-6,-4 5-4,-12 11-4,-9 8-12,-11 2-10,-14 3-1,-14-1 0,-8 4 3,-10-13-2,0-4 0,4-8 5,10-10 4,11-12 0,10-6 1,10-5 1,9-9-7,7-2-4,11-1-3,9-2-3,8 2-1,13 6-9,3-1-18,2 7-23,-2-1-32,-4 2-75,-5 0-157,-6-9-470,-9 9 0,-1-3 0,-1-1 0</inkml:trace>
  <inkml:trace contextRef="#ctx0" brushRef="#br0" timeOffset="114007.587">26992 12481 2088,'-11'-4'108,"-13"-1"16,-9 3 16,-12 0 17,-6 4 10,-2 12 9,2 3 6,10 9 4,14 3 10,13 3-80,7-1-12,11 1-6,7-3-10,10 0-15,4-1-10,15-5-11,5 3-2,6-4-8,0-3-9,-4 0-12,-8-1-7,-10 2-8,-16 5-4,-8 2-1,-16-1 5,-13 0 3,-11 0-4,-8-1 4,-11-4 1,-1-1-1,-2-4-2,0-8-9,8-7-16,9 2-32,15-7-104,13-3-124,16-15-490,7 5 0,16-8 0</inkml:trace>
  <inkml:trace contextRef="#ctx0" brushRef="#br0" timeOffset="115030.681">27279 12593 1416,'0'3'140,"-6"11"13,0 7 26,-3 8 7,-2 6 2,1 7 14,4 1 16,3-2 12,8 2 16,12-9-92,6-3-40,15-6-11,10-11-24,6-6-7,5-5 0,-1-11-14,-7-4-20,-10-8-13,-11-4-15,-12-8-2,-15-4-3,-10-2-3,-19-1-1,-13-1-1,-11 0 1,-7 1-1,-4 2 4,11 5 0,12 6 4,11 7 2,15 3 3,8 5-3,5-1 2,11-1 1,12-2 0,9 0 2,16 1 0,11-1 0,10 3-3,6 2-4,5 8 0,-1-3 0,-2 8 3,-9 0 1,-13 8-3,-14-1-2,-9 7 3,-7 3 5,-4 1 15,2 6 7,0 1 32,2 5 4,1 0 2,6 1 16,0 0 8,3-8 7,5 0 7,3-8 0,3-7-14,0-5-8,3-4-28,-2-7-4,-7-4-6,-8-3-13,-12-6-4,-13-7-2,-8-1-11,-17-5 0,-16 0 5,-12 1 19,-9 4 14,-11 4 6,5 6 8,3 5 4,8 4 5,13 3 6,12 1 14,8 1 7,8 2-4,5 0-15,0 0-13,0 0-8,-3 0 0,-3 0-16,-1 0-9,-1 0-10,2 2-12,6-1-13,0 1-4,3 0 5,0-2-12,0 0 0,0 0-8,0 0 8,0 0-4,-3 0 1,3 0 0,3 0-8,-3 0-3,0 0-23,0 0-33,0 0-34,0 0-27,0 3-115,0 1-149,9-2-763,-12 7 0,-6 2 0</inkml:trace>
  <inkml:trace contextRef="#ctx0" brushRef="#br0" timeOffset="148927.4506">18675 15027 2770,'-10'13'113,"-3"1"22,-1 0 31,-6-2 18,4-1 9,0-8 4,4-3 1,0 0-24,6-1-74,3-2-186,16-7-219,2-4-462,14-1 0,6 1 0,14-4 0</inkml:trace>
  <inkml:trace contextRef="#ctx0" brushRef="#br0" timeOffset="149092.3437">19073 15037 2518,'0'3'72,"0"-3"0,0 0-20,0-3-104,4-14-480,-3 2 0,2-7 0,6-8 0</inkml:trace>
  <inkml:trace contextRef="#ctx0" brushRef="#br0" timeOffset="149582.0817">18831 14411 2166,'-1'-10'105,"-5"0"30,-1-2 6,-6 0 2,-4 7 4,-7 2 1,-3 6 0,-6 2-3,0 10-22,1 3-168,7 2-242,-4 3-326,2 2 0,4-1 0,-2-2 0</inkml:trace>
  <inkml:trace contextRef="#ctx0" brushRef="#br0" timeOffset="149762.8413">18399 14777 1863,'-1'3'119,"-2"0"15,3 0 4,-3-3 0,3 3-5,0-6-48,13 0-226,1-2-352,4-7 0,7 0 0,12-8 0</inkml:trace>
  <inkml:trace contextRef="#ctx0" brushRef="#br0" timeOffset="150192.1157">19761 14357 1964,'-5'5'80,"1"9"13,-1 13 13,1 11 10,0 10 2,2 11 3,1 7 1,-3 2 0,4-1-1,-1-4-64,1-9-17,1-10-11,-1-10-6,0-19-14,2-9-21,-2-16-62,6-12-180,-4-13-302,-2-8 0,-5-17 0,-4-8 0</inkml:trace>
  <inkml:trace contextRef="#ctx0" brushRef="#br0" timeOffset="150705.9373">19623 14454 1622,'-9'-8'178,"-1"-5"22,-3-3 21,1-1 28,7-3 10,4 11 6,1-5 1,6 2 5,9-3 2,8 1-130,7 2-47,8 0-23,3 4-21,-3 3-30,-6 2-15,-7 2-8,-7 3 1,-6 5-4,-7 1-1,1 5 2,3 10 3,-2 8 7,3 11 9,1 9 4,3 13 9,-2 4 2,3 7-2,-3-3 3,-2-3 1,-3-7 6,-4-8 5,-3-12-6,-2-9 4,2-9 20,2-14-1,-2-6-2,0-11 2,0-11-3,0-10-4,6-9-7,9-3-7,4 2-2,10 3-16,6 11-32,-4 11-16,-1 7-7,-7 9-6,-7 8-12,-5 8-10,-2 4-22,-2 7-34,-1 5-53,-1-2-69,7-8-176,-5-2-345,-1-4 0,1-8 0,-4-11 0</inkml:trace>
  <inkml:trace contextRef="#ctx0" brushRef="#br0" timeOffset="151068.7405">20282 14789 3196,'0'0'38,"3"0"6,1-3 1,7 0 2,-1-5 2,5-3-1,-1-4-4,-2-3-15,-2 1-41,-5-2-83,-4-2-37,-7 1-8,-5 2 6,-5-2 13,-5 5 25,-4 7 37,3 4 39,2 8 37,0 11 53,8 10 64,4 9 31,5 12 4,3 2-6,11 6-17,11 0-31,8-7-52,14-7-59,10-6-131,34-19-231,-17-8-300,3-8 0,0-17 0,2-16 0</inkml:trace>
  <inkml:trace contextRef="#ctx0" brushRef="#br0" timeOffset="151386.043">21100 14601 3263,'0'0'67,"0"0"26,0 3 20,5 9 13,1 8 5,4 6 0,3 13 3,-2 6 1,3 0-1,-2-1-39,3-7-21,-6-5 10,1-13 9,0-9-9,-7-10-2,3-9 0,-2-11-4,1-9 1,-1-8-9,-2-10-22,4-7-36,6 5-103,1 4-109,10 7-183,-3-26-523,4 48 0,-2 3 0,11 8 0</inkml:trace>
  <inkml:trace contextRef="#ctx0" brushRef="#br0" timeOffset="151780.7777">21637 14645 2196,'-13'6'144,"-7"7"28,-5 5 25,-8 8 16,3 3 6,3 2 2,4 3 1,12-4 7,5-4-1,6-9-98,3-5-33,6-9-27,2-2-25,6-5-15,3-8-6,0-1-1,1-4-9,0-3-12,-6 1-21,-7 4-22,-1-1-14,-4 5-8,-3 1-7,-1 3-8,1 2-8,1 2-3,-1 3 6,2 3 8,-2 5 22,4 6 15,1 5 7,1 7 6,7 1-24,3 1-118,21-11-523,-10 1 0,5-10 0,5-6 0</inkml:trace>
  <inkml:trace contextRef="#ctx0" brushRef="#br0" timeOffset="152053.0943">21866 14277 2050,'0'-7'120,"0"5"35,0 1 36,0 6 39,0 9 40,2 18 14,2 15 3,-1 15 2,3 11 1,-3 10-116,0 6-48,-1-2-66,-1-7-66,2-12-110,4-17-160,1-30-549,-2-9 0,4-12 0,1-12 0</inkml:trace>
  <inkml:trace contextRef="#ctx0" brushRef="#br0" timeOffset="152622.0334">22069 14686 1947,'0'7'171,"0"8"23,4 6 19,3 9 3,6 2 1,3 6 2,2-5 2,-3-3 26,-2-9 60,-1-10-102,0-7-44,2-9-22,-1-11-18,1-7-7,-2-6-19,-2-10-27,-4-2-25,-1 3-49,-3 9-84,-2 10-19,1 12-5,-2 4-1,1 6 1,1 3 9,-1-1 33,2 1 52,5 3 47,8-3 33,9-2 26,6-2 2,9 0 1,2-4-3,0-3-2,-4-6-17,-4-2-29,-9-4-63,-7-1-43,-10-1-14,-4 3-3,-7 2-4,-9 3-2,-3 4 13,-5 2 19,-4 8 23,1 6 18,2 11 41,2 7 19,5 9 7,10 10-2,2 0-4,9 3-26,15-3-54,17-5-160,21-24-629,16-2 0,16-10 0,13-16 0</inkml:trace>
  <inkml:trace contextRef="#ctx0" brushRef="#br0" timeOffset="153014.4812">23957 14518 2660,'-7'0'148,"-2"4"39,-5 6 41,-3 5 17,3 8 12,4 8 6,2 7 3,7-2 2,4 3 2,9-6-118,4-5-29,6-8-36,2-11-36,-4-4-20,3-10-10,-5-8-7,-3-7-5,0-8-10,-9-7-26,-1-4-22,-10 0-14,-5 1-4,-11 4-6,-2 6 0,-4 14-3,1 7-61,5 7-72,8 7-145,7-7-476,3 9 0,10-4 0,12-3 0</inkml:trace>
  <inkml:trace contextRef="#ctx0" brushRef="#br0" timeOffset="153389.985">24280 14113 2464,'-8'-5'186,"-2"0"21,1 2 27,-3 8 19,5 15 9,3 21 8,4 18 4,4 13 0,7 11 2,6 1-154,2-5-28,9-8-22,-10-11-28,-3-14-12,-9-9 3,-3-11 6,-5-12 5,-2-7 1,-5-9 0,0-9-2,-3-10-4,2-6 0,7-1 1,3 4-12,13 2-37,8 9-65,7 4-106,14 2-116,26 0-182,7-2-414,14-1 0,4-4 0,2-2 0</inkml:trace>
  <inkml:trace contextRef="#ctx0" brushRef="#br0" timeOffset="154078.0274">25151 14248 2367,'0'-9'139,"0"0"4,0 1 27,0 2 42,0 6 35,0 14 17,3 10 13,-3 13 4,2 12 4,-2 15-131,1 5-9,-4 6-3,3-1-39,-7-7-52,6-14-33,-3-12-20,4-20-10,-1-13-9,2-16-4,4-5-3,4-12-4,6-7-6,4-3-2,7-5-6,1 2-26,-4-3-34,2 4-36,-7 1-35,-1 1-24,-8 0-18,-6 1-10,-5-2 5,-5 1 13,-1-1 24,-4 0 42,-3 6 56,5 4 55,1 7 50,1 7 22,7 5 32,1 5 43,4 8 35,7 14 18,2 14 26,4 12 3,5 14-15,-5 8-19,-8 3-10,-2 1 3,-4-9-10,-3-9-25,-3-11-30,3-10-6,3-17-30,2-9-16,3-10-4,5-12-4,4-6 1,8-9-1,2-2 0,3-2-6,0 8-5,-6 9-16,-5 10-12,-7 7-17,-6 11-38,-3 6-73,3 5-115,3 1-194,1 6-369,6-3 0,4-6 0</inkml:trace>
  <inkml:trace contextRef="#ctx0" brushRef="#br0" timeOffset="154428.4538">25821 14561 2352,'0'0'120,"0"0"18,1 0 20,5 0 12,1-3 8,7 0 2,0-4 2,2-2 2,-2-5 2,-5 1-76,-4-4-42,-2 1-18,-8 1-23,-4 1-11,-10-2-7,-1 4-4,-9 3 0,-1 5 3,-1 10 4,4 11 2,-2 8 2,7 11-1,8 9 6,6 4-4,11 0-8,14-2-22,10-1-32,8-9-152,22-14-602,-3-3 0,8-14 0</inkml:trace>
  <inkml:trace contextRef="#ctx0" brushRef="#br0" timeOffset="154730.0385">26980 14359 2537,'-8'-5'201,"-7"2"37,-6 2 26,-10 2 11,-4 7 5,-10 9 2,-2 10 1,2 4 1,6 5 3,9 3-142,10 0-58,11-3-37,6 1-23,10-4-15,7-5-10,13-2-33,6-9-60,18-8-75,10-4-126,17-15-642,2-5 0,-3-6 0,-1-4 0</inkml:trace>
  <inkml:trace contextRef="#ctx0" brushRef="#br0" timeOffset="155106.3093">27246 14554 3132,'-15'-3'176,"-3"3"14,-2-1 11,-1 2 4,12 6 2,3 7 2,3 3 0,8 1 5,7 4 1,10-1-129,8-4-42,7-2-14,5-4-9,-3-3-3,-6-5-2,-5-3-1,-6-5 1,-7-6-4,-2-6 0,-4-3-4,-3-3 2,-1 2-3,-4 6-10,-1 6 2,0 5-2,2 5-1,-2 6-1,1 5 1,1 5-4,1 3-7,2 2-25,2-1-55,-3-1-54,2-4-80,7-6-121,21-10-519,-16 0 0,11-12 0,-5-6 0</inkml:trace>
  <inkml:trace contextRef="#ctx0" brushRef="#br0" timeOffset="155397.8097">27627 14490 2852,'0'-1'84,"4"1"15,5 1 12,-3 6 11,0 3 11,4 8 17,-4 7 8,-1 5 4,1 1 3,-1 1-72,-2-6-3,0-4 43,-3-5 5,0-10-7,2-4-9,-4-10-17,4-7-8,-2-11-3,0-7-11,1-12-21,12-2-57,9 0-130,17 5-148,12 1-685,9 11 0,6 7 0,7 5 0</inkml:trace>
  <inkml:trace contextRef="#ctx0" brushRef="#br0" timeOffset="155634.9199">28993 14452 2293,'3'12'112,"0"4"19,5 5 14,-2 7 5,0 4 2,0-4 3,0 7 0,1-1 0,1 1-8,-2-1-113,6-7-168,22-11-565,-21-3 0,6-10 0</inkml:trace>
  <inkml:trace contextRef="#ctx0" brushRef="#br0" timeOffset="156026.1825">29272 14489 2515,'-2'-5'129,"-1"4"21,0-2 12,2 2 0,1 8 4,0 11 2,4 4-1,1 10 1,3 2 0,-1 3-117,2-4-13,-3 0-20,-3-8-7,0-11 8,1-5-1,-4-7 4,3-10-1,0-9 1,0-12 1,6-8-2,6-12 2,8 2-1,4 1-7,6 10-11,-3 12-7,-1 15-13,-7 9-6,-4 9-6,-4 8-3,4 9 3,-3 0-12,6 8-50,3 0-117,2-9-556,4 3 0,4-8 0,7-7 0</inkml:trace>
  <inkml:trace contextRef="#ctx0" brushRef="#br0" timeOffset="156361.916">30480 14345 2187,'0'0'92,"0"0"11,0 5 33,3 7 18,10 5 18,-2 12 8,1 13 2,5 10 2,-5 4 2,-5 5-71,-4 5-20,0-2-12,-13-1-33,-2-3-15,-8-4-18,-6-11-7,-12-10-2,-2-12-2,-5-12-3,-2-11-12,5-12-31,6-14-33,20-8-37,9-3-143,21-14-449,18 17 0,20 2 0,19 2 0</inkml:trace>
  <inkml:trace contextRef="#ctx0" brushRef="#br0" timeOffset="156761.9802">31023 14555 2806,'-3'-5'124,"-6"-1"14,-4 3 16,-10 3 10,0 12 4,-14 8 2,-1 7 1,-1 6 0,11 2 5,11 1-115,10-6-1,13-1-13,10-9-9,11-8-9,5-7-2,2-8-1,-1-5-1,-4-6 3,-8-4-4,-7-8-4,-3 0-5,-3 3-4,-5-1-20,-3 8-47,3 7-3,-3 4-3,3 3-1,-3 6-4,3 6 0,-3 4-4,2 3-9,2 5-28,7 3-33,1-6-11,9 1-75,6-11-104,6-7-301,3-2 0,0-5 0</inkml:trace>
  <inkml:trace contextRef="#ctx0" brushRef="#br0" timeOffset="157178.3616">31276 14539 789,'-3'-14'230,"0"-2"29,0 2 5,0 2 18,3 5 12,0 14 4,0 3 4,3 9 4,-3 3 3,3 11-146,0-1-84,3 5-28,1-5-5,1-1-16,-5-5 16,-1-14 35,-1-2 8,-1-6 1,0-8-2,0-9 1,0-6 0,0-10 0,8-6 0,4-6-2,3 4-29,7 8-39,-1 10-12,-1 10-7,-5 7-8,-3 6-1,0 8 1,-6 6-1,0 4-5,0 5-13,-1 5-32,0-2-41,2 0-26,0-4-41,9-4-63,9-13-193,2-4-265,5-5 0,-1-6 0,-1-10 0</inkml:trace>
  <inkml:trace contextRef="#ctx0" brushRef="#br0" timeOffset="158325.4455">31642 14541 1872,'0'0'180,"-2"0"26,2 3 27,0 4 19,0 3 6,3 2 1,1 7 7,3-1 1,0 2 6,6-3-135,1-2-38,0-6-22,4-4-25,4-2-18,4-7-4,0-4-11,4-8-8,-6-7-1,-6-8-6,-12-2-1,-3-1-4,-3 6-9,-6 5-13,6 8-48,0 8-17,0 4-14,3 1-42,9 2-46,12 0-63,8-1-38,7 0-10,7-2 5,-2-1 14,-14 4 69,-9-2 87,-13 4 76,-8 1 83,-9 1 78,-7 4 100,-6 4 59,-5 2 18,-3 4-1,0 1 0,4 3-22,7-1-70,10-2-52,4-2-32,4-3-24,5-3-35,7-6-18,4-2-7,0-6 2,7-3-1,1-7-2,-4-2-1,-3-8-14,-2 1-19,-3 3-38,-8 3-45,3 8-6,-4 5 0,-1 3-1,5 3-1,0 3 1,-1 2-1,4 3 18,4 0 20,7 0 35,4-1 43,3-5 2,2-2 1,-7-3 1,-2 0 2,-8-3-1,-6 0 4,-5-3-6,1-1-14,-2 0-5,0 4-1,0 2-1,0 5 1,0 2-4,0 2 0,0 1-1,0 0 12,0-4 39,0 0 30,0-2 10,0-3 4,-2 0 4,1-5 25,1-3 3,-2-3 1,2-9-2,3-3-12,3-2-42,5 1-22,4 3-6,4 9-9,0 3-4,0 5-24,-2 3-3,-1 1-3,-1 0 3,-3 4-2,-6 0 4,-3 5-1,-1 2 1,-2 4 2,1 0 1,7-2 0,7-4 4,6 0 3,6-2 2,-1-7 4,1 0-1,-3-4 0,-5-1-3,-10-2-4,-1 5 2,-6 0-3,-5 6 1,-5 16 8,-3 15 1,-7 14-7,-1 20-2,-2 15-41,-2 12-117,-1 4-213,-8 3-609,-16-7 0,-21-10 0</inkml:trace>
  <inkml:trace contextRef="#ctx0" brushRef="#br0" timeOffset="159241.7635">19493 15810 1780,'0'1'91,"3"1"35,11-2 23,9-2 17,9-5 16,14-4 5,8 2 4,3 3 1,-9 3 2,-4 8-81,-13 12-8,-11 8-27,-10 7-6,-7 5 0,-7 6 5,-19 0 8,-8 1 8,-6-1 11,-3-5 13,9-4 4,17-11 9,6-6 10,10-3-6,8-6-15,8-2-18,11-2-12,15-1-19,11-6-64,8-3-113,4-6-139,22-12-700,-31-2 0,-5-5 0,-14-8 0</inkml:trace>
  <inkml:trace contextRef="#ctx0" brushRef="#br0" timeOffset="159547.3566">20118 15886 3924,'-9'5'86,"1"8"4,-1 8 4,3 0 4,4 6 9,10-5 7,6-1 3,11-8 3,7-7 1,4-4-70,0-7-13,-10-6-3,-7-1-3,-10-6-10,-7-2-19,-8-3-21,-9 0-16,-9-3-16,-2 6-23,1 3-32,6 11-43,11 4-59,4 6-101,8 0-139,0-4-285,3 5 0,5-5 0,6 0 0</inkml:trace>
  <inkml:trace contextRef="#ctx0" brushRef="#br0" timeOffset="159881.6498">20313 15826 1799,'0'0'209,"0"0"11,3 0 12,5 0 11,5-1 42,17-3 22,18-4 9,17-3 1,9 1 3,1-2-187,-13 7-20,-17 5-9,-21 4-13,-15 9-4,-10 8-37,-13 9-13,-8 10-10,-12 8 1,-6 4 0,-5-4-2,5-2-3,9-10 2,15-9 3,9-11-6,9-6-4,6-7-7,16-3-10,7-2-37,14-5-47,15-3-64,8-7-134,9-10-192,-5 1-343,-7-4 0,-13 1 0</inkml:trace>
  <inkml:trace contextRef="#ctx0" brushRef="#br0" timeOffset="160125.8761">21016 15822 3439,'-4'0'81,"-2"6"24,-7 9 14,-2 9 5,-1 6 6,-1 10 0,5 0-1,6-5 2,3-6-1,12-1-72,6-7-31,6-7-46,5-5-49,12-6-59,2-3-107,10-14-194,-5-1-317,-5-3 0,-9-5 0,-12-3 0</inkml:trace>
  <inkml:trace contextRef="#ctx0" brushRef="#br0" timeOffset="160364.5812">21186 15810 1938,'-5'-2'174,"2"2"31,-4 0 35,4 5 47,3 7 19,0 13 2,0 11 6,2 15 0,-2 14 2,0 6-154,0 6-37,0 1-51,1-1-61,-1-7-83,0-9-76,4-11-133,2-23-577,-2-3 0,-3-17 0,4-10 0</inkml:trace>
  <inkml:trace contextRef="#ctx0" brushRef="#br0" timeOffset="161906.0388">22416 15779 1946,'0'0'84,"0"0"27,0 0 27,-2 1 20,-1-1 15,0 4 14,0 4 23,0 2 27,1 7 26,1 7-56,1 4-12,1 9-22,4-2-29,1 5-17,6-8-15,3-6-9,5-5-21,4-13-25,-3-3-23,4-10-14,-1-3-1,-3-6-4,-4-5 4,-4-1-3,-6-1-1,-6-1-4,-1 5-4,-1 2-9,1 8-2,1 5 1,-1 2-1,0 9 0,0 2-2,3 4 4,6 6-1,3 0 2,3 0 3,6-3 14,-4-1 6,-1-6 18,-2-7 11,-4-2 2,-3-8-2,0-5-1,-1-9 1,-4-2 0,2-8-6,-8-6-17,-7 0-20,-1-1-24,-4 2-22,-3 6-31,4 8-26,6 9-43,5 11-52,2 6-79,2 3-160,2-22-382,7 26 0,16 0 0,12-6 0</inkml:trace>
  <inkml:trace contextRef="#ctx0" brushRef="#br0" timeOffset="162315.0718">23117 15806 2510,'-14'0'179,"-5"2"26,-9 3 7,-9 8 2,-1 6 4,2 4 6,5 6-1,5 1 2,12-3 4,7-3-137,10-4-35,12-6-23,7-3-7,4-7 2,7-2-5,0-8-3,-4-5-3,-8-3-1,2-1-3,-11-8-7,-5 0-16,-1 6-10,-4 5-21,-2 1-5,0 8 2,0 4-1,0 6 3,0 6 2,3 6-3,1 8 5,1 5 11,5 0-17,2-1-28,3-6-78,5-5-175,4-25-437,3 7 0,11-8 0,8-11 0</inkml:trace>
  <inkml:trace contextRef="#ctx0" brushRef="#br0" timeOffset="162674.0165">23436 15792 3223,'-20'0'81,"1"1"6,-8 6 2,-7 6 5,15 7 9,5 3 4,7 4 7,6 1 2,9-5 3,6-3-69,8-3-11,5-2-4,8-1-1,0-2-5,0 5-13,-5-1-12,-6 1-12,-5 1-4,-8 3 0,-7-1-3,-2 0 3,-10 1 1,-7 2-1,-8-4 6,-10-4 3,-15-4 10,-4-5-5,-4-5-38,5-2-74,10-8-147,15-33-514,13 24 0,19-5 0</inkml:trace>
  <inkml:trace contextRef="#ctx0" brushRef="#br0" timeOffset="163350.8325">25159 15661 1264,'-3'-4'117,"-2"-1"22,-4 0 19,-3 1 13,-3 2 33,-8 2 31,-4 0 25,-7 0 22,-10 0 9,-3 2-77,-2 5-12,-4 4-7,7 4-5,4 9-8,7 5-26,15 3-28,11 3-20,9 2-22,15-2-7,12 0-12,6-7-14,7-5-12,8-7-14,-4-9-5,-5-6-5,-8-6-5,-7-7-6,-6-6-9,-2-2-12,-6-9-17,-6-3-13,-2 1-10,-2 0-3,0 6-2,-2 4-5,4 11 5,-2 4 4,0 16 13,0 10 15,0 9 18,1 12 19,1 12 8,-1 6 3,1 3-2,3 3-9,1-6-26,2-4-37,0-9-74,4-10-166,-2-26-497,1 0 0,1-10 0,3-14 0</inkml:trace>
  <inkml:trace contextRef="#ctx0" brushRef="#br0" timeOffset="163681.3015">25529 15598 944,'2'0'156,"-2"0"24,-2 0 38,2 5 26,0 3 16,0 10 13,3 11 6,6 11 1,1 12 2,0 9-135,2 7-20,-5 1-23,-2-2-40,-4-5-35,1-8-41,1-13-79,3-12-151,-2-19-406,2-5 0,3-6 0,0-10 0</inkml:trace>
  <inkml:trace contextRef="#ctx0" brushRef="#br0" timeOffset="163956.0545">25937 15641 2832,'0'0'71,"0"9"10,0 7 15,0 13 6,3 6 2,0 19 1,1 5-8,4 2-30,1 1-42,4-3-145,4-11-176,-7-5-336,0-12 0,-1-12 0,1-11 0</inkml:trace>
  <inkml:trace contextRef="#ctx0" brushRef="#br0" timeOffset="164333.3498">26289 15725 2942,'0'0'67,"0"-4"27,3-1 15,5-2 10,3-1 7,6 0 2,13 2 3,2-1 3,8 5 2,-2 2-36,-5 11-32,-4 4-29,-11 8-16,-9 6-9,-6 8-4,-3 3-2,-9 4-1,-8 2-3,-4 0 1,0-5-1,0-6-2,9-7 5,5-9 2,11-5-1,5-4-10,9-3-24,12-3-51,14-3-102,34-8-623,-13-1 0,4-6 0</inkml:trace>
  <inkml:trace contextRef="#ctx0" brushRef="#br0" timeOffset="164751.0911">27139 15637 3367,'-14'3'31,"-11"4"4,-5 12 4,-12 4 11,7 3 14,5 3 7,12-5 14,9-5 8,9-6 4,12 0-20,9 0-2,15 1-4,8 2-2,13 3-21,2 1-26,-4 0-18,-11 6-16,-11-1-8,-12 0-4,-15 2-6,-9 4-3,-4 0 1,-14-2-1,-3-2 11,-11-1 13,-7-7 18,-8-6 4,-1-8-2,1-5-12,5-8-43,9-6-55,14-8-131,32-17-518,-1 3 0,21-6 0,18-1 0</inkml:trace>
  <inkml:trace contextRef="#ctx0" brushRef="#br0" timeOffset="165413.8386">27527 15765 2530,'-3'11'102,"0"5"14,-1 5 6,1 8 0,3-1 5,3 2 2,3-1 6,0-4 13,3-6 9,6-6-83,3-4-12,2-6-13,4-6-7,-3-6-1,5-6-4,-6-7-2,-9-7-7,-5-10-14,-6-4-8,-7-5-5,-6-1 17,-6 8 3,-5 7 7,-5 11 2,8 9 4,3 5 9,7 5 16,8 1 3,5-1 3,10-2 6,9-3-13,18 1 1,15 1-2,17 0 0,4 7-6,4 0-6,-9 7-15,-10 0-6,-16 5-3,-11 6-9,-6 6-2,-4-2-5,4 7-3,5 1-1,2 2 6,7-2 10,4-2 9,3-6 22,-3-7 22,-2-7 19,-4-6 13,-3-4 9,-3-11 2,0-5 2,-5-8-1,-6-6-4,-7-5-6,-8 2-33,-13-3-30,-12 4-33,-12 2-56,-9 6-64,-17 4-79,-8 9-87,-6 7-151,-3 5-576,-3 12 0,2 6 0,-1 4 0</inkml:trace>
  <inkml:trace contextRef="#ctx0" brushRef="#br0" timeOffset="166210.1186">24158 16181 2048,'0'-2'144,"0"0"28,0-1 6,-5-1 14,-5 1 14,-3 2 12,-11 0 4,-5-2 4,-3 6 1,2 1-124,-1 6-19,5 2-28,6 8-8,5 0-11,9 1-15,5 1-13,7-3-3,10-4-8,10-4-7,8-4-6,13-4-6,0-3-6,-2 0-9,-9 0-10,-10-2 0,-11 4 2,-11 3-1,-5 4 6,-8 4 7,-5 3 3,-7 6 7,-2-1 7,-7 0 10,-1-4 9,1-3-1,4-4-2,2-7-16,8-6-62,5-8-138,8-22-478,6 6 0,9-11 0,9-11 0</inkml:trace>
  <inkml:trace contextRef="#ctx0" brushRef="#br0" timeOffset="166594.0336">24220 15956 1378,'-2'-6'115,"1"2"-2,1 0 18,-2 2 23,4 5 18,5 11 11,3 12 3,3 8 2,-1 15 0,-4 6-92,-3 6-20,-5 4 0,-5-3-17,0-3-22,-1-7-17,1-9-5,1-11 28,2-12 4,2-12 0,0-6-3,0-2 0,2-9 0,2-4-7,7-4-9,7-6-23,11-4-26,7 5-58,0 0-42,-1 7-39,-8 8-6,-11 9 0,-10 13-2,-6 9 2,-3 8-83,-6-9-197,-3 27 0,3 0 0</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4:26:10.380"/>
    </inkml:context>
    <inkml:brush xml:id="br0">
      <inkml:brushProperty name="width" value="0.05292" units="cm"/>
      <inkml:brushProperty name="height" value="0.05292" units="cm"/>
      <inkml:brushProperty name="color" value="#0070C0"/>
    </inkml:brush>
  </inkml:definitions>
  <inkml:trace contextRef="#ctx0" brushRef="#br0">17595 2535 1122,'0'-2'94,"0"2"26,0 0 20,0-1 16,0 1 12,0 0 9,0 0 6,0 0 5,0 0-1,0 0-70,0 0-26,0 0-28,0 0-21,0 0-15,0 0-7,0 1-3,2 5-4,1 5 6,3 10 6,0 8 5,9 14 4,0 13 5,0 11 11,0 8 9,-1 5 0,-2 13 1,0 7 2,1 10-9,1 14-3,2 7-3,0 4 0,2 5-3,6 2-9,-4 4-4,0 4 4,0 8 7,-3 8 0,-7 4 9,-1-3 7,-3 0 5,-1-3 6,-4-4 8,2-8 9,4-4 0,0-4-4,0-3-3,4-3 7,1 2 20,0-4 8,0 2 3,-5 1-1,-1 5-1,-6 1 7,3 3 3,-3 1-5,-3 1-6,0-2-8,0 2-29,-1 3-16,-1 2-10,0 2-8,3 0-9,2 2-11,0-3-10,0 7-3,0 3-4,0-4-2,0 5-1,0 3-4,0 5 2,-2 2 2,1 3 1,-1 5-9,-2 10 4,2-4-1,1 6 3,1 5-4,0 2 0,0-4 0,0 5-3,0 1 3,0-4-2,1 1 1,1 3 1,-1 0 0,2-4 0,0 5 1,1 2 5,-3-10 2,2-3 1,1 0-3,2 2 5,3-11 4,-1 0-3,2 4 4,0-3 0,-4-6 0,4 0-3,1-4-5,-2-7 4,-3-6 1,6-5-2,-3-3-2,-2-4 0,7-6 2,-1 3 2,2-2 7,1 0-4,1-1 11,-6-2 12,2-6 3,-3-3 8,-4-7 13,-3-2-4,-3 0 10,0-5 5,-6-3 0,-1 1 5,1-9-4,-8-4-18,1-6-5,-1-7-14,1-7-17,4-16-20,4-15-57,1-13-38,4-12-39,0-16-72,8-6-106,-5-6-156,0-23-658,0 9 0,0-3 0,-6-4 0</inkml:trace>
  <inkml:trace contextRef="#ctx0" brushRef="#br0" timeOffset="9804.8151">22038 3219 1022,'0'0'124,"0"0"34,1 0 49,-1-2 35,0-2 23,0 0 19,0-5 21,0 0 16,0 2 11,0-2-88,0 2-17,-1 2-32,1 1-48,0 1-36,0 2-25,-2 1-27,2 0-16,-1 0-16,-1 1-8,2 6-5,2 8-12,-1 13-2,2 12 0,3 15 7,1 14 4,1 12 12,-5 5-2,0-5 0,2-3 0,-3-11-3,-1-13 0,2-12 0,2-12 0,-4-10 0,3-6 6,-1-7-4,-3-5-9,0-2-33,0-1-43,0-2-55,0-1-87,0-4-102,3-6-483,-6 4 0,0 0 0</inkml:trace>
  <inkml:trace contextRef="#ctx0" brushRef="#br0" timeOffset="10383.1231">22665 3488 1706,'-8'-5'92,"-5"1"23,-5-1 15,0 2 5,0 3 3,1 2 3,0 4 8,3 3 3,0 3 0,5 10-54,6 2-34,0-1-20,0 0-14,6-1-3,3-4-2,3-2 0,6-2-6,4-2-1,6-5-2,-1 1-2,0-1-1,-4-3-3,-4 4-2,-2 2 2,-7 4-1,-1 4 0,-6 6-1,-3 2 5,-8 5 8,-2-3 8,-3-1 23,-10-7 16,0-5 4,-5-8 0,-5-4-2,0-8-6,1-5-20,7-9-64,5-5-102,14-8-201,3-9-356,7 12 0,13 3 0,10 0 0</inkml:trace>
  <inkml:trace contextRef="#ctx0" brushRef="#br0" timeOffset="10979.8031">22906 3596 1625,'0'0'76,"0"0"57,0 4 31,0 5 16,-2 6 10,2 4 15,2 8 18,-2-1 8,0 0 3,0 3-41,0-2-29,1-3-56,6 1-27,3-2-13,8-2-10,6-3-13,4-2-11,-1-8 6,-5-5 1,-1-6 2,-6-8 0,-4-3 2,-8-6-5,0-3-1,-3 2-1,0 2-4,0 6-15,0 4-18,3 7-1,0 2-6,4 4-4,5 4 1,5 4 3,2 3-4,0-1 2,2 3 3,0-5 10,-1-2 7,-4-5-1,-1-3 2,-3-2 1,-1-6-2,-3-5-1,-5-3 3,-3-4-3,0-8-3,-7-4-4,-4 1-10,-1-4-6,-3 4-15,-1 5-35,5 7-48,2 7-72,3 5-126,3-5-441,0 13 0,1-3 0,10-3 0</inkml:trace>
  <inkml:trace contextRef="#ctx0" brushRef="#br0" timeOffset="11209.0937">23495 3505 2079,'0'8'147,"-2"8"9,2 9 4,-2 7 2,1 3 1,-1 4-6,2-3-21,0-2-67,2-10-135,1-14-566,3 4 0,0-10 0,7-4 0</inkml:trace>
  <inkml:trace contextRef="#ctx0" brushRef="#br0" timeOffset="11591.7758">23792 3483 2246,'-13'2'87,"-1"-2"8,-2 6 9,-4 0 11,7 2 2,5 4 3,5 5 3,0-1-1,3 0 3,6 2-68,3-2-15,3-2-8,5 0-11,5-1-18,4 1-18,-2 1-27,-1-1-18,-2 2-9,-6 0-4,-5 0-3,-7 2 6,-6 2 1,-7 1 4,-11 2 9,-5 1 16,-6-3 24,-1-5 6,6-3-63,18-12-470,-9 1 0,11-11 0,5-7 0</inkml:trace>
  <inkml:trace contextRef="#ctx0" brushRef="#br0" timeOffset="11972.7044">24089 3473 2360,'-14'0'82,"-5"0"2,-1 0 0,-1 6 3,7 0-1,7 6 0,4 3 1,3 2 6,7 0 2,4 0-72,3 0-17,5 3-9,7-2-24,-2-1-30,0 3-9,-3 0-5,-1-3-6,-8-1 0,-5 1 10,-2 3 13,-13-1 17,-5 2 15,-10 1 29,-7-2 28,-8-1 15,-5-2-1,4-7-81,13-5-209,-4-3-255,13-5 0,7-6 0,10-5 0</inkml:trace>
  <inkml:trace contextRef="#ctx0" brushRef="#br0" timeOffset="13234.3757">25356 3060 1890,'0'0'115,"-7"0"18,-7 0 14,-6 0 12,-10 0 2,-9 3 1,-9 5 1,1 0-1,-1 1 0,7 2-94,10 0-22,11-1-17,8-3-15,3 1-12,5 1 0,1-1 1,1 2 2,2 3 8,6 7 9,4 6 3,4 11 6,2 9 4,3 8 4,-3 13 4,-2 5 0,-8 3-1,0-3-4,-6-6-6,0-9-6,0-14 5,0-11 36,0-14 42,0-7 5,0-8-4,0-7 1,0-9-1,0-6-2,0-9-2,3-8-5,5-3-12,5 3-46,5 4-48,6 6-12,6 10-5,-1 9-9,-5 7-9,3 6-6,-6 5 0,-3 9 4,-3 5 3,-7 5 3,-5 2 0,1-3 9,-4-1 1,0-7 12,0-7 30,0-2 24,0-7 8,0-3 2,-4-6 3,1-4-1,-2-9 1,1-10-7,2-6-3,4-1-13,10-7-20,12 2-20,14 7-25,14 1-14,7 4-10,0 8-30,-7 5-22,-13 4-31,-15 6-6,-13 4 7,-6 0-1,-5 1 7,-3 2 31,-2 2 30,-4 0 24,-7 5 38,-4 3 32,-6 3 39,4 5 15,1 4 3,4 1 15,9 3 4,4-4-12,1 0-19,10-3-12,-1-2-5,5-8-8,4-4-1,3-4-3,3-4-4,3-4-19,-1-4-24,-2-7-14,-5-2-5,-5-1-5,-5-3-8,-3 5-7,-3 7-27,0 1 0,0 5 2,0 6 2,0 4 7,0 3-2,3 2-9,5 8-30,5-3-95,8 0-101,9-4-50,3-5-203,2 0 0,-5-5 0</inkml:trace>
  <inkml:trace contextRef="#ctx0" brushRef="#br0" timeOffset="13666.7811">25937 3557 1232,'0'-5'44,"0"3"36,0 0 55,0 4 32,0 5 17,6 9 10,-2 8 0,2 4 5,2 2 1,-2-1-48,1-3 5,-4-3-29,-1-6-29,-2-4-8,0-6 0,0-6-2,0-1 2,0-7 0,0-4-1,0-10 0,0-7-2,5-4-8,4-5-29,2 5-24,9 1-17,4 9-10,3 6-4,-1 9-14,-2 3-9,-3 6-8,2 7-4,-4 7 3,1 3-4,-2 10-17,0 6-23,-8 4-42,3-3-71,-5-2-109,-5-17-318,2 7 0,1-10 0,5-9 0</inkml:trace>
  <inkml:trace contextRef="#ctx0" brushRef="#br0" timeOffset="13903.7845">26504 3468 2421,'-17'5'159,"-7"5"6,-6 7 5,-3 10 6,9 0 5,6 11 4,14-2 5,2 0 0,7 0-27,5-6-219,8-1-215,3-17-463,6 2 0,8-11 0,4-3 0</inkml:trace>
  <inkml:trace contextRef="#ctx0" brushRef="#br0" timeOffset="14265.5932">27643 3370 2547,'0'0'88,"0"0"3,3 0 22,-3 0 19,0 1 6,2 4 7,5 0 1,6 2 0,9 1-14,10-5-93,8 0-57,5-1-81,3-5-142,-5-7-430,-12 6 0,-13 1 0,-10-2 0</inkml:trace>
  <inkml:trace contextRef="#ctx0" brushRef="#br0" timeOffset="14496.8176">27673 3662 2882,'0'0'151,"0"0"0,0 0 3,0 0 1,9 2 4,11 1-6,10-3-16,14 4-39,10-1-60,6-2-254,-3-5-556,0 4 0,-5-4 0,-3-2 0</inkml:trace>
  <inkml:trace contextRef="#ctx0" brushRef="#br0" timeOffset="14910.066">28784 3040 2094,'-1'3'122,"-1"6"33,2 6 21,-3 12 8,6 6 7,-1 14 4,2 6 1,1 4 2,-1 4 1,-3-1-90,1-6-32,-2-4-36,0-9-34,0-9-71,3-10-130,15-12-543,-12-8 0,5-6 0,2-7 0</inkml:trace>
  <inkml:trace contextRef="#ctx0" brushRef="#br0" timeOffset="15103.0022">29133 3416 3301,'0'-6'72,"0"-2"2,0-6 0,0-4-15,0 1-66,3 2-148,5-13-528,2 12 0,8 0 0,9 1 0</inkml:trace>
  <inkml:trace contextRef="#ctx0" brushRef="#br0" timeOffset="15606.1544">29462 3087 2987,'0'-2'129,"0"1"7,0-1-1,2 0 4,1-1 1,6-3 0,9 2 0,5-4 0,7-1-6,6 1-98,-1 4-38,-1 3-16,-4 4-8,-1 10-11,-2 8-5,-10 6 1,-7 10 6,-7 9 5,-10 4 14,-12 3 4,-8 1 10,-3 1 19,-4-9 20,2-3 21,2-8 14,8-9 11,8-9 16,2-8-3,1-6-1,5-3-1,2-4-8,1-7-22,3-3-32,7 2-49,10-5-51,9 2-47,8 7-72,16 5-45,8 3-142,10-6-119,0 12-175,-2-4 0,-7 2 0,-11 4 0</inkml:trace>
  <inkml:trace contextRef="#ctx0" brushRef="#br0" timeOffset="16191.4869">30236 3039 2768,'-12'-8'177,"-4"0"23,-5-2 14,-8 3 5,3 2 3,2 9 2,2 1 2,2 6 4,8 3 2,9 7-129,0 3-44,5 4-23,5 2-12,2 1-6,5 0-10,1-1-14,3-2-20,4-5-46,4-2-50,7-6-104,3-4-100,5-4-32,-1-3-2,-5 1-12,-5 3 6,-12 3 34,-4 5 62,-10 1 89,-7 6 93,-7 3 142,-7 5 131,-8-1 57,-10 3 30,-8-4 72,0-5 46,1-10 4,5-6-25,9-8-36,3-9-41,10-7-44,7-7-44,5-4-56,12-7-60,11-3-90,8 0-80,12 4-60,7 2-63,2 2-101,-3 1-129,-3-5-414,-10 11 0,-8-1 0,-7 4 0</inkml:trace>
  <inkml:trace contextRef="#ctx0" brushRef="#br0" timeOffset="17043.8648">31256 2914 1433,'0'-9'137,"0"2"17,0-3-6,0 2-6,0 3 28,0 8 26,0 9 27,2 11 12,-2 10 12,6 17-96,0 13-38,0 3-17,1 2 13,-1-2 8,-2-11-28,-1-7-23,-3-12-22,0-11 18,1-6 36,-1-12 6,2-4 0,-1-8 3,-1-9-3,0-6-3,0-13 1,0-9-4,0-8-6,0-7-27,3-6-47,0 0-8,2 8 2,-1 9-9,1 15-19,-2 9 0,1 17 1,4 5 2,5 9 4,7 6-1,2 9-1,7 3 7,4 8-3,3 2 4,3-2 17,-3 6-2,-6-1-3,-4-3 2,-12 2-3,-7 0 3,-4-3 5,-4 0 0,-4-1 4,-7-1 9,-6-2 1,-6-2 4,-9 0 3,-3-7-3,-2-5 1,-1-4-8,0-5-20,6-6-33,3-9-67,11-3-106,9-5-134,34-15-576,-16 4 0,11-3 0</inkml:trace>
  <inkml:trace contextRef="#ctx0" brushRef="#br0" timeOffset="17436.8344">31752 3310 1961,'0'2'115,"0"-1"19,3 0 13,3 1 12,2-2 2,5-2 2,-1-3 1,4-3-6,-4-4-7,-1 0-93,-4-5-29,-5 1-21,-4-1-12,-7 0-6,-4 5 8,-4 2 1,-4 5 2,0 2 9,1 7 12,-2 7 6,4 7 2,0 7 5,4 7 1,5 4-4,6 2-13,6-3-25,11-1-52,7-2-102,12-15-516,-3 0 0,5-5 0</inkml:trace>
  <inkml:trace contextRef="#ctx0" brushRef="#br0" timeOffset="17850.7726">32060 3234 2685,'0'0'87,"-3"0"9,0-2 20,0 5 18,-3 4 13,6 9 14,-2 4 1,4 8 0,-2 5 2,6-1-77,-3-1-8,3-3-6,6-7-14,0-6-17,0-5-7,6-7-11,2-3-8,-2-3-18,4-7-13,-5-4-3,1-4-10,-7-8-12,-7-6-10,-1-3-1,-3 0-6,0 2-7,-6 6 1,5 5-4,-5 11-15,0 4-74,2 3-188,1 4-314,2 1 0,1 2 0,3-3 0</inkml:trace>
  <inkml:trace contextRef="#ctx0" brushRef="#br0" timeOffset="18208.8665">32353 2893 1630,'0'-4'144,"0"0"10,0-1-10,2-2-10,-4 5 3,2 6 20,0 9 13,0 9 14,2 13 9,-1 14-111,3 10-30,-1 5-7,-2 3 11,1-5 10,-2-4-5,0-10-22,0-8-25,0-12-54,0-6-86,4-12-156,-4-8-320,0-1 0,3-8 0,-3-5 0</inkml:trace>
  <inkml:trace contextRef="#ctx0" brushRef="#br0" timeOffset="18789.5079">32287 3252 800,'0'-10'129,"0"-2"7,-1-1 9,7-2-2,9 4 2,9 8-3,15 2-7,9 1-17,5 4-51,-8-2-161,-10 0-55,-11 3 8,-11-2 41,-13 3 42,0-2 34,0 0 42,0-2 46,0-2 43,0 0 74,-4 0 77,1-2 24,-6 2-11,-4 0-46,0 3-37,1 1-29,0 2-36,3 2-37,3 2-14,6 0-14,-3-2-4,3 1 2,3 1-1,-3 1 0,3-1-5,6 0-2,-3-3-2,4 0 0,1-4-10,2 2-13,0-4-17,-1 1-31,1 2-40,1 1-50,-1 3-37,-1 1-22,3-5-7,-7 5-6,-3-1 4,-2 0 28,-3 2 44,-2 0 58,-10 4 64,-5 1 63,-5 2 42,-11 0 21,-2 2 7,8-3 4,0-1-7,10-10-93,7-2-209,2-35-482,5 20 0,3-7 0,10-4 0</inkml:trace>
  <inkml:trace contextRef="#ctx0" brushRef="#br0" timeOffset="19049.5046">32828 3229 2008,'-16'1'126,"-8"4"10,-4 6 12,-4 3 10,8 3 8,9 4 2,9 2 3,6 0 0,6-3-7,3 4-148,4-4-71,4-3-89,12-11-158,-4-12-284,-1 8 0,-1-4 0,0-7 0</inkml:trace>
  <inkml:trace contextRef="#ctx0" brushRef="#br0" timeOffset="19496.4626">32862 3007 1738,'0'-10'165,"0"2"0,3-3-3,-3 3 10,0 3 17,3 13 7,3 7 3,5 9 0,2 12 2,-2 7-140,0 8-25,-4 0-1,-6 2 0,1-5-11,-2-4-16,0-8-9,0-6-3,0-11 4,0-4 6,0-6 11,0-7 14,0-3 19,0-5 18,0-11 18,1 0 7,1-6 5,4 0 1,5 2-9,2 4-14,-1 6-19,3 7-45,-1 4-45,-3 4-53,0 6-48,0 2-38,-4 3-28,-4 5-48,0-5-20,3-4-376,-6 6 0,3-7 0,2 1 0</inkml:trace>
  <inkml:trace contextRef="#ctx0" brushRef="#br0" timeOffset="19859.7662">33159 3281 1383,'3'0'96,"1"0"16,0 0 15,1 0 21,0 0 16,-2-1 14,-2-1 4,-1 1 4,-4-3 4,-6 1-83,-1 2-13,-1 1-15,-6 0-14,4 4-12,6 1-8,0 9-10,3 1-3,3 8-3,2 0-2,4 3-7,2-1-20,4-2-52,5-3-79,6-11-165,-3 0-278,2-6 0,-5-5 0,0-2 0</inkml:trace>
  <inkml:trace contextRef="#ctx0" brushRef="#br0" timeOffset="20373.9983">33353 3292 2381,'0'0'62,"0"0"14,3 4 2,-2 6 0,1 3 2,2 6-2,-2 2-3,1 4-4,0-7-2,-2-1-35,-1-2-25,0-4-11,2-7-1,-4 1 2,4-5 1,-2 0 5,0-6 6,0-4 8,-2-3 7,2-7 2,0-1 2,0-4 2,0 4 3,5 4-3,2 1-1,1 3-1,8 5-2,1 1-7,-2 5-4,-1 0-4,-2 6-8,1 3-10,-7 1-3,0 5 1,0 3-3,0-2 0,0 1-1,-3-3 4,2-1 3,-1-4 16,-1-2 11,-1-3-3,1-1-13,-2-4-35,-1-2-47,0-2-63,0-2-84,2 0-27,-2 2-47,15 3-192,-15 5 0,-3 6 0</inkml:trace>
  <inkml:trace contextRef="#ctx0" brushRef="#br0" timeOffset="23145.5484">25291 1351 753,'0'0'43,"0"0"19,0 2 25,0 1 20,0 0 20,0 2 21,0 4 23,3 0 31,-3 2 25,0 3-10,0 0 0,0 3 8,0 3-7,0 7-12,4 4-14,-3 5-16,8 1-18,0 6-29,0-2-17,0 0-5,-2-2-15,-2 0-21,1-1-11,-3 1 0,0 2-1,-3 4 0,4 2-6,-4 2-1,3 2 0,0 0-6,4-1-6,-1-2-3,1-7-5,0-4-8,-3-6-4,-1-5-3,-2-6 2,-1 0-2,2-6-6,-2 1 0,0-3-1,0 2-4,-2-6-2,2 1-10,0-4-12,0-1-26,0-3-38,0-1-62,0 0-97,0-1-154,-3-17-366,2 13 0,-4-6 0,-1 0 0</inkml:trace>
  <inkml:trace contextRef="#ctx0" brushRef="#br0" timeOffset="24141.1678">25270 2363 1646,'-3'0'136,"2"0"7,1 0 2,-2 0 32,2 0 27,0 5 21,2 4 16,2 6 6,5 5 10,0 6-100,4 0-21,1 2 16,-3 2 6,-1-2-29,-1-2-26,2-6-19,-1-2-11,1-5-3,3-6-11,1-3-5,1 0-8,5-8-27,0 0-11,-2-6-4,0-3-6,2-5-6,-9-2-3,-2-2-7,-4-2 4,-6 1-1,0 0 3,-3 2 7,0-1 13,-4 2 16,-2 6 20,-3 2 12,-3 0 8,-2 5 10,-1 3 15,-1-2 10,-4 3 3,4 3 2,-4 0-5,-1 0-7,1 0-11,-2 0-2,-1 3-5,2 0-5,3 3-11,3-1-10,3 1-6,5-2-7,3 1-3,1-3-7,3 1-5,-1-2-5,3 1-5,1-1-3,-2-1-5,2 0 4,2 0-1,-2 0 1,0 0-2,0 0 1,0 0-1,0 0 2,0 1-2,0-2 0,0 1 1,0 0-2,0 1-1,0-1 1,0 0-3,0 0 3,0 0 0,0 0-2,0 0-1,0 0 3,0 0 0,0 0-3,0 0-3,0 0 3,0 0 3,0 0-6,0 0 0,0 0 1,0 0 2,0 0-3,0 0 0,0 0 0,0 0-1,0 0-5,0 0-6,0 0-1,0 4-2,0-4-6,0 5-9,0-2-7,1 1-15,-1-1-28,4 3-52,-1 2-78,6-2-159,17-3-643,-18 1 0,1-2 0,7-5 0</inkml:trace>
  <inkml:trace contextRef="#ctx0" brushRef="#br0" timeOffset="26260.0483">31338 1335 264,'0'-2'48,"0"2"15,0-1 14,0-1 6,0 2 16,0 0 22,0-3 17,0 3 16,0 0 12,0 0-24,0 0-10,0 0-9,0 0-5,0 0 1,0 0-6,0 0-9,0 0-9,0 0-8,0 0-5,0 0-1,0 0 8,0-2 19,0 0 15,0 1 8,0-2 4,0 3-6,0-1 1,0-2-8,0 2-6,0 0-11,0 1-12,0 1-17,0 4-12,0 6-4,6 10 6,0 9 21,1 13 1,1 7 12,-2 5 21,-2 4 21,-1 0 7,-3 1-5,0-3-6,0-2-10,0-2-15,0-2-29,0-3-9,0-5-13,0-4-23,0-3-13,0-6-6,0-5-5,0-2-4,0-5-1,0 0-4,0-2 0,0-4 0,0 1-2,0-3-8,-3-4-22,3 2-51,0-5-80,-4-3-133,4 0-189,-3-3-420,-2-5 0,-1-5 0,0-7 0</inkml:trace>
  <inkml:trace contextRef="#ctx0" brushRef="#br0" timeOffset="28156.6517">31279 2085 2238,'0'0'86,"-3"0"22,3 0 32,-3 4 21,3 2 17,0 9 6,0 5 6,0 5 2,5 5 1,2 1-51,2 1-20,0-1-15,1-5-34,-2 0-16,1-6-16,-1-5-8,-1-1 1,2-7 3,2-5 1,5 1-10,-2-6-1,4-6-8,3-2 0,-3-1-10,0-9-9,-3-3-2,-3 2-12,-4 0-8,-5-4-3,-3 3-3,1 0 6,-4 3 15,0-1 16,-3 5 33,-6 3 28,-1 1 21,-4 4 19,2 3 20,-4 2 7,3 1 4,-2 1 4,2 1-4,-1 0-11,1 0-24,-2 0-11,-2 0-14,3 0-9,1 1-14,1 2-6,3 2-3,4-3-4,5-1-5,0 1 0,2-2 5,1 1-9,1-1-3,-1 0-6,-1 0 13,1 0-1,0 0-2,-2 0 1,1 0-4,1 0-1,1 0-4,-2 0 1,1 0-1,1 0 1,-2 0-14,1 0 1,0 0-4,0 0-5,0 0 1,0 0-4,0 0-5,0 0 0,0 0 0,0 0-4,0 0 1,0 0 0,0 0 0,0 0 0,0 0-1,0 0 1,0 0 0,0 0 0,0 0 0,0 0 3,0 0 0,0 0-6,0 0 1,0 0-8,0 0 0,0 0-4,0 0 4,0 0-8,0 0-1,0 0 0,0 0-4,0 0 10,0 0-1,0 0 9,0 0-1,0 0 4,0 0-3,0 0 8,0 0 0,0 0 0,0 0 0,0 0 0,0 0-5,0 0 5,0 0 0,0 0-5,0 0-3,0 0 3,0 0 1,0 0-1,0 0 5,0 0-5,0 0 5,0 0-5,0 2-3,0-2 8,0 0 3,0 0-6,0 0 0,0 0 0,0 0-5,0 0-4,0 0 1,0 0-1,0 0-1,0 0-7,0 0 1,0 0-2,0 0 1,0 0-1,0 0 6,0 0 3,0 0 0,0 0-3,0 0 5,0 0 0,0 0 1,0 0 0,0 0 1,0 0-2,0 0 1,0 0 0,0 0 0,0 0 4,0 0-1,0 0 1,0 0-1,0 0-1,0 0-4,0 0 0,0 0-5,0 0 1,0 0 1,0 0-4,0 1 1,0 0 4,0 1 2,0 0 4,0-2 3,0 0 3,0 0 3,0 0-1,0 0-1,0 0 3,0 0-3,0 0 0,0 0 0,0 0 0,0 0 0,0 0 0,0 1 0,0-1 0,0 0 0,0 0 0,0 0 4,0 0-4,0 0 0,0 0 0,0 0 0,0 0 0,0 0 0,0 0-5,0 0 0,0 0 0,0 0 0,0 2-1,0-2-1,0 0-2,0 0 1,0 0 1,0 0-1,0 0 4,0 0 0,0 0 0,0 0-1,0 0-3,0 0 0,0 0 1,0 0-9,0 0-3,0 0-3,0 0-5,0 0-9,0 0-15,0 0-25,0 0-45,1 0-80,2 2-125,11-6-655,-6 3 0,-1-3 0,-1 0 0</inkml:trace>
  <inkml:trace contextRef="#ctx0" brushRef="#br0" timeOffset="32819.8064">1891 7264 1042,'0'1'54,"0"1"16,0 3 11,0 2 18,5 0 16,7 3 54,6 1 23,16 3 17,15-2 10,17 0-21,16-3 1,18-2-4,11-4-6,9-1-6,9-4-9,10-1-43,10 0-23,5-1-13,2-1-10,4-4-14,-2 1-4,-2 0-4,-6 0-2,-6 5-4,-9 1-11,-7 2-8,-3 0 2,-3 2-5,0 0 1,-3-2-2,-8 0-12,-13-5-6,-11-6-1,-11 2-4,-12-4 7,-10-1-3,-16 4-1,-12 4 2,-10 2 0,-7 4 0,-7-3 2,-2 3-2,0 0 2,0-2 6,0 2 7,1 0 12,-1 0 7,0 0 2,0 0-2,0 0 1,0 0-4,0 0-4,0 0-9,0 0-25,0 0-37,0 0-63,2 0-40,2 0-81,5 0-162,-3-14-458,0 14 0,0 0 0,0 0 0</inkml:trace>
  <inkml:trace contextRef="#ctx0" brushRef="#br0" timeOffset="34596.6064">31989 1396 687,'0'0'39,"0"0"13,0 0 17,0 0 16,0 0 6,0 0-2,0 0-1,0 0 3,0 1 13,0 4-12,2 7 2,-1 8-1,4 11-7,3 13-2,0 7 8,3 9 18,0 7 15,-1 4 12,-1 1 1,-4-1-9,-4-1-7,1 0-10,-2-4-7,-2-3-12,2-3-15,0-7-14,-1-5-13,-1-13-15,2-6-12,0-6-20,0-9-47,0-8-54,0 0-43,0-4-104,0-5-304,0 1 0,-1 1 0</inkml:trace>
  <inkml:trace contextRef="#ctx0" brushRef="#br0" timeOffset="35922.9996">31983 2375 1184,'0'0'75,"0"0"30,-4 1 42,4 3 37,-3 2 30,0 6 22,3 4 18,-3 5 13,3 2 8,0 0-46,6-3-17,1-4-29,4-1-41,4-5-31,1-1-28,4-6-19,0-1-17,2-4-9,-2-3-7,-4-5-9,1 1 1,-5-8 0,-3-3 0,-2-2-3,-2-5 5,-4 1 14,1 2 19,-4 0 14,-2 6 8,-5 2 12,-3 2 6,-2 4 13,-5 3 11,-2 0 10,1 3-5,-4 0-13,3 4-22,4-2-15,-1-1-9,6 3-13,2 3-10,5-6-12,-1 6-13,3-3-13,-1 2-3,-2-1-1,3 0 3,1-1 1,1 2 0,1-2 3,0-2 3,0 4 0,0-2 3,0 0 0,0 0 0,0 0-2,0 0 4,0 0-4,0 0 4,0 0-2,0 0 0,0 0 2,0 1-2,0-2 1,0 1 0,0 1 1,0-1-6,0 0 1,0 0-3,0 0 0,0 0-3,0 0-1,0 0 0,0 0-2,0 0 0,0 0 0,0 0 1,0 0-2,0 0 0,0 0-3,0 0 0,0 0-3,0 0-1,0 0 0,0 0 0,0 0 0,0 0-2,0 0 2,0 0-2,0 0-2,0 0-2,0 0-1,0 0 1,0 0 0,0 0 0,0 0 0,0 0 0,0 0 0,0 0 6,0 0 1,0 0 3,0 0 3,0 0 0,0 0-1,0 0 1,0 0-1,0 0 1,0 0-1,0 0-3,0 0-2,0 0 1,0 0-1,0 0 0,0 0 0,0 0 0,0 0 2,0 0-2,0 0 0,0 0 2,0 0 1,0 0-3,0 0 0,0 0 0,0 0-2,0 0-4,0 0-7,0 0-4,0 0-2,0 0-2,0 2-1,0-1 5,0 1-2,0 0 1,0 1 0,0-2 0,0 1 4,0-1 1,0 1-7,0-1-11,0-1-16,1 2-16,-1 1-9,0-3-23,2 0-20,-2 2-41,0-1-55,1 2-112,13-3-216,-11 6-243,0-1 0,0-3 0,-6-1 0</inkml:trace>
  <inkml:trace contextRef="#ctx0" brushRef="#br0" timeOffset="36719.7393">27982 5116 2723,'-5'1'115,"0"-1"23,-1 3 23,2-3 18,1 0 10,3 0 7,0 0 3,2 0 18,1 0 20,10 3-70,10-2-12,17-1-21,19 0-18,9-4-22,4-5-10,-7-2-22,-14 2-34,-18 1-56,-13 4-38,-14 3-48,-5 3-49,-1 3-71,-1 1-120,1-5-172,-5 6-215,-1-4 0,-3-1 0,-4 3 0</inkml:trace>
  <inkml:trace contextRef="#ctx0" brushRef="#br0" timeOffset="36946.5281">28089 5317 2110,'0'4'164,"0"0"16,0 0 27,1-1 20,1 1 16,8-4 6,6-2 3,4 2 0,12 0 0,4 0-124,6-2-57,2-1-56,2-1-82,-2-3-142,6-7-605,-16 3 0,-2 2 0,-8-1 0</inkml:trace>
  <inkml:trace contextRef="#ctx0" brushRef="#br0" timeOffset="37848.507">29875 4674 1954,'0'0'111,"-3"0"22,-5 0 36,-5 0 20,-8 0 9,-6 0 10,-8 1 11,-4 3 10,-3 0 9,-4 4-98,3 1-7,2 2-17,4-2-31,7 0-4,4-2 4,10-3-2,7-1-3,5-3 0,3 0-5,2 0-4,-1 0-2,2 0-4,-4 0-10,2 3-19,2-3-8,-2 0-9,0 4-4,2 0-7,-2 5-3,1 8 5,-1 3 4,0 1 1,-1 8 5,-3 0 3,0-1 0,1-3-2,0-1-2,0-2-5,3-5 1,0-5-4,0-3 4,9-5 8,3-4 2,9 0 0,9 0-2,3 0-2,2 0 0,1 0 2,-3 0-4,-4 7 0,-1 0-7,-7 1-7,-2 6-4,-6 0-1,-4 4 2,-3 0 3,-3 4 4,-3 2 7,-6-1 13,-6 2 9,-6 2 1,-9 0 5,-6-3 6,-3 0 4,-5-5 0,2-4 0,0-5-4,3-5-5,4-2-24,5-4-41,2-6-65,12-3-120,6-4-119,10-5-156,9-8-478,12 1 0,12-4 0</inkml:trace>
  <inkml:trace contextRef="#ctx0" brushRef="#br0" timeOffset="38174.9569">30175 4746 2435,'1'-3'126,"-1"3"8,2 0 23,-2 3 11,0 5 9,0 11 10,-2 11 3,1 5 4,-4 5 6,2 0-122,1-2 2,2-6-4,0-3-20,2-9-8,1-4-1,6-3-10,12-4-1,8-6-15,7-2-28,10-3-46,-2-5-64,6-4-143,4-14-542,-20 8 0,-12-4 0</inkml:trace>
  <inkml:trace contextRef="#ctx0" brushRef="#br0" timeOffset="38938.7424">30480 4703 2010,'-3'-5'189,"3"0"8,0 0 1,0 0 12,-2 1 44,2 8 31,0 4 23,0 10 9,5 12 14,1 11-136,1 12-27,1 6 8,1 5 16,-6 0-5,-1-4-34,-2-4-28,0-5-18,-2-3-4,1-8-10,-1-8-8,2-10-12,-1-5-13,1-5-4,1-7 0,-1-1-5,0-3-1,0 1 1,0-1-7,0-1-3,0 0 1,0 0 1,0 0 1,0 0-8,0 0 0,0 0 0,0 0 5,0 0-5,0 0 1,0 0 7,0 0 1,0 0-4,0 0-1,0 0-4,0 0-7,0 0-6,0 0-7,0 0 0,0 0-1,0 0-2,0 0-2,0 0 8,0 0-4,0 0 1,0 0 7,0 0 5,0 0 8,0 0 8,0 0 0,0 0-4,-1 0-12,1 0-8,0 0-7,0 0 0,0 0-8,0 0-5,0 0-3,0 0-7,0 0-4,0 0-8,0 0-36,0 0-75,-2 0-46,1-1-75,-3 1-118,3-4-277,-11-1-490,-5-5 0,-10-2 0</inkml:trace>
  <inkml:trace contextRef="#ctx0" brushRef="#br0" timeOffset="43240.5548">24295 5004 1833,'0'0'127,"0"0"35,0 0 27,0 0 13,0 0 13,0 0 14,0 0 15,0 0 16,0 0 16,0 0-67,0 0-15,3-2-31,9-5-19,10-4-5,10-6-4,14-3-5,6 1-11,2 1-14,-5 8-17,-3 4-25,-7 8-18,-7 5-2,-4 6-11,-4 11-8,-4 10-6,-2 5-6,-7 5-3,-6 5 0,-3-1 6,-11-2 6,-4 0 7,-5-4 4,-8-5 7,-8-1 4,0-5 0,-2-2 4,-5-8 3,-2-3-2,1-7-3,-6-3-10,2-3-7,3-4-15,10-4-48,11-4-75,9-3-87,10-5-142,15-11-186,5-19-414,5 16 0,8-3 0,9 2 0</inkml:trace>
  <inkml:trace contextRef="#ctx0" brushRef="#br0" timeOffset="43664.7633">25121 4882 1394,'-3'-3'144,"0"-1"20,-6 3 23,-5-1 22,-8 0 18,-3 6 18,-3 4 20,-5 4 16,0 7 24,-2 10-96,4 4-8,4 6-3,7 1-7,5 3-12,12 1-15,2-1-15,2 0-15,5-1-11,6-4-25,6-4-21,5-4-15,4-5-17,0-8-16,2-3-9,-1-7 0,4-5-7,-2-2-6,0 0-45,-7 0-63,-4-2-113,4-3-290,-16 0-392,-2-5 0,5-4 0,2-4 0</inkml:trace>
  <inkml:trace contextRef="#ctx0" brushRef="#br0" timeOffset="43824.9488">25341 5206 3207,'0'-7'82,"0"-1"-9,0-6-121,0-15-614,-3 13 0,-6 0 0,-15-5 0</inkml:trace>
  <inkml:trace contextRef="#ctx0" brushRef="#br0" timeOffset="51074.658">26870 4006 1190,'0'-2'88,"0"1"30,0-2 36,-2-2 33,-1 1 26,-3-3 27,3 3 29,-4-4 16,4 6 3,0-2-72,1 2-14,1 1-30,1 1-34,0 0-33,0 0-23,0 0-21,0 0-21,0 1-8,1 3 6,4 5 6,8 1 2,7 6 6,9 4 6,14 4 5,7 3 4,14 6-4,7 3-5,6 3-3,4-1-7,3 0-6,2-3 2,-7 0-5,-3-6-3,-6 0-4,-9-2-4,-10-3-2,-8 2-2,-12-5-7,-11-1-3,-7-3-4,-4-4-4,-6-2-9,0-1-20,-3-6-23,3 2-8,-3-4-10,0-2-55,3 3-64,-3-3-85,0-5-102,11-7-402,-9 4 0,-4 1 0</inkml:trace>
  <inkml:trace contextRef="#ctx0" brushRef="#br0" timeOffset="51646.5153">27942 3845 874,'0'0'47,"0"0"24,-4 0 23,-2 0 19,-6 5 36,-4 5 18,-14 8 20,-13 9 14,-12 5 14,-13 6-5,-13 8-16,-5 4-18,3 4-11,8 1-14,6-4-31,8-2-9,12-4-12,10-6-11,6-3-8,4-7-8,5-5-12,6-4-6,6-6-10,4-5-2,5-1-3,3-3-4,0-5-5,0 1 0,0-1-3,0-1-3,0 1 1,0 0 1,0 1-7,0-1-20,0 0-47,0 0-86,0 0-134,0-1-107,0 1-267,0 0 0,0 1 0,0 1 0</inkml:trace>
  <inkml:trace contextRef="#ctx0" brushRef="#br0" timeOffset="54037.8628">23269 7579 1423,'0'0'75,"0"0"30,-5 0 26,5 3 34,0-3 25,0 1 19,0-1 10,0 0 6,0 0 9,0 0-50,0 0-15,0 0-25,0 0-21,0 0-29,0 0-23,0 0-14,0 0-7,0 0-3,0 0 0,0 0 4,0 0 3,0 0 3,0 0-2,0 0 0,0 0-1,0 0-3,0 0-4,0 0-4,0 0-4,0 0-11,0 0-8,0-1-8,0-2-2,0 2-3,5-2 0,-5 0 0,4-1-4,-1 1 2,2-2-2,-1-1 2,1 2 3,0 0 1,0 1-3,-2 0 1,0-1-3,2 1 0,-1 1 4,3-1-3,1-1 2,8 1-1,0-1-5,4-1 6,2 0 1,2 0 4,-1-2-3,-2 5 4,-5-1 0,3 2 3,-3 1 0,-1 0 3,3 4 6,0 3 3,0 5 0,-1 4-3,-2 6 3,0 3 4,-4 2 6,-4 2 7,0 1 20,-5 4 4,-1 0 2,-2 2-2,-5 2 3,-6-2 3,-6-4-2,-5-1-3,-10-5-9,-6-5-8,-1-3-27,-4-5-28,-3-4-36,3-6-42,4-1-36,7-6-40,10-3-61,10-2-120,8-8-155,4-16-361,7 12 0,4 0 0,14-2 0</inkml:trace>
  <inkml:trace contextRef="#ctx0" brushRef="#br0" timeOffset="54372.1503">23815 7535 2372,'-13'0'125,"-3"0"18,-11 3 13,-1 2 14,1 4 8,1 9 7,5 2 13,9 8 16,4 7 7,5 1-93,3 3-26,3 3-16,3-2-10,1-1-12,0-3-6,6-7-9,1-8-17,3-5-28,-2-4-51,3-5-71,7-3-176,-2-18-526,6 8 0,4-3 0,4-8 0</inkml:trace>
  <inkml:trace contextRef="#ctx0" brushRef="#br0" timeOffset="54945.4117">24477 7563 2970,'-3'0'98,"3"0"-4,0 0 2,0 2 18,-3 1 13,9 7 8,5 2 1,7 5 4,6 5-2,11-1-88,5 3-13,-4 0-16,-3-4-54,-6-6-70,-7-1-120,0-8-122,-8-10-345,0 7 0,-6-3 0,-3-1 0</inkml:trace>
  <inkml:trace contextRef="#ctx0" brushRef="#br0" timeOffset="55207.5016">24707 7441 1501,'-3'0'108,"-1"4"42,-6 8 19,-3 12 6,-8 10 0,-3 18-1,-2 5-2,2 2-4,4 0-5,4-5-56,6-11-82,8-11-119,1-14-160,-1-13-293,5-4 0,-1-4 0,11-7 0</inkml:trace>
  <inkml:trace contextRef="#ctx0" brushRef="#br0" timeOffset="55491.7633">25085 7411 3122,'0'0'86,"0"2"28,0 7 14,0 11 4,0 11 3,0 11 1,0 10-1,0 2 2,0-1 0,0-3-54,0-6-55,0-8-75,0-8-155,7-14-236,-5-4-299,0-10 0,2-6 0,5-12 0</inkml:trace>
  <inkml:trace contextRef="#ctx0" brushRef="#br0" timeOffset="55676.8586">25383 7624 3072,'-1'-1'126,"1"-2"5,0-3-4,0 0-25,0 1-66,1-3-164,1-22-565,1 18 0,7-5 0,2 1 0</inkml:trace>
  <inkml:trace contextRef="#ctx0" brushRef="#br0" timeOffset="56124.7284">25577 7353 2399,'0'0'161,"0"-1"5,3-2 4,6-4 2,5-3 2,12-2 13,5-1 11,8-2 2,-1 4-1,-4 2-133,-7 4-16,-3 8-1,-7 8-2,-4 7-1,-5 11-4,-2 10-10,-6 9-11,-9 3 2,-9 3 1,-4-2 12,-6-1 16,-9-9 8,-1-3 3,5-10 4,9-6 17,6-8 10,8-8 0,6-4-5,9-6-1,7-4-29,5-3-42,8 2-62,8-1-47,5 3-34,5 0-44,3 3-128,6-1-186,-4 3-318,-2-3 0,-3-1 0,-8-4 0</inkml:trace>
  <inkml:trace contextRef="#ctx0" brushRef="#br0" timeOffset="56656.9844">26229 7303 1802,'-14'-18'176,"-8"0"18,-4 0 22,-6 4 26,7 8 20,1 13 12,6 10 12,3 5 6,7 2 6,5 9-136,3-1-33,0-5-15,5 2-23,4-4-26,4-2-20,2-2-13,9-3-20,-1-3-14,2-1-22,-2-1-20,6-2-20,-7 0-9,-1 1 0,-7 2-6,-5 3 6,-8 4 11,-6 2 21,-11 5 26,-8 1 30,-4 2 31,-5-2 43,1-8 49,5-6 40,5-7 17,6-10 1,7-8-9,0-7-14,6-9-12,2-9-20,5-6-25,10-7-36,2-2-59,7 3-58,7 3-40,3 5-55,-3 10-63,-1 5-91,-4 6-131,-1-4-529,-8 15 0,-3 1 0,-4 2 0</inkml:trace>
  <inkml:trace contextRef="#ctx0" brushRef="#br0" timeOffset="57151.078">27130 7247 2172,'2'0'156,"-2"2"51,0-2 50,0 0 23,1-2 12,-1 2 4,0-1 4,0 1 4,3 0 6,9-1-93,17 1-56,17-2-53,16-5-47,12 0-24,7-3-12,-7 1-9,-14 2-43,-13 3-89,-17 2-131,-5 2-254,-15 2-360,-4-2 0,-3-2 0,0 2 0</inkml:trace>
  <inkml:trace contextRef="#ctx0" brushRef="#br0" timeOffset="57378.7369">27404 7460 1881,'0'4'183,"0"2"34,0-1 7,0-1 8,8-1 1,5-3 1,13 0 0,13-1-8,9-2-32,11-4-204,4-1-165,18-6-559,-24 2 0,-8 2 0,-16 0 0</inkml:trace>
  <inkml:trace contextRef="#ctx0" brushRef="#br0" timeOffset="58178.7063">28611 6884 691,'0'-6'119,"0"-2"74,0-1 49,0-3 51,0 3 44,0 1 20,0 3 8,0 1 2,0 2 6,0 2-59,0 5 9,0 6-61,3 10-36,3 9-47,2 16-43,2 11-18,7 4-5,-5 2-1,0-3 0,-2-3-33,-5-14-40,-4-7-12,1-5-14,-2-7-19,0-8-20,0-5-18,0-2-62,0-5-116,0-4-155,3-13-544,-3 2 0,7-5 0,5-14 0</inkml:trace>
  <inkml:trace contextRef="#ctx0" brushRef="#br0" timeOffset="58408.0841">28993 6938 3003,'0'0'61,"3"0"22,5 0 10,5 3 7,3 4 3,6 6-1,5 5 0,5 8-3,1 0-19,-2-3-118,3 1-150,-6-16-532,-4 6 0,-6-6 0</inkml:trace>
  <inkml:trace contextRef="#ctx0" brushRef="#br0" timeOffset="58684.848">29324 6840 2036,'-6'6'158,"-9"11"23,-5 8 4,-11 16 0,-8 6 1,1 11 2,-1 2 1,4 0-1,10-10 1,10-14-138,9-6-55,3-11-66,3-9-46,3-10-150,6-7-390,3 1 0,6-10 0</inkml:trace>
  <inkml:trace contextRef="#ctx0" brushRef="#br0" timeOffset="59162.888">29908 6716 2708,'-14'-5'150,"-5"5"24,-8-2 14,-3 2 7,0 5 10,4 6 11,6 6 13,7 4 8,6 5 3,7 0-122,0 1-27,1-2-20,4-2-13,2-1-6,2-1-12,3-6-10,6 2-18,-1-3-2,4 0-4,0-3-6,-1 0-9,-1-1-14,-7 1-5,-2 3-5,-5 1 2,-3 4 3,-7 4 8,-10 2-2,-2 3 3,-8-3 4,-7 0 10,2-7 12,0-6 2,5-6-15,5-3-61,8-6-124,7-8-174,8-18-471,8-3 0,15-13 0,10-10 0</inkml:trace>
  <inkml:trace contextRef="#ctx0" brushRef="#br0" timeOffset="59448.7285">30203 6742 2642,'0'0'90,"5"0"27,-1 4 17,2 7 14,-3 3 17,-3 13 17,-7 7 10,-4 4 2,-7 1 1,4 0-48,8-8-38,2-5-24,10-8-18,15-4-17,13-4-22,12-7-35,16-2-59,2-7-72,0-6-131,-6-8-173,-16 1-282,-13-3 0,-19-2 0,-4 3 0</inkml:trace>
  <inkml:trace contextRef="#ctx0" brushRef="#br0" timeOffset="59693.0975">30564 6738 2134,'0'-7'196,"0"1"6,0 1 5,0 1 26,0 1 16,0 10 18,0 8 15,0 14 2,0 13 0,0 21-158,0 12-25,0 12-6,0 5-3,-9 0-31,0-8-30,-3-9-42,-3-12-69,0-11-77,0-14-149,1-20-552,-2 0 0,-5-13 0</inkml:trace>
  <inkml:trace contextRef="#ctx0" brushRef="#br0" timeOffset="60434.037">23822 8728 2068,'0'-2'157,"0"-2"6,0 4 24,0 0 30,2 9 35,0 13 15,5 11 9,1 14 5,4 10 3,-2 7-128,-1-1-29,-3-5-3,-3-2-23,-3-13-29,0-4-36,0-10-22,0-7-51,0-5-62,5-8-199,-1-21-571,2 6 0,8-8 0,6-6 0</inkml:trace>
  <inkml:trace contextRef="#ctx0" brushRef="#br0" timeOffset="60630.9897">24212 9045 2242,'0'-3'142,"0"0"11,0-4 2,0 2-5,0 0-26,0-1-100,5-3-162,-4-8-432,5 6 0,0-1 0,5-1 0</inkml:trace>
  <inkml:trace contextRef="#ctx0" brushRef="#br0" timeOffset="61112.7281">24352 8858 1596,'0'-1'179,"2"-1"13,-2-3 7,3-1 13,0 0 17,10-4 12,0 1 16,7 1 18,6-4 5,1 7-136,0 1-30,-2 4-6,-6 4-2,-3 11-13,-5 7-16,-3 4-14,-4 9-14,-2 3-18,-2 2 4,-6 0 12,-7-2-2,-6-4 3,-7 0 4,-7-5 0,0-5 4,2-4 1,3-6 3,6-8 5,5-2-5,6-4-17,6-4-7,3 1-10,4 0-5,7-3-3,7-2-4,11 2-2,10 0-7,9 1-20,1 2-40,1 0-66,-6 2-72,-1-1-152,-4-8-548,-11 6 0,-11 0 0,3-3 0</inkml:trace>
  <inkml:trace contextRef="#ctx0" brushRef="#br0" timeOffset="61627.0236">25029 8706 1743,'-18'0'163,"-6"0"15,-6 2 10,-9 7 4,7 2 2,4 5 10,8 5 5,8 0 10,9-3 7,6 2-132,9-1-28,5-1-14,1-1-7,9 1-9,6 1-1,-1-2-8,0-2-6,-4 4-10,-4-1-8,-5 1 1,-8 2-3,-8 0-3,0 2 1,-6 0 6,-3 0 2,-3-2 5,-4-4 10,-1-3 16,-4-6 17,4-5 5,3-4 5,0-8 0,3-6-3,5-6-8,0-8-15,3-8-11,6-3-18,5 0-24,5 2-27,4 6-32,6 3-60,2 6-124,5 3-525,-7 5 0,-4 4 0,2 1 0</inkml:trace>
  <inkml:trace contextRef="#ctx0" brushRef="#br0" timeOffset="62000.866">25349 8783 2367,'1'0'126,"-1"0"13,3 0 12,7 0 12,6-3 7,11 1 2,10-3 4,5 4 1,5 0-1,-5 3-113,-6 8-14,-6 4-13,-14 8-11,-10 8-7,-5 2-2,-12 8 5,-9 3 2,-9-2 7,-10 2 8,-10-6 6,0-8 1,-1-6 4,3-8-3,11-7-14,4-5-46,13-6-91,10-8-181,5-15-503,14-3 0,16-6 0,11-8 0</inkml:trace>
  <inkml:trace contextRef="#ctx0" brushRef="#br0" timeOffset="62247.252">25803 8732 2136,'-18'3'168,"-6"6"23,-11 8 16,-2 8 10,7 7 9,10 11 1,8 0 5,7 2 0,12-1-1,9-9-136,4-3-49,8-7-54,11-9-95,6-10-210,-3-4-443,-1-6 0,1-7 0,-7-5 0</inkml:trace>
  <inkml:trace contextRef="#ctx0" brushRef="#br0" timeOffset="62752.2173">27774 8577 1614,'0'0'231,"-1"4"31,-1-4 28,1 0 35,-1 0 21,1 0 19,-1 0-1,2 0 8,8 0 3,14-5-144,14-1-84,18-4-37,16-3-67,2-1-116,-7 5-116,-8 0-213,-18-14-480,-21 20 0,-9 3 0,-6 0 0</inkml:trace>
  <inkml:trace contextRef="#ctx0" brushRef="#br0" timeOffset="62958.4108">27994 8703 2477,'0'3'63,"0"-1"16,6-2 2,7 3-4,7-6-14,16-2-34,11-6-73,16-5-139,-1-23-345,1 17 0,-3-3 0,-1 0 0</inkml:trace>
  <inkml:trace contextRef="#ctx0" brushRef="#br0" timeOffset="63542.7867">28759 8182 2184,'0'-6'169,"0"-5"12,0 3 7,0-2 1,0 3-1,0 3 0,0 1-1,0 3-3,0 0-1,0 0-145,0 0-23,0 0-10,0 0 5,0-2 37,-2 2 41,2 0 32,-4 0 8,-6 0 6,0 0 2,-10 0 1,-2 0 1,-4 0-2,3 2-12,-7 5-40,5 1-40,2 7-29,10 4-7,1 3-4,10 0 1,-1 2-4,9-2-4,6-4 2,0 0 1,6-1 3,2-5-2,-2 0-3,-3-1 0,5-2-7,-5 0-9,4 3-3,-1 1-3,-1 1-6,-5 0-2,-5 1-4,-7 2 3,0 1 3,-3 0 3,-7-2 7,-4 4 6,-5 0 0,-10-4-4,-1-1-25,-1-1-54,1-8-61,10-1-160,8-18-544,7 0 0,10-11 0,20-9 0</inkml:trace>
  <inkml:trace contextRef="#ctx0" brushRef="#br0" timeOffset="63826.5563">29094 8191 2261,'0'0'151,"0"4"27,0 8 15,-9 7 13,-5 6 4,-5 10 0,1-1 6,4-3 4,7-6 1,7-4-90,12-6-53,12-3-28,15-4-13,14-4-14,18-1-16,5-3-41,1 0-78,-7-3-153,-2-9-531,-31 5 0,-15-4 0,-8-7 0</inkml:trace>
  <inkml:trace contextRef="#ctx0" brushRef="#br0" timeOffset="64080.6695">29509 8170 3465,'-6'9'131,"-3"9"19,-1 11 4,-4 11-1,1 12 0,4 11-3,-2 6-14,2 4-17,6-5-16,0-3-120,3-13-48,-3-11-60,0-10-112,0-19-215,-8-5-311,-10-12 0,-9-11 0,-18-18 0</inkml:trace>
  <inkml:trace contextRef="#ctx0" brushRef="#br0" timeOffset="67378.1114">23878 930 1478,'0'0'124,"0"0"30,0 0 24,-1 0 27,1 0 19,0 0 8,0 0 1,0 0-3,0 0 2,1-2-86,4 2-30,4-2-29,7 2-21,6 0-28,5-3-19,4 1-6,-1 2-2,0-2-3,-6 4 1,-6 7-2,-2 2-4,-9 8 4,3 6 0,-7 5 3,-3 0 2,-3 3 3,-7 3 4,-1-2 10,-5-5 3,-8 0 2,0-3 1,1-6 2,-1-3 1,3-8-1,1-6-3,1-3-22,1-2-47,4-8-99,8-4-199,3-23-400,2 11 0,7-8 0,10 2 0</inkml:trace>
  <inkml:trace contextRef="#ctx0" brushRef="#br0" timeOffset="67648.1399">24318 898 2227,'-13'1'88,"-11"3"7,-6 7 11,-4 8 7,-1 3 8,10 8 5,8 5 3,11 4 4,5-6 1,7 4-78,7-3-12,2-5-19,6-8-56,8-2-82,4-12-165,2-5-317,1-3 0,2-7 0</inkml:trace>
  <inkml:trace contextRef="#ctx0" brushRef="#br0" timeOffset="67936.8236">24671 919 2148,'-1'0'85,"-2"2"16,3-2 11,-2 2 16,2 1 17,2 1 10,8 1-3,4 1-2,9-4-31,8 3-87,4-1-54,2-3-77,-1-1-131,-6-5-365,-7 5 0,-8-5 0,-6 5 0</inkml:trace>
  <inkml:trace contextRef="#ctx0" brushRef="#br0" timeOffset="68137.6133">24677 1097 1797,'0'5'129,"0"-2"0,0 1 6,3 1 9,7-2-10,7-1-48,9-2-68,10 1-75,18-6-446,-10 4 0,-1-2 0</inkml:trace>
  <inkml:trace contextRef="#ctx0" brushRef="#br0" timeOffset="68752.6228">25838 746 1019,'0'-2'116,"0"0"42,0 2 11,-5-1 23,-6 0 32,-7 1 12,-7 0 12,-5 1 2,-5 2 4,-1 6-69,7 4-42,4 5-39,8 4-8,10 2-17,4 1-27,6 1-10,7-1-8,7-3 1,5 0-3,10-5-1,1 0-3,3-5-3,-4 0-5,-3-4-10,-8 3-8,-8-4-6,-7 3-8,-3 2-1,-10 3 0,-5 2 0,-8 1 0,-3 3 1,-8-2-1,-4-5 7,9-1 5,4-6-15,7-4-73,9-6-132,30-12-450,-18-1 0,14-10 0,11-7 0</inkml:trace>
  <inkml:trace contextRef="#ctx0" brushRef="#br0" timeOffset="69266.5916">26042 870 1435,'0'7'105,"0"1"24,-3 6 15,3 8 16,0 5 11,-3 2 10,3 4 3,0 1 11,3-2 16,5-6-50,1-2-30,7-7-16,4-9-14,3-3-15,5-5-17,-1-7-16,0-4-15,-6-3-11,-9-2-18,-6-2-4,-4 4-7,-2 6-11,-2 2 2,2 4 2,0 2 8,0 5 19,0 3 20,4-3 12,4 7 32,8 0-6,6 0 11,5-4 15,2-1-2,-4-5 7,-4-2 2,-1 0-8,-8-7-22,-2 0-25,-4-5-36,-3-3-11,-6-2-20,-6-2-30,-4-4-31,-4 2-24,-1-2-47,0 1-102,12 0-173,2 9-312,4 4 0,0-1 0,7 5 0</inkml:trace>
  <inkml:trace contextRef="#ctx0" brushRef="#br0" timeOffset="69472.6044">26563 865 1172,'3'5'156,"-3"6"16,6 6 16,-3 6 6,1 4 1,-2 2 1,-1 2 2,-1 1-3,0-1-39,0-8-244,3-12-458,2 1 0,4-6 0,4-6 0</inkml:trace>
  <inkml:trace contextRef="#ctx0" brushRef="#br0" timeOffset="69862.7636">26899 827 2096,'-14'0'111,"-9"3"5,-10 5 3,-5 6 4,1 4 2,9 6 2,6 3 2,10-5-1,9 2 3,5-7-81,8-2-8,5-4 1,5-2 0,8-5-4,6 0-7,0 0-13,-4 2-19,-1 2-5,-12 3-10,-4-1-9,-7 5-13,-6-1-5,-3 6-4,-9-1 0,-8 1 1,-1 1 10,-1-2 7,-1-7-23,7-5-66,8-7-147,2-16-279,4 3 0,4-8 0,12-6 0</inkml:trace>
  <inkml:trace contextRef="#ctx0" brushRef="#br0" timeOffset="70212.0694">27172 866 1548,'-15'0'48,"-3"2"2,-4 3 1,3 3 8,9 1 7,6 4 6,2 3 8,4 0-1,-1-1 11,8 0-37,3 1-4,7-1 2,4-1 2,3 3-8,1 1-7,-5 3-5,-6 3-4,-8-2 5,-3 4-8,-7 1 4,-11 2-7,-7-2-4,-5-2 0,-7-2 2,-3-5-20,5-9-70,16-9-450,0-5 0,4-7 0,10-12 0</inkml:trace>
  <inkml:trace contextRef="#ctx0" brushRef="#br0" timeOffset="71274.7376">28330 683 1665,'-9'-14'22,"-8"-2"8,-6-3 16,-8-4 21,-4 13 17,-1-1 9,-5 6 10,-1 2 13,0 6 9,-3 3-7,5 6 5,3 8 10,6 6-3,5 9-10,9 8-16,7 4-5,6 7-5,4 5-14,11-1-5,5 2-10,0-5-11,4-4-13,-1-8-13,-3-3-7,-6-8 1,-6-10 1,-2-1-5,-1-6 4,-1-6 9,0-1 9,0-8 10,0 0 2,0-5 4,0-7-5,0-3-10,2-4 1,7-5-4,9 2-5,7-1-12,12 5-20,5 3-12,4 1-5,-5 4-12,-8 8-2,-7 3 8,-11 7-4,-8 7 4,-4 7 0,-1 7 3,-4 3 10,-1 1 3,0-6 0,0-3 12,-1-10 19,2-4 27,-2-5 13,1-3 2,1-7 2,1-7-1,1-7 4,-2-5-3,4-13-4,4-1-15,9-1-20,4 5-42,9 3-33,7 9-17,2 4-13,2 7-14,0 3-24,0 6-21,-12 0-18,-7 4 2,-10 0 12,-7 1 18,-3 0 26,-4 4 17,-4-3 18,2 1 21,-6 0 24,-3 0 22,0 2 24,-1 3 9,-3 7-6,0 2-5,1 4-4,4 3-7,4-4-8,4 2-10,6-9-6,3 1-14,7-6-8,4-6-25,1-3-31,6-4-24,2-4-10,-4-3 4,-4-7 1,-3 0 4,-3-4 3,-6 4 16,-3 0-9,0 5 16,0 9 31,0-2 26,0 8 10,2 0-2,-1 8-3,2-1-32,8 3-88,-1-4-258,1 5 0,7-2 0,4-4 0</inkml:trace>
  <inkml:trace contextRef="#ctx0" brushRef="#br0" timeOffset="71716.8805">28679 1049 1749,'0'-3'17,"0"1"3,1 0 1,-1 2 3,0 3 2,0 8 2,5 4 1,-2 2 2,1 4 4,-1 4-14,-1-3 10,-2-1 1,0 0 0,0-1 1,0-6 7,0-3 18,0-4 11,0-5 15,0-4 14,0-8 18,0-4 4,0-10 14,3-8 9,7-1 1,1-2-18,7 6-20,2 1-14,4 11-22,1 11-37,2 3-43,-3 11-27,-1 4-34,-2 8-22,-5 2-17,-8 8-24,-5-1-42,-1-1-77,4-4-282,-6 0 0,3-5 0,5-7 0</inkml:trace>
  <inkml:trace contextRef="#ctx0" brushRef="#br0" timeOffset="71964.6759">29130 964 2026,'-19'10'104,"-7"7"26,-1 7 17,0 5 32,16 1 2,5 4-1,6 1 2,3-1-2,6-5-18,5-3-155,4-6-171,18-14-498,-10-2 0,-5-7 0,-2-4 0</inkml:trace>
  <inkml:trace contextRef="#ctx0" brushRef="#br0" timeOffset="73019.7014">23547 9753 2138,'0'2'148,"0"0"48,0-1 47,0 1 32,3-2 4,0 0 3,11 0 8,16-3 11,24-4 15,32-1-94,34-6-48,29-3-49,27-2-46,18 0-33,6-1-8,-10 2-2,-12 0-8,-25 4-37,-33 1-78,-29 6-107,-33 5-102,-26-1-40,-24 3-68,-7 0-118,-8-2-151,-5 2 0,-4 0 0,-14 2 0</inkml:trace>
  <inkml:trace contextRef="#ctx0" brushRef="#br0" timeOffset="73328.4916">24224 10065 2515,'0'0'122,"-3"-2"0,3 2 3,0 2 21,0 7 13,3 6 6,0 7 0,0 11 2,2 8 0,1 4-103,-5 1-19,1-2-16,-1-9-64,7-5-215,-2-26-491,3 6 0,8-8 0,7-11 0</inkml:trace>
  <inkml:trace contextRef="#ctx0" brushRef="#br0" timeOffset="73488.9817">24518 10228 2874,'-3'-1'87,"3"-4"-10,-2 2-54,4-6-140,4-13-471,6 5 0,4-4 0,11 1 0</inkml:trace>
  <inkml:trace contextRef="#ctx0" brushRef="#br0" timeOffset="73846.1424">24761 10043 2388,'0'2'152,"0"-2"8,0 0 8,10 0 8,6-2 5,5-1 5,9 3 2,4-2-4,-3 0-2,-7 2-125,-6 4-27,-7 6-8,-7 5-8,-2 6-9,-8 8-1,-6 3-4,-11 7 2,-1 0-1,-3 1 1,7-4 3,8-4 0,6-10-1,9-1-13,7-11-22,9-1-57,10-6-75,11-6-90,14-7-55,16-9-344,-1 2 0,2-6 0,-4-6 0</inkml:trace>
  <inkml:trace contextRef="#ctx0" brushRef="#br0" timeOffset="74257.5109">25406 10001 2396,'-23'-7'196,"-7"3"14,-9 0 9,-9 8-1,12 7 3,6 7-3,11 3 6,11 0 1,6 0 2,7-2-168,6-2-27,5 1-14,6-1-12,11 1-3,0 1-7,5 1-5,-4 4-10,-5 1-2,-8-2-4,-6 5 3,-12 0 0,-3-1 4,-12-3 15,-4-4 22,-7-3 35,-5-11 36,-4-3 30,0-8 14,5-10 4,9-3-1,8-7-4,5-4-6,8 0-26,10 3-39,4 3-76,13 0-93,12 3-109,10-2-156,21-4-575,-7 1 0,4 0 0</inkml:trace>
  <inkml:trace contextRef="#ctx0" brushRef="#br0" timeOffset="74708.1947">28352 9411 2080,'-3'3'115,"-3"-3"16,3 0 27,-1 0 31,6 0 27,6 0 30,10 0 16,23 0 5,28-3 4,42-1-79,38-9-31,36-6-11,35-9-26,13-4-29,-1 1-26,-18-1-32,-23 7-44,-43 10-75,-42 2-189,-39 0-177,-40 10-343,-30 1 0,-21-1 0</inkml:trace>
  <inkml:trace contextRef="#ctx0" brushRef="#br0" timeOffset="75010.3587">28808 9847 1974,'0'4'72,"0"5"42,0-4 47,3 4 20,-3 3 14,6 0 2,-3 5 1,3 11 1,-3 7 2,0 1-16,-3 3-65,2-3-74,1-5-145,9-7-242,-2-8-339,7-9 0,8-7 0,7-7 0</inkml:trace>
  <inkml:trace contextRef="#ctx0" brushRef="#br0" timeOffset="75675.8493">29231 9782 1914,'0'-5'147,"0"0"24,0 2 20,0-4 7,0 5 3,0 2 8,0 0 6,0 0 1,0 0 6,0 0-75,0 0-20,0 0-5,0 0-10,0 0 2,0 0 5,0 0-6,0 0-10,0 0-4,0 0-14,0 0-36,-3 0-55,0 0-43,0 1-30,0 0-19,0 2-16,2 1-3,1-2 10,0-1 15,0 1 46,0-2 40,-2 0 33,1 0 39,-1 0 35,0 0 23,1 0 16,1 0 7,0 0 0,0 0-8,0 0-34,0 0-29,0 0-6,0 0-14,0 0-18,0 0-4,0 0-2,0 0 7,0 0 11,0 0 7,0 0 12,0 0 16,0 0 12,0-2 9,0 1 4,0-1-5,0 2-16,0-2-37,0 2-47,0-2-71,0 2-115,0 0-123,5 0-208,-1-3-540,6-1 0,7-4 0,7-4 0</inkml:trace>
  <inkml:trace contextRef="#ctx0" brushRef="#br0" timeOffset="76056.6385">29422 9682 3150,'0'-1'112,"0"-2"34,0 0 36,0 0 11,0 0 8,6-1 3,3 0 4,6-4 0,14 1 6,6-3-91,6 3-21,0 2-35,-3 2-40,-8 3-11,-12 5-8,-11 8-3,-3 6-3,-11 8 0,-5 11-6,-6 3 1,-3 2-1,2-1 1,2-3 3,11-5 0,3-7 0,3-5-15,9-7-30,9-4-63,9-5-64,11-3-142,16-12-190,3 6-295,8-11 0,6-6 0,4-6 0</inkml:trace>
  <inkml:trace contextRef="#ctx0" brushRef="#br0" timeOffset="76481.8437">30217 9619 2538,'-17'-4'152,"-10"1"6,-5 1 11,-4 6 12,9 6 14,3 6 6,9 7 5,8 1 1,5 0 5,5-2-135,12-2-17,6-4-4,5-3-12,11-1-10,-2 1-14,-5 0-8,-5 2-2,-11 1-2,-6 4-6,-7 1 6,-7 6 5,-7 0 8,-13 4 14,1-7 36,-7 1 39,3-6 31,7-9 9,8-8 0,5-4 1,5-8-6,4-9-21,9-10-48,9-3-70,12-7-91,13-1-119,6 3-160,12-2-239,-13 6-294,-8 6 0,-16 2 0,-12 2 0</inkml:trace>
  <inkml:trace contextRef="#ctx0" brushRef="#br0" timeOffset="77188.5211">25523 11200 1107,'-29'-3'83,"-1"0"63,-3 3 32,0 0 35,18 3 20,8 1 14,3 5 20,1 1 11,3 1 8,-3-2-33,6-3-20,-6-3-26,6-2-8,4-1-28,9 0-13,13 0-11,14-1-19,10 1-11,7-2-10,-4 2-12,-2 3-20,-10 4-40,-13 8-20,-14 8-9,-7 12-5,-10 5-2,-13 6 3,-10 3 1,-10 3 4,-11-4 1,-10-4 1,-4-9 5,-1-3-2,9-12 5,8-9-3,11-8-20,8-5-79,19-10-121,8-11-172,11-17-501,18 0 0,17-10 0</inkml:trace>
  <inkml:trace contextRef="#ctx0" brushRef="#br0" timeOffset="77432.1573">26001 11194 2490,'-24'6'141,"-13"1"21,-13 8 19,-7 9 13,9 7 6,9 6 1,13 4 0,14-3 3,11 1 2,11 0-114,11-7-66,11-1-56,9-5-98,14-9-197,5-19-438,4 3 0,5-8 0</inkml:trace>
  <inkml:trace contextRef="#ctx0" brushRef="#br0" timeOffset="77792.9037">26814 11304 3018,'0'0'152,"-1"0"33,-1 0 23,-1 0 13,2 0 13,-1 0 12,1 0 14,2 0 21,1 0 13,2 0-107,8 0-42,6 0-30,17-6-23,13 0-13,9-5-26,6-1-38,-4 3-51,-12-2-98,-14 5-67,-12 3-60,-8 2-146,-7-6-542,-6 8 0,2 2 0,-4-3 0</inkml:trace>
  <inkml:trace contextRef="#ctx0" brushRef="#br0" timeOffset="78112.7605">26865 11488 2713,'0'6'124,"0"-3"29,0 3 42,-3-1 37,6-3 12,2-2 3,4 0 0,7-1 1,10 1 4,9-1-83,4-4-44,1-1-34,-4-3-54,-7-1-52,-8 0-33,-7 4-32,-7-1-29,-4 3-38,0 1-67,-1 1-97,-2-5-96,4-2-342,-4-2 0,2 6 0,-4-2 0</inkml:trace>
  <inkml:trace contextRef="#ctx0" brushRef="#br0" timeOffset="89135.8298">28060 11096 1932,'0'-2'129,"0"1"27,0-3 21,0 1 19,0-1 12,0 1 6,0-3 9,0 2 9,0 0 17,0 0-81,0 3-33,0-3-32,0 4-17,0 0-14,-3 4-2,-4 12-4,-3 6 2,-3 12-5,-4 12-16,-2 5-13,4-2 1,-3-2 2,2-4-3,6-8-2,4-11 2,0-7 23,3-10-1,3-3-3,3-1 0,3-10 0,8 1-1,12-7 6,12 0-6,12-3-2,7 2-16,5 4-45,0 1-39,-5 3-73,-8 2-84,-12 3-143,-7-5-156,-18 5-308,-6 1 0,-6-2 0,3-1 0</inkml:trace>
  <inkml:trace contextRef="#ctx0" brushRef="#br0" timeOffset="89428.4686">28370 11042 1562,'0'-5'129,"0"1"9,0 3 38,0-1 27,0 4 18,-3 10 14,3 9 9,0 11 5,0 10 2,0 9-122,-1 6-6,-2 5-11,0-4-36,-2-6-28,2 0-21,-3-13-34,6-6-74,-3-11-176,3-32-458,0 20 0,0-8 0,0-4 0</inkml:trace>
  <inkml:trace contextRef="#ctx0" brushRef="#br0" timeOffset="89919.9914">28602 11062 2761,'-3'-2'124,"3"-1"25,0-1 18,0 0 3,0-2 4,9-2 0,6-4 0,7 2 3,8-2 1,11 0-103,-1 8-23,0 0-28,-5 8-19,-5 5-1,-9 11-7,-5 5-4,-6 5 3,-7 8-5,-6 1 4,-13 5 5,-14 4 1,-8 0 5,-14 2 1,-4-1 3,4-4 3,9-7 2,15-9 0,13-7 7,10-8-1,14-9-3,14-5-2,14-1-2,12-3-4,9-3-22,1 3-48,-6-1-112,-3-2-252,-20 5-352,-11 2 0,-7-2 0</inkml:trace>
  <inkml:trace contextRef="#ctx0" brushRef="#br0" timeOffset="90132.232">29246 11364 3349,'0'-11'103,"0"-3"8,0-1 2,0-5-3,-3 0-13,3 1-50,3 4-149,9-4-663,-9 9 0,2 3 0,5 4 0</inkml:trace>
  <inkml:trace contextRef="#ctx0" brushRef="#br0" timeOffset="90424.5132">29621 11032 3239,'0'-5'162,"-2"-3"4,2 3-6,-1-1 2,1 5 6,0 8 1,1 9 3,1 10-1,-2 12-1,1 14-124,-1 6-44,-4 6-26,-1 0-38,1 0-61,2-9-161,-1-21-574,6-2 0,4-15 0,3-13 0</inkml:trace>
  <inkml:trace contextRef="#ctx0" brushRef="#br0" timeOffset="90995.0196">30119 10952 2043,'-11'-5'159,"-7"2"17,-9 1 10,-6-1 4,0 3 5,-2 7 1,2 2 0,8 4 2,9 4 0,3 2-117,12 4-40,1-1-18,7 1-5,6 2-7,6 0-2,11-4-2,7 0 0,1-5 1,1-3-2,-1-3-2,-8 1-2,-8-4 1,-4 4-4,-10 0 4,-5 3-2,-3 4 0,-9 4 0,-9 6-2,-9 3 3,-5 1 2,-5-3 3,2-2 3,6-8 18,10-11 2,5-5 4,8-9 3,3-14 0,6-6-1,6-3 1,5-9-2,7-2 0,9 2-5,6-1-19,-1 1-3,-1 3-10,-2 4-28,-8 7-37,-6 3-99,1 3-204,-14 8-371,-2 0 0,0 3 0,3-1 0</inkml:trace>
  <inkml:trace contextRef="#ctx0" brushRef="#br0" timeOffset="91418.148">30442 10890 2711,'0'-3'137,"-1"2"12,1-3 18,-2 2 11,5-1 7,5 1 3,8 2 5,14 0 0,8-2 1,11 4-113,0-4-23,-1 2-15,-16 0-18,-11 0-11,-11-1-12,-8 1 0,-4 0-2,2 1 2,0 6 2,-3 9 1,-4 6 0,-2 15 2,-6 5 0,0 10 0,-5 4 5,5 0-8,-1-2 0,3-4-3,6-6-7,2-10-34,4-4-58,1-10-173,3-26-561,3 8 0,9-9 0,9-7 0</inkml:trace>
  <inkml:trace contextRef="#ctx0" brushRef="#br0" timeOffset="92490.6318">31387 10668 1692,'0'0'158,"-6"0"29,-7 0 26,-4 3 19,-10 0 11,-9 5 9,-6 4 11,-2 5 4,1 7 6,5 2-105,8 1-48,9 0-25,6 2-21,9-1-17,4-1-9,1-1-7,5-4-8,5-2-3,8-6-7,4-1-2,6-2 0,5-2-4,1-2-5,3-1-1,-6 0-3,-7 0-3,-2-1-3,-7 2 0,-4-1 1,-1 2-3,-3 3-1,-3-2 1,0 4 0,-2 1 1,-1 0 11,-4 3 27,-4 1 26,-4-1 28,-9-1 28,-6 4 13,-6-5 15,-2-1 46,-2-2 44,0-2 59,3-3 34,4-4-11,7-3-23,8 0-29,6 0-28,3 0-13,6 0-14,0 0-47,0 0-44,0 0-60,-3 0-47,3 0-13,0 0-3,0 0 0,0 0 0,0 0 0,0 0 0,0 0 0,0 0-9,0 0-21,0 0-31,0 0-25,0 0-22,0 0-29,0 0-9,0 0-21,0 0-33,0 0-11,0 0 3,0 0 23,0 0 26,0 0 23,0 0 21,0 0 30,0 0 5,0 0 22,0 0 28,0 0 4,0 0-8,0 0-13,0 0 2,0 0-1,0 0-6,0 2-6,0-1 0,0-1 0,3 1 2,-3-1-1,0 2 1,3-2-9,-3 0-15,0 0-8,0 0-14,0 0-28,0 1-20,0-1-34,0 2-4,0 0-28,0 1-32,0-3-17,0 0-49,6 0-102,-6 0-172,0 3 0,3-3 0,-3 0 0</inkml:trace>
  <inkml:trace contextRef="#ctx0" brushRef="#br0" timeOffset="93988.6719">22750 12395 2341,'0'0'96,"0"0"15,-2 0 5,1 0 4,-4-2 3,1-1 2,1-1 0,-1 1 0,1 0-13,3-1-238,0-11-527,0 11 0,0 1 0,-8 0 0</inkml:trace>
  <inkml:trace contextRef="#ctx0" brushRef="#br0" timeOffset="94917.6972">20239 12619 980,'0'-3'106,"0"1"5,0 0 0,0 0 14,0 4 22,0 6 37,0 11 27,3 10 23,4 15 12,0 13-77,3 9-15,1 7-4,-5 1 4,0-5-15,-3-7-22,0-9-35,-3-11-29,2-11-20,-1-12-8,-1-6-18,2-9-22,-1-8-36,-1-8-53,3-8-79,3-11-138,-3-5-251,-3-10 0,-3-7 0,-3-8 0</inkml:trace>
  <inkml:trace contextRef="#ctx0" brushRef="#br0" timeOffset="95475.4943">20179 12552 1498,'-1'-2'106,"-1"2"41,1 0 25,-6 0 13,7 2 4,-2 5 4,2-2 6,0 2 13,9-2 15,11-2-45,11-2-48,16-1-40,8-4-23,2 1-13,-10 0-5,-9 0-4,-13 2-5,-8 1-13,-10 3-14,0 1-10,-3 5-1,3 10-4,1 7 0,1 12 0,4 9 0,-3 10 2,-1 3 0,-5 2 1,3-2-2,-7-3 5,0-10-2,0-6 5,0-11 1,0-9 3,0-6 5,0-10-1,0 0 0,0-6-1,0-9-1,4-6-2,-1-8-1,7-3-5,8-7 0,8 4-5,3 4-6,5 5-1,-4 6 0,-1 9-3,-8 3 0,-3 10-2,-7 6-1,-4 5-5,-3 4-15,-4 5-32,3 2-81,-3-4-121,10-9-446,-7 5 0,1-8 0,4-6 0</inkml:trace>
  <inkml:trace contextRef="#ctx0" brushRef="#br0" timeOffset="95818.7504">20918 12951 2095,'3'0'77,"-3"0"19,3 0 19,2 3 9,4-6 1,1 3 3,7-3 2,-2-1 1,-2-6-1,-4-2-61,-2-2-12,-4 2-20,-3-5-17,-5 7-7,-7-2-1,-3 2-2,-7 4 1,0 3 11,-2 11 13,2 7 1,8 8 1,2 8 2,8 8-3,7 1-17,11-1-29,8-1-47,15-8-115,25-10-501,3-8 0,10-7 0</inkml:trace>
  <inkml:trace contextRef="#ctx0" brushRef="#br0" timeOffset="96127.9078">21543 12873 2156,'4'6'128,"2"11"19,7 8 2,3 8 3,-4 3 1,7 3 0,-1-3 1,-5-4 3,0-8 5,1-5-85,-7-9-25,5-8-19,-3-4-1,0-10-4,2-10 1,-1-5-6,-4-11-41,-3-8-69,5-11-139,5-4-464,0 9 0,0 12 0,5 11 0</inkml:trace>
  <inkml:trace contextRef="#ctx0" brushRef="#br0" timeOffset="96521.4558">21994 12883 2012,'-9'8'175,"-1"4"11,-4 1 8,4 8 4,3 0 0,4-1 3,3 4 2,0 0-1,2-2 1,4-2-154,-3-4-20,5-3-6,2-9-7,-1-1-5,0-7-9,6-7-24,-3-3-22,-1-8-33,-5-6-39,-3-3-1,-3 3 4,0 3-2,0 6 9,0 13 11,0 6 17,0 5 22,0 6 22,0 7 23,1 0 0,2 8-88,8-4-155,7 0-256,-3-1 0,9-3 0,8-6 0</inkml:trace>
  <inkml:trace contextRef="#ctx0" brushRef="#br0" timeOffset="96798.5034">22178 12511 1576,'0'-12'109,"1"2"50,-1 3 34,3 6 20,-1 13 16,5 22 3,6 9 0,1 12 1,0 11 0,1 3-102,-3 3-8,-6-8-60,-2-6-48,3-8-61,-4-11-122,28-15-537,-20-7 0,2-10 0,4-9 0</inkml:trace>
  <inkml:trace contextRef="#ctx0" brushRef="#br0" timeOffset="97341.0055">22451 12879 1936,'0'8'136,"0"3"17,0 4 10,0 6 11,4-1 6,3 4 2,4-4 2,2-2 4,2-4 4,3-6-116,-2-6-20,1-4-14,-1-10-12,0-2-10,-5-6-6,-3-10 0,-4-5-3,-3 4-1,-1-1-1,-1 9-1,1 9 4,1 12 0,-1 2 5,0 4 5,2 4 9,5-2 20,5-2 10,8-1 0,4 1 0,1-6-2,1-3-3,-6-1-3,-2-2-14,-8-4-23,-4-3-20,-3-2-27,-3-2-10,-4 1-5,-7 3 1,0 4 10,-8 5 15,-3 3 15,3 10 14,0 6 20,5 8 11,2 7 8,9 7-2,2 5-2,2-1-36,9-2-54,3-6-159,12-7-610,0-5 0,6-5 0</inkml:trace>
  <inkml:trace contextRef="#ctx0" brushRef="#br0" timeOffset="97786.6859">23740 12737 2150,'-2'0'119,"-2"-1"4,-4-2 33,-1 3 36,-1-2 31,0 1 20,-3 1 33,4 3 27,-2 7 13,4 7-105,1 10-12,3 7-3,1 3-33,4 1-32,1-9-29,10-3-21,3-9-33,5-5-26,7-7-16,-1-6-8,-2-7-12,-4-6-28,-5-6-24,-8-4-20,-7-5-14,-2-2-2,-13-2 0,-1 5-4,-6 3-4,-3 8-30,7 11-67,7 3-106,4-5-461,3 11 0,9-1 0</inkml:trace>
  <inkml:trace contextRef="#ctx0" brushRef="#br0" timeOffset="98191.0346">24106 12422 2270,'-16'-1'196,"-3"0"28,-4 5 23,-4 6 10,12 6 10,2 13 6,8 13 3,4 6 2,5 5 0,10 8-162,-1 2-34,1-8-28,2-1-21,-4-6-9,-6-10-10,-3-8-2,-1-7 5,-4-8-1,1-10 0,-5-5 1,0-7-2,-2-12-1,1-7-2,4-9-12,1-5-10,8 0-25,7 6-53,9 10-63,7 5-132,23 1-605,-2 4 0,6 5 0,8-6 0</inkml:trace>
  <inkml:trace contextRef="#ctx0" brushRef="#br0" timeOffset="99094.9376">24563 12464 2061,'0'-4'109,"0"2"12,2-1 24,2 6 25,3 7 21,2 11 17,2 11 4,4 7 3,-6 9 0,-4 4-94,-4 4-11,2-2-13,-4-3-23,1-8-27,0-11-16,0-12-15,0-7-1,0-9-8,0-8-2,0-9-2,0-7-2,3-5-2,2-5 1,6-2-1,7 6-9,5 1-9,4 3-15,5 0-14,-10 5-11,-1 0-1,-10 5-4,-7-2-1,-2-1-1,-2-2 2,-2-2 5,-1 0 8,0-3 16,-4-1 23,-4 2 17,5-2 9,-1 6 0,5 5 2,1 6 7,4 6 13,1 8 8,8 9 2,3 11 2,3 6-2,-3 7 2,3 4 10,-9 0 16,-4-1 10,-4-1-1,-1-4-11,0-2-8,0-3-5,0-9-1,0-6 6,2-5-2,4-10-14,6-2-10,3-7-10,8-7 0,1-1-1,4-5 1,-1-6 3,0 3-4,-2 0-8,-3 2-7,-4 2-4,-3 5-6,-1 0-6,-5 1-8,-2 3-3,-4-4-1,-3 2-5,-4 0 10,-4 0 20,-7 0 9,-3 1 6,-9 2 6,2 6 5,1-2 4,5 7 5,1 3-2,11 10 1,2 3-11,2 7-38,6 7-55,9-1-59,9 1-103,22-6-244,6-8-373,17-6 0,7-8 0</inkml:trace>
  <inkml:trace contextRef="#ctx0" brushRef="#br0" timeOffset="99717.2926">25610 12674 1931,'0'0'151,"0"0"23,0 0 10,0 3 30,0-3 15,0 3 9,3 4 3,0 3 2,0 9 0,2 1-112,1 4-39,1 5-22,-4 3-9,3-6-29,-3 3-14,5-7-7,0-4 0,2-5 1,-1-6 1,4-4-4,1-5 3,-2-5-6,3-7-9,-1-6-16,-5-3-5,-3-4-3,-3 2-3,-3 4-6,0 5-2,0 9 1,-2 5 0,4 4 9,-2 7 9,0-1 15,1 4 7,5 3 12,6-2 6,7 0 7,6-2 3,2-5 3,-3-1 0,-6-5 2,-3-3-2,-6-5 1,-1-3-5,-5-4-16,0-4-17,-2 0-18,-5-5-19,-2 3-33,-3 2-41,-3-2-38,-5 3-116,10 1-136,-4 8-248,7 3 0,4 3 0,4 3 0</inkml:trace>
  <inkml:trace contextRef="#ctx0" brushRef="#br0" timeOffset="100112.6505">26196 12674 2270,'-13'4'190,"-6"3"42,-5-2 16,-6 5 10,4-2 9,7 4 8,2 5 5,8 1 2,6 2 2,3 3-142,0-3-47,6 0-42,0-1-14,2-7-8,5-5-11,-1-4-8,3-3-19,-1-6-32,1-5-47,0-7-35,-2-5-54,-2-6-29,-3 3-2,-5 3-8,-3 6-8,1 7 8,-1 8 17,-1 4 28,2 8 47,1 10 8,-1 0-18,6 3-74,0 1-36,15-4-219,-5-1 0,5 0 0,2-7 0</inkml:trace>
  <inkml:trace contextRef="#ctx0" brushRef="#br0" timeOffset="100386.6515">26308 12472 1988,'-7'-22'183,"3"-2"2,-1 1 1,2 3 8,3 12 8,3 19 7,2 12 2,8 14 0,-1 8 1,4 14-146,-2 1-63,-3 7-39,-5-3-46,-3-7-55,-3-8-75,1-9-97,-2-17-59,1-8-173,-2-8 0,1-9 0,-1-6 0</inkml:trace>
  <inkml:trace contextRef="#ctx0" brushRef="#br0" timeOffset="100753.0469">26308 12711 807,'0'-7'115,"0"0"5,3 2 7,5 0 4,13 3 12,11 2 10,13 0 5,9 0 2,5 0 2,-7 0-111,-11 0-2,-11 0 4,-16 0 2,-7 0-2,-4 0-8,-3-2 5,0-1 21,-3 3 27,-4 0 32,-4-2 32,-7 4 9,-8 3-7,-2 4-6,-1 5-1,5 4 0,0 5-12,9 0-27,9 3-24,2-3-32,9 3-34,9-4-31,10 0-31,9-9-48,10-4-97,9-6-192,-5-6-324,-5-6 0,-7-8 0,-5-6 0</inkml:trace>
  <inkml:trace contextRef="#ctx0" brushRef="#br0" timeOffset="101128.6668">26757 12337 1407,'0'-3'161,"0"1"23,0 4 22,6 7 24,1 9 7,4 16 2,6 9-1,-1 8 0,1 7 2,-7-2-108,-2 3-51,-1-9-25,-7-7-21,0-7-10,0-11 14,0-9 5,0-11 5,0-4-1,0-10 4,3-7-4,0-6-8,5-4-3,5-2-8,3 3-20,1 8-29,3 7-23,0 8-30,-1 4-53,1 5-99,2 3-166,-4 7-254,-9 7 0,1-1 0,1 2 0</inkml:trace>
  <inkml:trace contextRef="#ctx0" brushRef="#br0" timeOffset="102610.5194">27935 12622 1416,'0'0'91,"0"0"26,0 0 18,0-2 9,0 2 5,0-1 4,0 1 3,0 0 4,0 0-1,0 0-65,0 0-26,0 0-28,0 0-16,0 0-5,0 0-4,0 0-3,0 0 0,0 1 3,0 1 7,0 3 6,0 1 6,0 2 7,0 2 3,0 1 1,0 1 1,0 2 1,0 2 1,0 0-2,0 1 1,0-2-2,0-4 1,0 1-7,-3-4-2,3-4-3,0 0-1,0-1-2,0-3-2,0 1-4,0-1-10,0 0-2,0 0-5,0 0 0,0 0-1,0 2-2,0-2-1,0 0-1,0 0-2,0 1-1,0-2 4,0 2-2,0-1 0,0 2-1,0-2-1,0 1 1,0-1-1,0 0 3,0 0 1,0 0-5,0 0-8,0 0-6,0 0-6,0 0-2,0 0-10,0 0-21,0 0-9,0 0-3,0 0-3,0 0 4,0 0 7,0 0 4,0 0 6,0 0 4,0 0 7,0 0 21,0 0 9,0 3 1,0 1 3,0-3 1,0 3 1,0-1 1,0 2-1,0-5-2,0 4 3,0-4-2,0 2-7,0 0-17,0 1-17,0-3-11,0 1-6,0-1 0,0 0 0,0 0 1,0 1-5,0 0-3,0 1 1,0-2 16,0 0 17,0 0 8,0 0 5,0 0-4,0 0 0,0 0-4,0 0-2,-3 0 0,3 0-3,0 0-7,0 0-19,0 0-30,0-2-24,0 2 0,0-1-4,0 0 3,0 0 6,-3 1 8,3-3 9,0 3 9,0-2 19,0 2 33,0 0 18,0 0-10,0-2-1,0 2 0,0-4 1,0 4 2,0 0 0,0 0-2,-3 0 0,3 0 0,0 0 5,0 0 4,0 0-24,0-3-15,0 1-7,0 2-92,0 0 0,0 0 0,0 0 0</inkml:trace>
  <inkml:trace contextRef="#ctx0" brushRef="#br0" timeOffset="106108.0379">28138 12630 700,'0'-2'99,"2"1"26,-2-1 44,1 2 44,-1 0 37,0 0 25,0 0 18,0 0 4,-3 0 12,-9 0-59,-6 3-32,-6 2-25,-4 4-40,2 3-46,8 2-36,3-4-25,12 3-15,0 0 0,6-5-11,7 0-4,4-2-2,7-1-1,6-2-2,3-1 0,0-1 1,-5 0-2,-6 4-2,-3-2-4,-5 5-2,-6 1 0,-2 5-3,-5 0 1,-4 3 1,-5 0-2,-2-4 1,-6 1-1,0-2-6,0 0-19,5-5-34,2-1-74,6-2-186,5-4-360,1-2 0,4-5 0,8-5 0</inkml:trace>
  <inkml:trace contextRef="#ctx0" brushRef="#br0" timeOffset="114740.8272">29282 12225 1076,'1'-7'162,"1"-2"40,-2-2 30,2-2 36,-2-2 28,0 3 2,0 2 0,0 5 9,0 6 4,0 6-103,0 7-41,0 6-23,0 4-15,-2 12-23,-3 1-17,-8 7 8,-8 1 8,-3-1-7,-9 2 0,-2-6-6,8-6-7,4-9-4,12-6 17,6-10-12,10-6-10,8-6-8,11-5-9,9-3 0,11-5-4,7 0-3,-1 0-4,2 5-25,1 2-72,-9 1-79,-5 6-99,-11 0-120,-5-3-175,-13 3-338,-5 1 0,-5-2 0</inkml:trace>
  <inkml:trace contextRef="#ctx0" brushRef="#br0" timeOffset="115058.6917">29520 12230 811,'0'-8'162,"-3"4"52,3-1 16,-3-1 2,0 3 24,0 6 41,3 3 30,-2 11 28,2 8 9,0 16-104,2 11-58,-2 6-48,0 2-17,0-2 0,0-6-26,0-8-38,0-5-32,0-10-28,0-5-17,0-6-26,0-10-48,0 0-136,0-16-596,0 8 0,1-7 0</inkml:trace>
  <inkml:trace contextRef="#ctx0" brushRef="#br0" timeOffset="115596.5606">29804 12260 2385,'-1'-7'129,"1"2"13,-2 2 11,2-3 8,0 2 9,2 2 3,2-5 5,9 0 3,6-3 0,6-1-106,9 2-17,0-3-14,1 7-12,-3 1-9,-4 1-12,-1 6-3,-9 9-2,-6 12-2,-6 8 2,-4 8-1,-13 10-3,-7 0 3,-5 3 1,-7-3 1,-3-2 3,6-6 2,5-9-4,7-10 5,10-7 6,4-9-4,1-4 1,1-6-3,4-6 0,4-2 2,6-3-3,7 1-1,4-4-2,-2 4-10,0 6-23,0 3-33,-3 3-90,3 2-169,-1-22-437,-1 21 0,6-2 0,0 0 0</inkml:trace>
  <inkml:trace contextRef="#ctx0" brushRef="#br0" timeOffset="115794.1047">30373 12466 2988,'0'-6'154,"3"-5"10,-3-3 2,0 0 2,0 3-6,0-2-45,0 2-139,0-7-757,0 4 0,3 0 0,6 2 0</inkml:trace>
  <inkml:trace contextRef="#ctx0" brushRef="#br0" timeOffset="116108.6254">30686 12069 2794,'0'-3'102,"0"3"12,2 0 22,-2 9 10,0 9 2,4 10 4,-1 13 0,-1 10 0,-1 3 2,1 1-103,-4-2-1,2-7-27,0-6-41,2-9-62,-2-9-80,9-12-244,-5-6-298,4-7 0,1-9 0,9-8 0</inkml:trace>
  <inkml:trace contextRef="#ctx0" brushRef="#br0" timeOffset="116680.7761">31091 12032 1673,'-9'-2'132,"0"-1"20,-6-1 18,0 2 17,-2-1 11,0 3 8,-3 1 6,0 3 6,0 3-1,4 2-103,2 7-24,1 2-19,10 5-16,1-1-12,2 3-11,5-3-7,8 2-3,-1-2-4,9 0 1,6-7-3,1 4-2,-1-6-2,1 0 0,1 2-4,-3-3-3,-9 0 1,-4 7-2,-9 2 1,-4 4 0,-6 7 0,-6 0 2,-1-1 8,-3-2 30,-3-7 32,5-6 27,-1-9 7,3-4 4,-3-10-1,6-8 1,-4-2-1,7-12-4,3-8-7,4-5-37,9 0-38,4 2-30,6 5-18,-1 6-28,4 8-59,1 8-65,-2 4-154,0-15-553,3 16 0,5-2 0</inkml:trace>
  <inkml:trace contextRef="#ctx0" brushRef="#br0" timeOffset="117097.0791">31321 11971 2307,'2'0'85,"-2"-3"4,0 3 13,1 0 19,4 0 9,4 0 4,9 0 2,7 0 4,5 0 2,8 0-74,-2 0-11,-4 3-6,-7-3-15,-7 0-21,-10 1-4,-5-1-1,-3 3 3,0 3 1,0 6 6,0 5 5,0 8 0,-2 3 2,-2 10 9,-1 5 6,-8 9-2,2-1-4,1 2-1,-2-5-7,4-3-6,1-9-9,5-10-19,0-9-58,10-8-276,-6-5-380,2-8 0,7-7 0</inkml:trace>
  <inkml:trace contextRef="#ctx0" brushRef="#br0" timeOffset="117549.1672">31934 11960 3171,'-14'-3'107,"-7"1"11,-9 1 12,-5 1 2,5 6 3,2 6 3,7 0 3,7 9 0,5 1 0,6 1-86,3 0-20,3 1-10,6-5-11,5 1-3,3-1 1,8-4-2,0-5-2,1 3-7,1-2-5,-8 1-8,-2 2-4,-7-2-1,-5 3 3,-3 1-1,-7 4-1,-4-1 1,-6 0 0,-3 1 6,-2-3 4,-4-2 0,3-3-23,2-5-45,4-3-105,7-4-197,-4 0-370,3-4 0,1-8 0,7 0 0</inkml:trace>
  <inkml:trace contextRef="#ctx0" brushRef="#br0" timeOffset="118278.8128">32593 11975 1069,'-2'-3'150,"-1"-1"42,-4 1 26,-1-1 22,-4-2 21,0 3 15,-5-1 13,-2 3 4,1 1 2,0 1-109,0 3-38,4 4-41,5 3-26,-3 1-20,9 6-17,0 2-16,3 2-12,0 4-3,2-1-3,-2-3 0,4 1-1,-1-4-1,6-5-1,5-9 0,0 3-3,2-4-2,5-2-2,-6-2-9,0 2-4,-3 1-3,-6 5 1,-4-1 0,-2 5 1,-5 5 0,-7 3 0,-6-1 3,-3 1 2,-3-4 12,1 0 12,4-8 4,4-5 1,3-2-7,4-4-17,1-3-55,5-6-90,2-5-163,3-31-376,6 21 0,6 1 0</inkml:trace>
  <inkml:trace contextRef="#ctx0" brushRef="#br0" timeOffset="118842.802">32611 12085 2125,'0'0'126,"0"0"23,0 0 22,0 1 7,0 5 8,0 3 1,0 8 1,0 3 1,0 3 3,3 1-104,4-1-21,1-3-23,-1-3-19,3 0-6,0-7-6,2-3 0,0-3-1,3-2 0,0-7-4,-3 1-1,-3-5 1,3-5-2,-6 0-1,-1-3 1,-5 6-4,3 1-4,-3 5-1,0 2 2,0 3 3,3 3 0,3 2 4,3 1 17,1 0 8,5 2 4,-1-1 5,1-2 11,2-5 3,2 2 0,-1-4 0,3-5-1,-5-1-4,-3-5-13,-4-3-5,-6-1-2,-6-7-3,-6 2-10,-8-2-1,-4 2-17,-3 3-43,0 4-41,9 4-131,3 2-118,9-17-453,1 22 0,9-1 0,9 0 0</inkml:trace>
  <inkml:trace contextRef="#ctx0" brushRef="#br0" timeOffset="119063.2855">33072 11989 2366,'2'2'94,"1"3"15,0 3 6,0 7 1,0 6 0,-1 7 0,-1 1 1,-1 2-24,0-1-43,0-1-178,15-12-504,-12 4 0,2-7 0,1-8 0</inkml:trace>
  <inkml:trace contextRef="#ctx0" brushRef="#br0" timeOffset="119437.7869">33282 11961 2074,'-7'0'147,"-6"0"20,-1 0 13,-2 7 4,3 4 3,4 3 2,6 3-3,3 2-1,0-2 1,4-7-112,4 3-29,2-2-23,2-6-17,6 3-7,-1-1-23,-2 0-26,-1 0-14,-1 5-16,-4 0-14,-6 1-4,0 3-2,-3-3 4,-3 3 6,-3 1 4,-6-4 13,-3 1-13,-1-3-45,-1-5-57,12-8-322,-6 2 0,3-4 0</inkml:trace>
  <inkml:trace contextRef="#ctx0" brushRef="#br0" timeOffset="119803.6197">33521 11862 2070,'-6'0'97,"-6"-2"10,-3 2 9,3 2 6,0 3 12,6 1 9,5 6 6,1 3 3,3 0 4,3 3-80,7-1-23,-2-2-4,2 1-7,-4 3-4,0-2-13,0 1-14,-1 0-21,-2 0-20,-3-4-21,0 2-18,-2-3 0,-2 1-24,-5-1-29,-6 1-14,-11-2-42,-5-6-82,7-2-244,-19 6 0,0-4 0,-1-1 0</inkml:trace>
  <inkml:trace contextRef="#ctx0" brushRef="#br0" timeOffset="120930.8161">32975 12505 1879,'-6'-4'156,"-6"1"18,-6-2 20,-5 3 10,2 0 2,-6 8 4,-3 4 1,3 6 1,6 0 10,6 6-108,6 1-19,6 0-5,3 2-18,0 4-7,3 4 1,-1 5-3,2 1 0,0 1 0,1-2-8,-4-1-11,1-8-17,-2-3-10,0-11 1,0-1 0,0-9-6,1-3 0,2-9-2,-1-2-2,4-11 2,1-1-4,2-6 1,2-2-4,4 1-2,5 7-2,8 2 2,2 4-2,2 4 1,-2 5-2,-3 4 0,-9 4 0,-7 6-2,-5 5 4,1 2-4,-7 5 0,0 2 1,0 0 3,0-5-1,0 0 5,0-6 6,0-5 0,0-3 5,0-4-4,-7-7 2,-1-6 4,-2-8-1,2-8 0,-1-3 0,5-3-4,2 7-7,4 5 0,2 5-3,5 2 1,8 5-1,5 1-4,5 2-4,2 0-6,-8 4-27,0 1-31,-6 2-20,-3 1-10,-4 1-5,-2 0 2,0 0 1,-3-2 2,-2 2 1,-1 0 13,0 0 31,-3 0 32,-3 2 22,2 1 13,-1 1 3,-1 3-2,0 3 0,3 2-2,0-1 1,0 2-7,3 1-4,0-1-1,3 0-3,-3-2-1,1-3 4,4-5 2,3-1 0,1-4 0,3-1 2,-2-8-1,-2 2 2,-1-6 2,-4-2 1,-3 3 0,0 2-9,0 9-2,0-2 1,0 7 0,0 1 0,3 3 0,-3 5-3,3 1-3,3 8-7,2-3-7,2 1-6,2-4-78,3-1-107,4-9-145,-6 0-261,2-4 0,-3-6 0,0-3 0</inkml:trace>
  <inkml:trace contextRef="#ctx0" brushRef="#br0" timeOffset="121346.8961">33324 12614 1761,'0'-4'105,"0"2"21,0 2 37,0-3 22,0 3 7,6 5 4,-3 4 1,6 3 2,2 5 0,1 3-92,-6 2-18,3-3-25,-6-2-37,-2-2-16,-1-7 13,0-2 5,0-3 4,0-3 6,0-6 5,0-3 4,0-8 8,-1-4 5,1-6 0,0 0-4,0 1-18,1 4-9,4 4-7,1 6-8,7 3-4,1 2-4,2 6-7,-4 0-10,1 1-2,-3 4-10,-4 4-10,-3 4-14,0 2-30,0 5-50,-1 0-86,2-5-122,2-13-331,-5 13 0,4-6 0,4-5 0</inkml:trace>
  <inkml:trace contextRef="#ctx0" brushRef="#br0" timeOffset="121618.0328">33685 12400 2486,'-12'-3'148,"-3"3"17,-1 0 14,-4 5 11,7 3 7,0 8 3,7 5 4,2 7 3,4 3 1,0 0-111,4 1-33,2 0-25,5-2-17,2-2-23,7-4-32,1-7-56,0-3-157,0-20-561,-1 6 0,-3-8 0,-1-7 0</inkml:trace>
  <inkml:trace contextRef="#ctx0" brushRef="#br0" timeOffset="131396.5471">18655 14316 2430,'0'0'70,"0"0"19,0 0 12,0 0 4,0 0 4,0 0 6,0 0 6,0 0 3,0 0 32,0 0-35,0 7-7,0 7-5,0 8-9,0 7 0,0 5-1,0 3-4,0 1-4,-3-3-2,2-2-34,-2-5-16,0-5-51,-1-6-96,8-8-301,-8-6-371,1-3 0,3-8 0,-3-10 0</inkml:trace>
  <inkml:trace contextRef="#ctx0" brushRef="#br0" timeOffset="131604.9495">18602 14100 2312,'-1'-13'93,"-1"-1"1,1-5 1,1-6-5,0 4-34,0 2-138,1-24-449,2 26 0,0 4 0,2 2 0</inkml:trace>
  <inkml:trace contextRef="#ctx0" brushRef="#br0" timeOffset="131864.9005">18801 14394 1762,'0'17'87,"0"5"7,0 6 5,2 6 4,-4-7 0,-1-2 1,2-2-7,-1-6-64,0-8-171,2-4-330,0-2 0,2-6 0,-2-6 0</inkml:trace>
  <inkml:trace contextRef="#ctx0" brushRef="#br0" timeOffset="132026.4792">18798 14190 2024,'-1'-24'151,"-4"-6"4,0-6 1,-1-2 0,5 9-29,-2 12-80,10 2-216,-4 8-360,3 4 0,4 1 0,4 2 0</inkml:trace>
  <inkml:trace contextRef="#ctx0" brushRef="#br0" timeOffset="132281.5967">18993 14025 2080,'17'8'134,"7"11"13,6 13 5,7 16 1,-4 8 5,-8 11 3,-5 4 3,-8 3 2,-8-5 1,-4-2-113,-6-2-20,-4-4-13,-11-3-6,-3-7-14,-3-13-46,4-11-154,0-43-473,1 16 0,10-14 0,-2-12 0</inkml:trace>
  <inkml:trace contextRef="#ctx0" brushRef="#br0" timeOffset="132471.2739">18754 14270 2753,'-21'5'148,"-9"10"8,-9 11 4,-9 10 2,9 7 2,10 13-3,15 1-38,7-1-129,36-10-758,-14 2 0,-2-10 0,8-7 0</inkml:trace>
  <inkml:trace contextRef="#ctx0" brushRef="#br0" timeOffset="139699.8256">21502 13936 1598,'0'-2'130,"0"2"21,0-1 21,0-1 20,0-3 24,0 5 18,0-3 5,0 2 5,0-1-3,0 1-90,0 1 6,0 6 11,3 5 15,4 11 1,-2 12-11,1 18-7,3 9-3,-6 10 0,0 1 4,-1 0-4,-2-6-27,-2-6-27,2-9-27,-3-7-20,2-9-13,-2-10-9,0-4-3,1-7-2,2-5-2,0-4-10,0-4-7,0-1-10,0 5-21,0-5-32,-3 3-50,3 0-73,0 2-87,6-4-285,-7 0-409,1-6 0,0-8 0</inkml:trace>
  <inkml:trace contextRef="#ctx0" brushRef="#br0" timeOffset="140230.0487">22590 14150 2506,'-12'-8'141,"-7"2"26,-8-1 42,-8-2 23,3 6 6,1 1 3,1 5 1,3 4 0,8 5 3,4 2-112,9 1-29,0 3-26,6 0-44,0 1-25,0-2-5,0 0 0,3 1 1,9-2 1,5-1 0,8-3 0,8 1 1,4 0-2,-3-4 3,-1-1 0,-9 0-3,-4 0-1,-5 1-1,-9 4 0,-3 3-2,-6 3 4,-9 4-1,-10 6 1,-9 1 1,-8 0 2,-6-2 0,1-7 2,7-6-1,3-7-11,9-5-57,7-8-102,14-9-197,1-53-516,3 39 0,10-7 0,11-2 0</inkml:trace>
  <inkml:trace contextRef="#ctx0" brushRef="#br0" timeOffset="140761.1813">22704 14279 2984,'0'7'200,"0"1"7,-3 6 6,3 6 6,0 4 0,0 3 0,3 2 3,-1 0 1,6-3 0,3-3-147,5-4-48,6-8-6,2-6-9,2-4-3,-3-5 1,-3-7-2,-2-4-1,-4-5-2,-6-2 2,-4-3-2,-4 4-5,0 6-6,-1 8 4,2 4-1,-1 4 0,2 8 1,3 2 1,3 4-2,7 2 1,6 1 6,3-4 5,-1 0 22,-5-8 20,0-1 6,-6-7 0,4-5 2,-3-5-3,-3-4 2,-2-3-2,-5-7-5,-3-2-11,-5-3-30,-1 1-44,-3-1-43,0 2-50,-2 4-86,7 4-154,1-9-604,3 18 0,3 4 0,14 1 0</inkml:trace>
  <inkml:trace contextRef="#ctx0" brushRef="#br0" timeOffset="140974.7541">23290 14176 2693,'-2'3'123,"1"3"15,-2 4 9,1 4 5,2 7 4,0 2 4,0 6 0,2 0-2,-2 2-23,0-6-173,39-4-758,-32-6 0,6-10 0,4-5 0</inkml:trace>
  <inkml:trace contextRef="#ctx0" brushRef="#br0" timeOffset="141388.9696">23634 14067 3313,'-11'0'152,"-8"0"6,-5 2 5,-3 4 3,6 3-1,4 5 1,3 5 2,6 3-1,5 1-1,3-2-140,5 0-18,4-3-11,2-2-10,8-4-12,2 0-12,4-4-22,2 1-37,-4-2-27,1 3-13,-4-2 3,-10 4 5,-4 4 9,-2 0 8,-11 3 19,-6 5 19,-7 2 23,-5-2 39,-7-2 30,0-6 13,5-5 2,7-6-14,1-5-63,13-8-240,3-4-394,1-9 0,13-7 0,15-7 0</inkml:trace>
  <inkml:trace contextRef="#ctx0" brushRef="#br0" timeOffset="141766.0145">23908 14122 3690,'-12'0'114,"-1"1"4,-4 5 2,4 4 0,8 6-1,1 2 1,4 1-2,4 0 1,5-4-3,6-2-104,8 2-23,7-2-34,0-1-34,-1 3-8,-4-1-4,-4 1 3,-9 4 0,-6-2 5,-3 0 8,-12 2 9,-4 1 13,-13-1 31,-4-2 32,-9-2 8,4-8 3,-1-2-33,6-4-98,19-10-249,-2-3-350,9-3 0,11-11 0,17-11 0</inkml:trace>
  <inkml:trace contextRef="#ctx0" brushRef="#br0" timeOffset="142886.6962">25545 13845 3271,'-4'-4'80,"-2"-3"8,0 1 5,-8-2 5,-4 3 21,-9 0 23,0-2 14,-7 7 4,1-1-1,1 2-63,5 1-13,4 8-6,8 0 5,0 12-1,9 4-15,0 7-19,6 7-11,0 6-1,6 5 4,0 6-7,5 2 4,1 3-2,2-6-8,-1-5-4,-9-7-2,-1-11 0,-1-6 14,-2-12 8,-2-7 0,4-6 3,-4-9 0,2-9-5,0-7-3,0-9-2,2-5-6,11-1-5,7-1-19,6 7-15,4 8 0,4 10-3,-7 7-6,-3 9 1,-6 6 2,-2 8 0,-6 4 3,2 5-4,-3 6-3,-1-2-4,-1-1-2,-4-3 1,-1-6 8,-1-5 2,1-6 2,-4-4 4,-1-8 8,0-5 5,-4-11 10,1-7 6,3-12 1,9-6 2,10-2-7,14 5-1,9 5-3,12 8-22,1 9-41,-3 6-44,-9 9-38,-10 5-10,-11 0-3,-10 0 1,-6 5 9,-1-5 38,-4 3 40,-7-3 52,0 2 55,-6-4 49,0 2 38,-3 2 11,4 2 2,1 3 2,4 3-7,4 5-42,2 7-36,3 1-31,3 5-23,2 0-7,4-1-1,1-4-1,3-3 0,1-11-3,0-3 1,0-6 5,2-7-4,-2-10-4,1-2-2,-6-8-9,-4 0-6,-1 0-2,-3 6-11,-1 6-21,0 8 2,0 4-3,0 6-1,2 4 2,2 8-35,2 4-30,2 8-13,8 0-44,3 2-79,8-3-153,1-24-389,2 11 0,-1-6 0,1-9 0</inkml:trace>
  <inkml:trace contextRef="#ctx0" brushRef="#br0" timeOffset="143310.8386">26119 14113 2306,'-1'-5'117,"1"1"25,0 0 34,0 2 16,0 2 13,4 11 6,2 5 0,3 5 1,0 1 3,1 7-112,-2-2-7,-3-7-21,-2-2-31,-3-3-5,0-8-15,0-4 2,0-6 0,0-8 5,3-7 0,5-8 1,2-10 5,5-3-4,7-5-5,5 7-10,3 2 1,-1 13-8,3 10-7,-7 8-18,-5 8-8,-5 8-3,-4 5-2,-7 9-1,-4 6 1,4 2 1,-4 3-3,0 1-39,0 0-50,0-6-96,33-8-599,-23-4 0,10-8 0,20-9 0</inkml:trace>
  <inkml:trace contextRef="#ctx0" brushRef="#br0" timeOffset="143557.6262">26834 13972 3316,'-11'-4'176,"-7"2"32,-3 1 24,-2 6 10,7 8 0,7 10 5,4 4-2,4 13-1,7 0-2,1 2-143,4 0-86,4-1-118,7-6-109,7-7-215,-3-6-522,4-8 0,9-9 0,6-9 0</inkml:trace>
  <inkml:trace contextRef="#ctx0" brushRef="#br0" timeOffset="143835.1359">27648 14072 3949,'0'0'119,"-2"-1"37,2 1 25,0 0 12,0 0 3,0 0 3,6 0 3,8 0-1,7 0-1,11 0-80,11-2-71,1 2-109,-2-2-127,0 1-169,-6-15-676,-12 12 0,-7-1 0,-5 1 0</inkml:trace>
  <inkml:trace contextRef="#ctx0" brushRef="#br0" timeOffset="144063.0821">27753 14233 895,'-3'11'263,"3"0"45,-3 2 21,3-5 25,9-5 19,5-5 14,3 1-1,8 0 5,5 2-3,2-2-182,-1-1-158,2-1-167,3-7-722,0 8 0,2-6 0,4-2 0</inkml:trace>
  <inkml:trace contextRef="#ctx0" brushRef="#br0" timeOffset="144719.0583">28835 13709 2660,'-1'-3'139,"-2"-2"0,1 3 13,0 1 36,2 4 25,5 14 31,6 10 12,2 13 4,1 9 1,2 8-111,-10 2-24,-3 0 1,-3 4-12,-9-6-39,-4-3-22,5-7-30,-5-9-18,7-9-15,3-13-48,1-9-81,4-4-109,11-15-216,-5-8-392,4-12 0,10-8 0,8-13 0</inkml:trace>
  <inkml:trace contextRef="#ctx0" brushRef="#br0" timeOffset="145275.1468">29139 13779 1804,'0'-3'203,"0"0"35,0-3 35,0 1 33,0-1 12,0 2 8,5-1 12,5 3 6,11-4 8,8 2-154,13-1-47,0 3-35,-4 1-42,-8 4-42,-5 4-26,-11 6-21,-5 1-16,-6 9-8,0 0-4,-11 4-4,-6 2 3,-9 2 1,-1-2 7,-9 2 11,7-8 12,8-2 12,7-6 11,8-6 2,3-5 1,9-1 4,5-2 1,4-1-2,6 0-2,3 5 0,2 4 0,-5 2 0,0 6-3,-6-1-5,-3 6-2,-5 1-4,-6 0-2,-3 1 0,-7 1 2,-7-3 0,-10 1 5,-7-3 2,-8-3-2,-4-6 3,0-4-3,6-6-12,6-6-57,9-5-92,13-8-187,5-20-529,6 5 0,11-2 0,10-1 0</inkml:trace>
  <inkml:trace contextRef="#ctx0" brushRef="#br0" timeOffset="145734.9521">29979 13689 2998,'-17'-2'121,"-10"2"13,-7 0 6,-10 6 3,5 10 2,4 3 4,7 3 4,14 4 2,8-1 4,7-4-96,4-1-18,7 3-8,3-5-6,5 3-2,4-2 0,6 1-6,-3 0-3,0 0-2,-3 1-6,-6 0 0,-6 1-7,-6 0-3,-3 2 2,-12 2-2,-3 1-1,-4-3 3,-4 1 0,-7-3 2,0-9 1,3-5 0,1-6-3,2-8-29,3-6-60,6-8-104,8-4-136,4-29-482,10 17 0,14-1 0,9-1 0</inkml:trace>
  <inkml:trace contextRef="#ctx0" brushRef="#br0" timeOffset="146159.707">30147 13816 2896,'0'0'116,"-3"0"24,0 6 16,0 5 10,-3 5 3,3 9 7,3 6 13,0 2 8,0 1 8,0 2-72,3-3-35,0-2-21,8-3-7,4-6-1,5-5 5,5-10 4,2-4-12,2-8-1,-1-6-6,-1-7-2,-4-6-3,-3-3 1,-10-5-2,-4-3-5,-12 0-8,-7 2-8,-8-1 1,-4 10-4,-9 1-1,1 9-5,1 5 0,5 6-7,4 6-30,4 0-46,5 6-58,10 1-88,1 1-128,3-6-657,0 5 0,3-6 0,4-2 0</inkml:trace>
  <inkml:trace contextRef="#ctx0" brushRef="#br0" timeOffset="147360.8161">30984 13678 678,'0'0'141,"0"0"50,-3 0 40,1 0 45,2-1 33,-2 1 19,2-2 8,0 2 1,0 0 9,-3 0-63,0 3 1,0 6-34,1 11-27,1 8-38,-1 10-29,2 6-19,0 4-5,0-2 1,0-5-9,3-6-36,2-6-37,3-10-13,3-4-12,4-10-5,3-3-5,3-7 4,2-6-6,4-5 1,-1-5-3,-1-8-1,-2-3-5,-8-5-1,-5-3-3,-7-1-4,-3-1 2,0-2-5,0 9 3,0 3 0,0 9-1,0 6-3,0 7-11,0 5-17,0 2-3,0 3-5,0 0-13,0 0-10,0 2-22,0-2-25,0 2-35,0 1-44,0 2-52,0-2-77,6-3-160,-6 3-231,0 0 0,3 1 0</inkml:trace>
  <inkml:trace contextRef="#ctx0" brushRef="#br0" timeOffset="148135.0417">31461 13808 1543,'-3'0'119,"0"0"26,-6 0 26,-3 0 22,-5 0 20,-2 0 19,2 0 9,-4 2 4,2 3 12,4 5-96,2 2-17,3 5-24,7 0-24,2-1-20,1 1-21,1-2-15,5-1-5,-1-4 3,8-3-4,1-5 5,1 0 0,0-4-2,1-4 0,-3-3-2,-3-2 2,-4-1 1,-2 2-4,-2 1-7,-2 4-14,0 0-7,0 3 3,0 4-3,2 3-3,-1 5 0,4 4 0,-1 8-7,2 2 0,0 7 2,0 1 7,-6-3 4,3 3-1,-3-3 9,-3-3 8,-9 1 3,-1-6-2,-4-3 4,-6-4-1,-4-3 0,0-8 2,0-3-16,0-3-31,4-6-66,2-10-86,15-3-170,6-12-494,3 0 0,13 1 0,12-2 0</inkml:trace>
  <inkml:trace contextRef="#ctx0" brushRef="#br0" timeOffset="148914.655">31645 13847 2399,'-9'-2'134,"-2"1"22,-7-1 13,-3 1 7,-5 4 3,4 4 4,4 4 2,7 1 0,5 4 4,5-1-102,2-1-29,2-2-22,2-2-8,4-3-3,4-3-2,1-4-3,4 0 0,-3-4 2,-2-6-8,-2 5 1,-3-2-3,-5 0-19,-3 2-6,4 3-9,-4 4-6,3 4-9,0 0-15,3 6-31,-1 0-24,4 3-47,4-1-6,4-2-28,4-5-61,-2-4-58,-2 0-17,1-6-3,-6-3 9,-5-3 43,-4-2 43,1-6 83,-4 0 50,-4-2 75,0-1 91,1 3 75,2 3 34,-1 2 6,-1 4 8,3 5 20,2 2 12,-2 3-22,0 7-32,1 4-26,2 1-25,1 6-10,3 4-7,-3-3 5,1-3 5,-5-2-18,1-3-3,-1-6 14,0-2-2,0-5 2,0-1-2,0-6-1,0-5-5,2-7-2,1-3-9,7-6-18,4 2-25,5 3-35,4 3-12,1 10-16,-6 3-14,0 7-16,-9 3-3,-1 8-6,-7 4-3,1 1-9,-2 5-41,0 4-72,0-4-107,9-10-409,-6 4 0,1-4 0</inkml:trace>
  <inkml:trace contextRef="#ctx0" brushRef="#br0" timeOffset="149296.8341">32045 13629 1530,'0'-5'192,"0"-3"3,0 4 34,0-2 24,3 12 24,3 8 18,2 13 7,3 7 2,-3 9-1,1 1-173,-3-2-16,1-4-4,-3-5-37,-3-8-20,-1-4-20,2-8-13,-2-7-5,-3-6-4,-6 0-2,-2-2-7,-8-7-7,-4-1-6,-3 1-9,2-1-17,5 7-19,4 0-30,3 9-39,9 2-60,1 3-96,14-4-447,-7 12 0,10-4 0,10-1 0</inkml:trace>
  <inkml:trace contextRef="#ctx0" brushRef="#br0" timeOffset="149707.6989">32578 13774 2381,'-14'-10'136,"-4"2"6,0 2 6,-6 0 10,3 6 8,6 8 5,0 6 3,4 3 2,1 3 1,7 2-119,3 1-13,4-3-6,5-1-10,6-2-19,5-4-22,7-1-29,-2 2-31,-3-5-3,-3 4-2,-5 1-2,-7-1 1,-4 1 5,-4 1 8,-8-1 11,-5 1 14,-7 1 25,-6-3 27,-1-5-1,5-4-19,3-8-66,14-7-184,0-6-344,9-7 0,3-7 0,8-10 0</inkml:trace>
  <inkml:trace contextRef="#ctx0" brushRef="#br0" timeOffset="150065.6895">32689 13539 2833,'0'-5'89,"0"5"17,3-3 9,3 0 3,3 9 3,6 11 5,-1 10 3,-1 7 0,-2 15 2,-8 3-86,0 2-3,-3-1-16,0 0-13,0-7-3,0-5-3,0-10-6,0-8 2,0-10 1,0-7-2,0-6 0,0-4 0,2-9-6,0-2-3,1-2-7,0 1-1,2 8 3,-2 5-7,0 9-7,-2 10-89,1 5-142,-5-5-460,-5 14 0,-1-1 0</inkml:trace>
  <inkml:trace contextRef="#ctx0" brushRef="#br0" timeOffset="153960.2049">14116 7868 2310,'0'0'50,"0"0"8,0 0 18,0 3 35,0 8 27,3 7 21,4 13 13,7 18 13,5 13 20,2 14-11,0 14 29,-5 12 11,-5 8-2,-5 3-25,-3 6-20,-3 2-17,0-2-12,0 0-15,0-2-15,0-8-38,-3-5-21,0-8-3,0-13-7,0-9 3,-3-8 4,1-7 16,2-4 18,-1-6 9,-1-1 3,4-4 5,-3-6-7,-3-5-19,4-8-9,2-5-10,1-6-5,-2-6-19,2-3-14,0-2-4,-1-1-4,1 0-1,0-2 7,0 0 5,0 0-4,0 0 1,0 0-4,0 0 9,-2 0-9,2 0-5,0 0-3,0 0-5,0 4-9,0-4 1,-1 0-1,1 3 1,0-3-6,0 0-8,0 3 5,0-1 0,0-2 0,0 0 5,-2 0 0,2 0 3,-1 0-4,1 0 4,0 0-5,1 0-3,-2 0 9,-1 1-4,1 0 3,1 1-5,0-1 1,0 1-4,0-2 0,0 0-6,-2 2 6,0 1 4,1-2-10,-1 2 4,2 0-8,0-1 13,-1-1-13,1-1 13,-2 2 0,2-2 0,-1 0 1,1 0 4,0 0-5,0 0 0,0 0 6,0 0-14,0 2 13,0-2-13,0 0-4,0 1 15,0-2-1,0 1-5,0 0 5,0 0 3,0 0-5,-4 0 0,4 1 1,-3 1 2,3-2 2,0 0-13,0 0 3,0-2-3,0 4-1,0-2 2,0 0 8,0 0-4,0 0 0,0 0 2,0 0 2,0 0 4,0 0-8,0 0 3,0 1 0,0 1-3,0-2-5,0 1 5,0-1 0,0 0-2,0 0 5,0 1-5,0-1 5,-2 0 0,1 2-1,-2 0 4,1 1 0,0-3 0,1 3 0,-1 0-8,2-3 6,0 0-1,-1 1-5,1-1 0,0 0 0,-2 0-3,1 5 7,1-5 1,0 2-5,-2 1 5,1-2-5,1 2 0,-3-1 6,3 1-1,0-3-3,0 0 0,0 0-8,0 0 0,0 0 1,0 0-7,0 0-42,0 0-68,0 0-43,0 0-69,0 0-89,4-5-143,5-13-714,1 6 0,3-8 0,-2-12 0</inkml:trace>
  <inkml:trace contextRef="#ctx0" brushRef="#br0" timeOffset="154488.7708">17021 7669 514,'7'46'42,"-1"35"10,-3 28-1,4 27-13,-7 5-20,-4 6-15,4-12 1,0-8 2,-3-10 3,-3-10-22,0-15-21,0-15-23,-3-22-69,6-7 0,3-12 0,0-14 0</inkml:trace>
  <inkml:trace contextRef="#ctx0" brushRef="#br0" timeOffset="154639.1245">17007 9153 183,'0'-2'27,"0"0"0,0-4-12,0 1-65,2 5 0,-1-1 0,-1 2 0</inkml:trace>
  <inkml:trace contextRef="#ctx0" brushRef="#br0" timeOffset="156589.6861">22201 15197 2218,'0'0'23,"0"0"16,0 1 20,0 5 17,0-1 19,-4 6 15,1 3 26,-1 4 25,-5 0 19,-5 3 8,1 1 21,-7 6-8,2 4-12,-2-1-13,6 2-16,0-2-12,8-4-24,4-3-21,-1-6-15,6-7-14,2-7-23,7-2-8,11-8-7,11-2-3,17-3-2,5 1-7,6-1-16,-2 7-49,-6 2-87,-9 0-128,-10-1-177,-16 3-392,-13 0 0,-3 0 0</inkml:trace>
  <inkml:trace contextRef="#ctx0" brushRef="#br0" timeOffset="156859.2812">22471 15276 2071,'0'-2'124,"-1"0"37,1 0 21,-2 8 26,2 8 18,0 12 9,0 13 2,2 11 3,-2 7 0,0 5-117,-2 1-10,1-7-43,1-4-43,-2-14-64,2-10-59,0-13-173,2-18-502,-2 3 0,0-12 0</inkml:trace>
  <inkml:trace contextRef="#ctx0" brushRef="#br0" timeOffset="157391.0898">22709 15313 2654,'-5'-5'128,"2"0"39,0-7 28,0 0 11,3 2 8,0-2 15,6-4 11,5 3 14,5-6 9,13 4-93,4 1-30,6 2-38,2 5-27,3 3-10,-5 8-7,-3 7-24,-6 8-16,-6 6-17,-5 9-6,-12 3-3,-4 1-2,-9 3 4,-14 2-1,-10 3-2,-11 3-1,-11-3 12,-4-2 4,3-9 3,8-6 2,12-9 4,12-12 1,12-4-2,9-8-3,9-4 2,11-7 1,5-1-5,7 1-1,8 1-1,-2 1-1,3 8-10,-4 2-17,-4 6-49,-1 5-69,-5 2-72,0 2-103,27-2-594,-39 0 0,0-6 0</inkml:trace>
  <inkml:trace contextRef="#ctx0" brushRef="#br0" timeOffset="157632.8289">23397 15497 2869,'0'-10'164,"0"-2"30,0-5 10,0 0 1,-3-2-1,1 2-23,0 2-70,2 3-113,8-1-248,-5 6-526,0 4 0,3 2 0</inkml:trace>
  <inkml:trace contextRef="#ctx0" brushRef="#br0" timeOffset="157928.5985">23681 15229 2432,'0'-1'124,"-1"1"22,-1 1 26,1 8 18,1 7 6,0 9 1,3 15 2,-2 7-1,-1 2 0,2 2-116,-1-1-6,-2-1-23,-1-9-35,1-2-48,1-10-72,0-9-150,-2-14-527,4-2 0,-2-6 0,3-6 0</inkml:trace>
  <inkml:trace contextRef="#ctx0" brushRef="#br0" timeOffset="158746.8704">24143 15265 1405,'0'-2'74,"2"0"15,-2 0 7,1 0 6,-1-1 4,0 1 9,0 0 14,-1 2 23,-1-3 28,-2 3-39,-2 0 6,-1-2-4,-3 1 2,0 0 1,-1-2 5,2 1-2,2 0-7,0-1-15,1 2-26,0 1-16,-3 0-7,-1 0 1,-5 0 3,1 0-1,0 1-4,-2 3-2,4 4-6,0 2-4,4 1-1,2 2 3,6 6-6,-3-1-6,6 4-12,-3 1-7,3-2-3,4-1-2,0-3 2,6-3-5,0-6 0,6 0-7,1 0-8,-1-6-17,4 2-14,-2 3-16,-3-4-12,-2 4-5,-2 3-6,-5 2 0,-3 2-4,-5 6 2,-1 1 0,-3 1 15,-4 3 15,-5 1 25,-3-4 18,-3 1 21,-1-8 21,0-4 20,1-7 16,0-5 6,6-5 5,0-8-3,2-7 7,5-2-13,4-9-9,-1-4-16,8-2-19,4 4-20,4 2-16,7 1-19,1 7-26,-2 6-49,0 2-96,-2 3-84,3 1-202,-2 0-444,-3 2 0,3-3 0</inkml:trace>
  <inkml:trace contextRef="#ctx0" brushRef="#br0" timeOffset="159287.2421">24632 15186 1939,'-6'-6'129,"-6"1"17,-6 0 9,1 0 12,-4 2 11,2 3 12,4 1 15,4-1 9,2 5 3,3-1-102,2-1-9,4 1 7,-2-1 10,2-3 24,0 1 11,8 0-7,3 2-15,6 0-8,10 1-1,5-3-7,1-1-10,-3 0-30,-3 0-32,-7-3-46,-5 2-26,-9 0-12,-3-1 5,-3 2 2,0 3 1,0 4 7,-3 7 5,3 6 5,-3 6 17,-3 7 8,-2 9 7,0 4 5,0 4-4,-3-2-6,2 1-3,0-3-5,6-7-20,-3-7-60,6-6-100,-3-8-157,6-18-580,3 2 0,11-11 0,6-10 0</inkml:trace>
  <inkml:trace contextRef="#ctx0" brushRef="#br0" timeOffset="160031.4948">25088 15204 3089,'-15'-4'161,"-7"-2"27,-4 3 9,-4-1 2,4 5 3,7 3 2,2 5 1,7-1 4,3 8 2,6-1-122,-1 4-27,4 1-25,4-1-8,5-1 2,1-1 0,6-1-4,4-3 0,2-2-3,5 2-2,-4-1-4,-2-1-7,0 0-3,-7-1 1,-4 1 1,-4 1 10,-5 3 19,-3 0 20,0 4 15,-8-2 54,-4 4 61,-7 1 48,-7-2 53,-4-1-3,-1-2-4,-1-3-12,0-6-19,1-5-20,2-1-17,5-2-53,7 0-62,3 0-47,7-2-53,4 2 0,0-2 0,3 1 0,0-2 0,0 3 0,0 0 0,0 0 0,0 0 0,0 0 0,0-3 0,0 3 0,0 0 0,0 0 0,0 0 0,0 0 0,0 0 0,0 0 0,0 0 0,0 0 0,0 0 0,0 0 0,0 0 0,0 0-46,0 0-81,0 0-79,0 0-31,0 0-41,0 0-42,0 0-85,0 0-96,6 0-217,-3 0-352,1-2 0,1-4 0,1-4 0</inkml:trace>
  <inkml:trace contextRef="#ctx0" brushRef="#br0" timeOffset="161279.1457">25914 15143 1860,'0'0'134,"-1"0"39,-5 0 32,-2 0 20,-1 0 14,-6 0 14,0 0 21,-3 2 19,1 5 7,3 2-90,1 5-38,-3 6-35,7 1-32,3-1-22,3-1-12,1 0-11,7-3-19,1-3-21,6-5-2,1 0-5,10-2-1,-5-4-3,0 1 2,-1 0 0,-1 1 0,-7 1-5,-1 4-1,-1 1 3,-4-1-2,-3 5-1,-3 2 1,-6 0 0,-7 1-1,-5 1 2,-8-3-1,2-2-2,4-6-38,8-3-117,9-8-248,6-5-485,11-6 0,14-6 0</inkml:trace>
  <inkml:trace contextRef="#ctx0" brushRef="#br0" timeOffset="161810.8944">26059 15274 2912,'-3'1'156,"-3"1"30,1 7 24,-4 3 9,-1 9 3,4 4 1,3 4 1,1 2 0,2-2 2,5-7-110,4 0-40,1-8-30,5-3-14,6-9-5,-1-1-2,-2-4 3,4-9-6,-1-2 6,-5-3-4,-2-1 2,-10 1-4,-1 1 0,-2 3-10,-2 5-4,1 5-1,0 3-3,3 4 4,1 5 3,4 1 11,5 2 7,2 2 8,3-2 14,3-3 17,-4-2 14,2-5 22,-2-4 8,3-5 1,-7-6 2,2-2-10,-6-4-8,-6-5-2,-1 2-19,-5-1-40,-8 1-50,-2 1-54,1 2-63,-2 5-96,2 2-110,9 7-222,0 3-471,6 2 0,10 0 0,7 0 0</inkml:trace>
  <inkml:trace contextRef="#ctx0" brushRef="#br0" timeOffset="162006.7726">26490 15232 2446,'0'2'148,"0"5"10,0 4 2,0 6 1,0 5 3,0 3-3,0 3-21,0 1-38,2-4-73,4-3-292,-3-5-418,3-6 0,5-5 0,4-5 0</inkml:trace>
  <inkml:trace contextRef="#ctx0" brushRef="#br0" timeOffset="162381.2706">26694 15186 2738,'-11'4'135,"-5"3"7,-2 5 9,-3 4 4,8 0 0,3 6 3,7-1 1,3-5 3,3 0 3,7-3-108,-2-4-26,4 0-7,5-2-8,-2-2-9,1 1-34,1-2-22,-4 3-19,-2 1-9,-1 3-2,-5 2 0,-4 3-1,-5-3 1,-9 4 0,-4-1 6,-9 0 34,-4-5 19,2-4 12,5-6-78,12-6-189,7-7-352,7-6 0,9-7 0,11-5 0</inkml:trace>
  <inkml:trace contextRef="#ctx0" brushRef="#br0" timeOffset="162708.6213">27023 15202 2351,'-19'7'162,"-5"7"10,-3 3 4,-2 5 1,11 2 3,12-3 2,3 2 3,9-2 3,7-3 5,4-1-141,6-1-18,2 1-8,-2 0-4,-7 0-1,-8 3 0,-5 1 2,-9 1-5,-11 3-5,-5-1-8,-8-3-14,-5-7-13,2-6-44,7-7-98,13-12-234,8-4-310,10-6 0,17-5 0,22-6 0</inkml:trace>
  <inkml:trace contextRef="#ctx0" brushRef="#br0" timeOffset="163029.7744">27899 15240 3594,'0'-4'202,"0"0"19,0 0 6,0-1 3,0 2 16,2 3 8,-1 0 10,7 0 4,5 0 2,8 5-164,2-1-36,7-1-20,3 1-6,-3-4-5,-3 1-31,-3-2-47,-3 1-68,-8-2-82,-4 2-109,1-2-224,-7-2-465,0 1 0,0-3 0,-3 3 0</inkml:trace>
  <inkml:trace contextRef="#ctx0" brushRef="#br0" timeOffset="163302.9497">27848 15425 2797,'-3'8'119,"2"0"45,-1 0 44,1 2 19,8-6 10,6-4 3,7 0 3,9 2 0,7-4-1,4 1-80,1-2-52,-6 1-78,-1-2-86,-9 0-80,-8 0-75,-4 3-96,-2-2-109,-3-5-94,-5-1-172,-3 4 0,0 1 0</inkml:trace>
  <inkml:trace contextRef="#ctx0" brushRef="#br0" timeOffset="166415.9034">29037 15090 2050,'0'-3'149,"0"-1"38,0 0 28,0 2 26,0-2 14,0 1 4,0 2 34,0 3 22,0 6 10,-3 8-104,-3 11-34,-3 12-36,-9 4-23,0 3-26,-2 2-14,8-9 2,2-7-16,7-13 8,3-6 2,4-9-5,5-2-3,5-7-3,5 0-5,11-2-8,2-1-28,2-4-56,1 4-84,0 1-116,-4 3-110,1-3-191,-14 1-408,-6 5 0,-5-2 0,-7 1 0</inkml:trace>
  <inkml:trace contextRef="#ctx0" brushRef="#br0" timeOffset="166992.7136">29216 15137 1928,'-3'-3'117,"2"-2"14,-3 1 9,3-4 15,1 2 16,0 0 13,0 1 9,0 0 2,0 3 0,0 0-88,0 2-30,0-1-18,0 1-8,0 0-14,0 0-16,0 0-17,0 0-9,0 0-2,0 0-1,0 0 0,0 1 2,0 1 3,0 0-1,0-2 1,0 2 0,0-2 3,0 0 1,0 0 0,0 0 4,0 3 14,0 5 13,0 4 9,0 6 5,0 6 3,0 8 2,0 3 0,0 3 1,0 0 1,0 1-4,0-4-12,0-2-16,0-1-7,0-6-6,0 1-9,0-6-27,0-5-46,1-5-96,7-5-206,-5-2-343,0-4 0,0 0 0,0-1 0</inkml:trace>
  <inkml:trace contextRef="#ctx0" brushRef="#br0" timeOffset="167507.1517">29484 15188 1828,'-2'-2'173,"-1"-2"32,2-3 29,-1-2 19,5 0 9,2-5 16,8-3 16,7-1 17,9 0 9,8-2-131,2 1-30,2 5-31,-5 8-27,-4 2-16,-7 8-8,-7 9-16,-6 6-18,-6 5-18,-1 9-8,-7 4-8,-8 4-2,-7 2 0,-9 3-5,-7-1 2,-7-4-3,-1-1 3,8-9 8,6-5 1,9-10-2,9-8 0,8-7 0,2-5-3,7-5 3,5-3-3,2-3 0,9 1-4,3-1-7,2 6-8,-5 4-14,1 2-42,-6 3-55,-3 4-78,-2 3-102,2-2-586,1 7 0,-1-1 0,-2 0 0</inkml:trace>
  <inkml:trace contextRef="#ctx0" brushRef="#br0" timeOffset="167706.6771">29956 15349 2577,'0'-5'115,"0"-1"3,0 1 0,0-3-21,0 2-90,9-2-233,-7 1-335,1-2 0,4-2 0,5-4 0</inkml:trace>
  <inkml:trace contextRef="#ctx0" brushRef="#br0" timeOffset="167972.9874">30236 15066 2954,'0'-1'107,"0"1"10,0 0 23,0 3 18,0 3 8,3 10 4,0 6 2,-1 11 2,2 8-2,2 1-89,-3 0-40,-3-3-39,2-1-59,-2-9-102,6-10-208,-5-6-411,7-9 0,2-7 0,7-11 0</inkml:trace>
  <inkml:trace contextRef="#ctx0" brushRef="#br0" timeOffset="168470.9571">30564 14953 3053,'-13'-3'137,"-9"0"25,-6 1 10,-7 4 5,2 6 1,3 6 3,3 4 4,8 3 2,6 2 2,9 0-100,4 0-34,9-6-25,5 1-10,2-1-3,2-3 0,6 0-6,-1-3-3,-2 0-5,0 1-12,0 1-14,-2 2-13,-3 2-2,-7 5-2,-2 3-3,-4 0 2,-9 3 1,-3-2 1,-3-1 8,0-4 24,-4-7 29,-1-7 26,2-6 15,2-6 5,2-9 2,5-7-1,3-4 1,1-10-5,5-1-20,5-3-43,8 4-63,4 7-76,7 5-138,48 4-639,-43 6 0,-2 2 0,0 4 0</inkml:trace>
  <inkml:trace contextRef="#ctx0" brushRef="#br0" timeOffset="168854.9091">30820 14939 3418,'-7'0'104,"2"-2"26,2 2 40,-2 0 2,7 0 2,6 2 4,2 3 0,5 1 0,6 0 0,3 0-86,-1-3-20,-2-2-34,-3 0-51,-8-1-8,-1 3-4,-5 3-2,-1 3 1,-5 4 2,1 6 0,-4 9 4,0 6-2,2 4 7,-4 6-9,4 3-22,0-3-36,2-1-53,-1-4-60,0-7-144,4-23-469,-2 6 0,2-8 0,2-9 0</inkml:trace>
  <inkml:trace contextRef="#ctx0" brushRef="#br0" timeOffset="169265.6678">31264 14959 2735,'-6'-9'198,"-4"3"26,-4-1 18,-4 3 7,1 8 4,-2 11 4,7 6 3,3 1 2,6 5 1,3 0-170,3-3-27,4-3-26,5-3-15,3-1-8,5-5-5,1-1-9,0-1-18,-3 0-11,-5 2-11,-2 1 2,-5-1-5,-3 7 2,-9 3-1,-8 4-2,-8 2 3,-10 4 6,-11-3 12,-2-3 8,-5-5-14,9-7-39,8-7-85,20-7-279,4-7-402,7-11 0,13-11 0,17-8 0</inkml:trace>
  <inkml:trace contextRef="#ctx0" brushRef="#br0" timeOffset="169551.037">31598 14930 3467,'0'0'83,"0"0"24,0 0 11,2 6 21,2 3 5,7 8 3,7 6 3,7 8-1,7 4-2,4 0-100,3-4-87,-3 2-101,-7-6-134,-5-10-573,-11 2 0,-8-7 0,-2-8 0</inkml:trace>
  <inkml:trace contextRef="#ctx0" brushRef="#br0" timeOffset="169784.3799">31797 14927 3291,'-6'0'109,"-6"3"23,-5 11 8,-6 9 4,-1 14 0,-1 8-3,-2 8-24,4 6-41,5-5-32,5-4-115,5-8-89,5-9-167,1-37-429,2 15 0,5-11 0</inkml:trace>
  <inkml:trace contextRef="#ctx0" brushRef="#br0" timeOffset="170036.6412">31970 14858 3294,'0'0'98,"0"0"39,0 8 5,0 6 1,0 7 5,3 15-9,-3 6-30,0 6-52,0 2-72,3-7-176,-3-13-621,3 3 0,4-8 0,-1-8 0</inkml:trace>
  <inkml:trace contextRef="#ctx0" brushRef="#br0" timeOffset="170606.7307">32174 14852 2740,'0'-2'119,"0"1"18,3-2 4,5 2 2,4-3 1,8 2 0,1 2 0,4 0 0,-2-1 0,-5 1-98,-2 0-38,-5 3-30,-2 2-23,-6 7-2,0 2-1,-6 9-2,-6 3 0,-6 3 5,-6 5 0,-3-2 6,1-1 14,7-7 16,5-5 26,7-5 11,4-6 10,4-5 8,5-2 4,5 0-2,2-2 3,7 1 1,-4 0-1,1 1-4,2 4-9,-2 2-10,-2 7-9,-4 1-9,-7 4-5,-1 5 2,-12-2 3,-12 0 2,-6 2 11,-6-3 10,-9-6 7,-2-1 2,1-6 2,5-5 2,5-1-1,9-4-41,9-6-61,7-3-124,37-12-664,-14-3 0,12-7 0</inkml:trace>
  <inkml:trace contextRef="#ctx0" brushRef="#br0" timeOffset="171032.9248">32653 14815 2212,'-10'-3'141,"-3"3"12,-8 0 6,-7 0 6,2 6 10,5 8 5,-3 3 2,8 4 4,6 7 1,3 0-108,5 1-26,2 0-12,0-1-6,6-3-3,7-1-11,3-6-8,9-3-6,4 0-20,-5-2-17,-1-2-14,-4 1-3,-8 0-2,-6-1 2,-4 3-1,-4 1 3,-11 4 7,-8 1 6,-8 3 21,-6-3 16,-5 4 10,1-7 2,5-1 1,5-8-5,10-5-49,11-6-122,32-12-540,-17-2 0,13-8 0,14-12 0</inkml:trace>
  <inkml:trace contextRef="#ctx0" brushRef="#br0" timeOffset="171455.9288">32958 14821 3031,'-19'4'88,"-7"7"17,-1 8 5,-3 3 7,12 8 8,8 4 9,7 1 4,3 0 3,7-6 6,4-6-61,4-6-16,7-3-15,2-8-2,2-2-7,-2-6-6,-3-6-5,-1-6 4,-5-4 23,-5-7 12,-5-4 7,-7-3 5,-7 1 5,-9-1 3,-3 3 2,-2 9-3,-2 5-4,2 5-10,4 7-27,2 3-44,4 5-69,1 7-82,4 1-97,5 1-214,-3 1-459,0 0 0,-3-4 0,-9-4 0</inkml:trace>
  <inkml:trace contextRef="#ctx0" brushRef="#br0" timeOffset="172128.3864">27783 16184 1650,'-3'3'43,"-1"0"81,-1 2 68,-1-1 40,6 1 27,0-5 27,0 0 30,0 0 23,3 0 18,2 0-5,5 0-27,8 0-76,9-3-70,10-3-41,6-2-38,7-2-57,-2 0-95,-4 1-123,-8-1-195,-14-8-547,-8 12 0,-7 2 0,-5 0 0</inkml:trace>
  <inkml:trace contextRef="#ctx0" brushRef="#br0" timeOffset="172407.1657">27747 16370 3225,'-6'5'110,"2"2"24,-1-2 25,-1 2 25,9-1 4,12-5 4,6-1 1,11 1-2,8-1-14,10-1-114,-5-2-105,0-1-154,-4-12-719,-8 8 0,-7-1 0,-4-3 0</inkml:trace>
  <inkml:trace contextRef="#ctx0" brushRef="#br0" timeOffset="179599.6926">28811 16106 1686,'0'0'93,"0"0"32,0 0 13,0 0 14,0-2 21,0 2 20,0 0 17,0 0 13,0-2 4,0 1-47,0-2-40,-3 0-21,-3-2 10,-7 0 3,-4 0-14,1-2-20,-1 4-16,0 2-14,8 1-6,0 0-3,2 0-3,7 0-8,0 0-24,0 0-17,-2 0-3,2 0 3,-1 0 1,-2 0 1,0 0 3,-2 0-1,1 0 2,-5 0-3,6 0 4,-8 0 4,2 0 0,0 4 0,-1-2-1,-3 6 2,3-1 7,-1 2 7,2 4 0,1 1 4,3 1 0,0 3-3,5 0-1,0-1-4,2 0 2,6-3 0,3-3-5,6 0-7,4-4 0,1-2-5,4-1-2,-3-1-1,1-1-4,-2 3 4,-1 1-4,-7 1-2,-2 7-2,-2 5 1,-5 3-1,-5-2 1,0 1-2,-9 1 3,-4-2 5,-4-3-5,-12 0 6,-4-5-4,-1-5 4,2-4-1,-1-3-3,5-4-14,3-6-28,4-6-38,2-3-47,8-3-61,6-5-166,25-7-551,-5 12 0,8-4 0,10 0 0</inkml:trace>
  <inkml:trace contextRef="#ctx0" brushRef="#br0" timeOffset="180128.9102">28826 15913 1555,'1'-9'185,"-1"0"40,0-3 11,2 1-3,0 6 4,1 3 10,4 5 14,2 12 4,8 13 3,2 10-144,-2 15-33,-1 6-42,-5 3-10,-2 2 3,-6-3-5,0-2-10,-3-8-12,0-8-6,0-13 6,0-8 4,0-10 2,0-8 1,0-4 0,0-7 6,0-8 2,3-4 3,0-8 2,6-4 0,2 4-6,5 1-5,1 6-6,2 4 0,-1 8-2,-4 5-5,2 1-3,-3 4-3,-3 2-3,-1 8 0,-1 2-4,-5 9-4,-2-1-1,-1 8-6,0-4-26,0-3-40,0 0-105,3-8-196,-1-5-385,-2-5 0,1-5 0,6-3 0</inkml:trace>
  <inkml:trace contextRef="#ctx0" brushRef="#br0" timeOffset="180610.8988">29392 16177 1974,'-8'0'94,"-1"0"13,-4 0 10,-4 2 15,4 0 10,-1 4 9,1 2-1,4 3 1,1 1 1,3 1-74,2 0-17,3-1-11,0 2-5,3-3-13,4 2-6,3-2-7,5 0 0,3-1 2,3-2-3,0 2 0,-2-5-4,-3 7-3,-7-4-7,-3 5-1,-3-3-5,-3 5 0,-12 2 1,-6-1-2,-3-1 1,-8-3 1,-1-2 0,3-6-36,5-3-131,3-9-506,0 4 0,13-4 0,1-4 0</inkml:trace>
  <inkml:trace contextRef="#ctx0" brushRef="#br0" timeOffset="181680.8317">30307 15949 1021,'0'0'83,"4"0"36,-4 0 42,3 0 34,0 0 20,-3 0 16,0 0 14,0 0 11,0 0 10,0 0-52,0 0-13,0 0-17,0 1-33,-3 1-15,-7 2-1,-4 0 8,-5-1 1,-7 4 0,-2-2-4,-2 0-1,-2 1-15,-1-1-16,6-1-8,4-1-19,5 1-21,10 0-22,2-1-21,2-3-7,1 3-4,2-3-6,-1 5 2,2-1-2,-3 0 1,3 2 2,0-2 6,0 2-1,0 3 8,0 3 0,0 3 0,0 6 4,0 2 0,-3 4-1,-3-1-2,6-4-3,-3-3-4,3-7 2,0-3-1,6-8 0,3 2-2,6-3-4,3-3 1,5 3-2,2 0 0,-1 0-1,2 4-7,-3 0-15,-1 3-13,-1 3-16,-6 2-13,2 0-5,-8 2-2,-6 3 0,0 3-1,-6-1 7,-3 7 3,-8-1 20,-4 2 14,-7 1 14,-4-1 16,1-5 6,2-5 3,0-4 2,7-7-9,-1-4-38,6-4-58,3-5-83,6-8-193,2-12-448,3 6 0,3-7 0,13-1 0</inkml:trace>
  <inkml:trace contextRef="#ctx0" brushRef="#br0" timeOffset="182162.9914">30537 15975 2189,'0'-1'192,"0"0"7,-1 1 15,-2-2 25,-5 2 27,-4 4 21,-2 7 22,-2 5 20,-2 5 13,0 12-152,2 3-24,0 8-8,1 5-14,5 3-25,7 1-27,1-2-21,8-4-19,9-7-20,2-8-12,5-8-6,4-9-8,-1-6 4,1-5-1,-3-7-3,-4-7-4,-4 2-8,-6-6-7,-6-2 0,-3-2-6,-8 3-4,-8-7-11,-3 4-19,-4 3-33,-3 5-53,4 5-71,8 3-155,10-1-574,-2 3 0,6 1 0,2-2 0</inkml:trace>
  <inkml:trace contextRef="#ctx0" brushRef="#br0" timeOffset="182668.9642">30797 16038 2014,'-16'-3'186,"-6"-1"33,-7 2 22,-3 0 17,5 4 8,7 10 6,6 2 6,7 0 1,6 7 3,4-1-145,5 1-40,3-2-33,0-2-21,7-2-15,0-3-6,0-5-6,-1-4-5,-2-3 1,0-2 1,3-6 0,-2-2 0,-3-4 1,-3-1-2,-1 0 1,-6 2-8,0 2-5,-3 10 2,0 1-1,3 8-4,-3 9 0,3 5-3,-3 10 1,0 7 0,0 5-3,0-2 3,0-3-2,0 0-39,0-8-65,0-7-109,9-10-246,-7-4-319,-1-6 0,8-7 0,2-8 0</inkml:trace>
  <inkml:trace contextRef="#ctx0" brushRef="#br0" timeOffset="183127.1686">31359 16038 3474,'-15'-4'112,"-8"-1"9,-4 0 8,-3 1 3,6 5 1,7 7 6,4 1 3,5 6 3,8 2-1,0 7-90,0-2-20,3 3-12,3-4-5,5 2-3,1-4 0,7-1-14,4-3-22,1-1-31,2-2-26,-1-2-14,-1-2-3,-7 4 2,-4-5-3,-8 4 5,-2 0 8,-6 6 11,-13-2 20,-7 6 29,-10 1 26,-5 0 12,-6-5 0,4-4-11,7-4-50,6-6-148,24-12-556,-9 4 0,10-8 0,5-5 0</inkml:trace>
  <inkml:trace contextRef="#ctx0" brushRef="#br0" timeOffset="183731.9089">31643 16025 2723,'0'-4'113,"0"0"10,2-1 5,0-1 5,3 0 3,4-1 2,5 2 2,7 0 2,4-1-2,1 3-98,1 2-14,-4 1-8,-1 4-7,-4 5-11,-6 3-8,-4 2-3,-4 8-1,-5 0 1,-8 2 1,-8 0 0,-5 3 1,-4-2-1,-1 1 2,7-4 6,4-7 4,11-6 7,1-3 0,4-3 4,0 0 1,3-3 5,1 0-1,4 0 4,4 0-3,5 1 6,4 2 0,1 1-7,-2 2-3,-1 1-5,-2 2-4,-7 0-3,-5 2 1,-5 4 7,0 0 10,-11 4 11,-4-2 7,-1-1 9,-13-1 2,-1-2 3,-2-4-1,1-2 2,2-4-25,5-2-74,6-2-116,12-7-234,0-1-412,3-1 0,3 0 0,9-4 0</inkml:trace>
  <inkml:trace contextRef="#ctx0" brushRef="#br0" timeOffset="183987.794">32022 16247 3815,'0'-5'287,"0"0"103,0-2 54,-1-1 15,-1 1 0,2 0-1,0 0 1,-3-3-30,3 0-123,3 1-304,-3-3-182,0 4-267,0-8-929,0 10 0,0 0 0,5 2 0</inkml:trace>
  <inkml:trace contextRef="#ctx0" brushRef="#br0" timeOffset="184360.0112">32281 15865 1801,'0'0'149,"0"0"40,-3 0 20,2 0 17,-4 2 17,2 1 19,3 6 25,0 3 25,0 8 21,3 6-86,2 8-53,-2 7-40,-2 9-18,2 3-18,-3-3-20,0 0-23,0-9-44,0-4-59,0-11-76,0-6-110,8-11-279,-7-4-352,2-5 0,2-5 0</inkml:trace>
  <inkml:trace contextRef="#ctx0" brushRef="#br0" timeOffset="184882.903">32406 15983 2786,'0'0'204,"0"-2"45,0-1 36,0 0 35,0 1 5,0-2 9,0-2 5,0 2 0,3-3 2,5-2-137,4 0-65,4 2-47,4 0-36,1 1-37,0 3-8,1 3-17,-2 3-13,1 3-19,0 8-17,-6 2-5,-7 8-1,-4 2 1,-8 3 3,-10 4 5,-8-1 4,-2 2 13,-8 0 9,4-2 17,6-7 17,7-4 2,6-7 1,9-7 1,0-3 0,2-1 0,1-2-4,1-1-8,7 1-8,1-1-4,9 0-22,0 0-36,3 0-56,3 0-103,2-2-220,-7-33-483,1 27 0,-3-1 0,2-1 0</inkml:trace>
  <inkml:trace contextRef="#ctx0" brushRef="#br0" timeOffset="186047.8218">32900 15911 973,'0'0'153,"-2"0"35,-1 0 40,-4 0 38,-1 0 33,-1-3 28,-4 3 33,-1 0 12,2 0 6,-5 0-105,5 0-32,-3 3-25,3 1-38,-1 6-34,4 2-32,-3 3-28,1 2-32,5 0-11,2-1-2,2-1-3,2-1-10,0 0-8,2-3 2,-2-3-1,4 1 0,1-2 4,7-3 5,0 2-2,2-2-5,0-2-2,0 1-1,-2-1-4,0 1-3,0-1-6,-6 1-1,3 0-4,0 1-4,0 0-3,0 0 0,-1 2-4,-1 0-6,-1-2 1,-1 3-3,-1 1 2,-4-1 0,2 3-2,-2-3 2,0 4 4,0 0 8,-5-1 22,1 1 33,-13 0 28,-1 0 26,-8-1 71,-5 2 70,-6-1 48,-1-2 21,0-2-1,-3-2-5,4-1-19,7-3-28,10 1-25,5 0-25,9-2-71,0 0-69,4 0-47,-1 0-24,2 0 0,-2 0 0,4 0 0,-2 0 0,1 0 0,0 0 0,0 0 0,0 0 0,0 0 0,0 0 0,-3 0 0,3 0 0,0 0 0,0 0 0,0 0 0,0 0-42,0 0-59,0 1-86,0-1-47,0 1-40,0 1-54,0 0-76,-1 0-93,1-1-207,-2-8-380,2 9 0,-3-4 0</inkml:trace>
  <inkml:trace contextRef="#ctx0" brushRef="#br0" timeOffset="242390.186">29570 3902 910,'0'0'15,"-2"0"3,2 0 3,-1 0 4,-1 0-4,2 0-17,-2 0-42,9 0-157,-7 0 0,1 0 0,1 0 0</inkml:trace>
  <inkml:trace contextRef="#ctx0" brushRef="#br0" timeOffset="243565.3575">30347 4055 573,'5'0'17,"3"0"1,8 0 0,1 0 0,-1 0 2,2 0 4,-4 0 13,-8 0 26,-3 0 21,0 4 0,2 3 8,5 0 17,8 3 20,11-4 29,17-3 19,19-2 12,24-6-5,23-7-20,21-1-20,13-3-14,4-1-10,-2 0-18,-11 5-20,-17 4-30,-19 3-22,-21 4-20,-25 1-24,-28 4 6,-22 3 1,-23 3-1,-26 5 0,-16 4-1,-18-2 1,-17 5 1,-10-4 0,-14 0 7,-12-4 14,-6 4-12,-4-3-1,-1 1 2,8 0 8,11-1 21,17-3 20,19-2 26,27-4 26,25-3 1,25-2 5,26-1 0,28-5 2,21-5-2,28-4-8,25-4-18,23-3-20,20-5-21,14-1-23,7 1-1,4-2 0,-1 6-8,-15 3 9,-13 2 2,-23 7 0,-23 5-4,-28 3-9,-23 1-33,-25 1-45,-22 4-5,-16 1-39,-18 3-79,-21 1-88,-12 1-55,-21-1-72,-14 0-104,-12 2 0,-13 0 0</inkml:trace>
  <inkml:trace contextRef="#ctx0" brushRef="#br0" timeOffset="244917.7073">30674 4131 1268,'-34'1'80,"-4"4"39,2-1 30,6-2 1,28 0 8,26-2 12,17 0 19,25-4 21,31-2 13,35-4-45,23-2-14,22-6-31,14-3-24,14 2 1,-8 1-4,-7-2-9,-14 3-20,-24 8-20,-33 2-14,-29 3-21,-34 4-27,-31 4-6,-28 3-4,-30 2-8,-30 4-13,-29 6-7,-31 1-2,-32 1-2,-24 2 3,-18 2 11,-16 0 16,-8 4 0,0 0-2,-3-2 4,6-2 8,10-1 9,26-2 4,22-7 7,27-2 3,38-4 15,33-5 22,32-2 1,25-2 2,29-6 1,26-5 1,31-6-1,29-2-1,30-9-1,24 0-1,18-1-12,12-1-20,9 1 1,2 2 0,-6 4-4,-14 4 2,-15 7-3,-33 2-2,-27 8-20,-36-1-51,-34 3-10,-31 3 2,-39-2-4,-33 6 2,-32 1 4,-33 5 1,-34 2 5,-23 0 9,-17 1 22,-13 3 51,-8 0 10,0 2 1,8 1 0,16 1-3,17-4 0,27-1-1,27-7-4,30-1 1,31-6 18,32-2-1,23-2-2,32-2-2,23-9 0,25-3 2,30-5 2,31-10 1,25-2 4,26-1-3,16 1-28,15 0 2,9 4-3,-4 3 1,-14 5-5,-14 4 3,-21 2-5,-30 6-3,-26 5-7,-35-1-27,-25 3-24,-33 0-2,-30 3 2,-29-2 3,-24 6 3,-31 2-3,-26 1 3,-21 2 6,-22 1 9,-9 3 28,-9-1 29,-8 2 4,0 1-1,7 2 0,10-1 2,17-1 0,23-1-2,31-3-6,29-1-3,30-5-12,24-2-2,19-5-3,19-1 0,21-5-4,11-1-1,19-4 1,17-5 1,10 1 3,8-1-5,1 1 6,1 3 0,-10 1-6,-10 6 0,-14-3 3,-15 6-4,-10 0-3,-16 1-1,-14 0 1,-7 0 0,-7 0 4,-3 0-1,0 0 0,0 0 1,0 0-6,-3 0-6,0 0-4,-5 0-7,-2 0-11,1 0-17,2 0-23,1 0-43,4 0-48,2 0-70,0 1-100,8-1-385,-4 8 0,-4 0 0,0 0 0</inkml:trace>
  <inkml:trace contextRef="#ctx0" brushRef="#br0" timeOffset="255100.8897">8561 13368 385,'-2'0'89,"0"0"31,2 4 14,0-3 19,-1 2 27,1 1 37,1-2 35,-1 0 27,0 1 9,0-3-41,0 2-23,0-2-26,0 2-13,0-2-21,0 0-28,0 2-35,0-2-33,0 0-28,0 0-9,0 0-18,0 0-9,2 0-6,3 3 2,-1-3 2,5 0 1,-2 1-2,0-1-1,-4 2 1,-2 0 2,-1-2 3,0 0 2,0 0-3,2 0-3,-2 0-5,0 0-8,0 0-16,1 0-34,-1 0-40,0 0-48,2 0-59,-1-2-96,10-1-230,-8 3 0,1 0 0,1 0 0</inkml:trace>
  <inkml:trace contextRef="#ctx0" brushRef="#br0" timeOffset="257650.0395">7330 9467 424,'0'-2'7,"0"1"-9,0-1-7,0 0-3,0 2 6,0 0 19,-3 0 29,3 0 22,-3 0 23,3 0 0,0 0 13,0 0 19,0 0 15,0 0 8,0 0-4,0 0-14,0 0-19,0 0-10,0 0-11,0 0-2,0 0 2,0 2-4,0-2 0,0 2 3,0-1 3,0 2 2,3-2-5,-3 4-9,3-3-6,1-1 1,-1 4-2,0-2 9,0-2 1,-1 2 0,-1 1-4,-1-3-5,2-1 0,-2 3-2,0-3-5,0 2-9,1-2-7,-1 0-12,0 0-9,0 0-8,0 0-2,0 0-3,0 0-1,2 2-3,-2-2-1,1 2 1,1 1-3,-1-1 1,1-2-1,-1 2 2,1-1 1,0 0 2,0 2 1,1 0 0,-1-1 2,1 1-2,1 2 0,-1-1-1,0-1 4,2 1 0,1 0 0,-3-1 2,0 0 0,0-3-1,0 2 0,0 1 2,0-1 2,-2-1 0,2 2 2,2-2 0,-1 2 1,2 1-1,-1-3 0,1 4 0,-3-1 2,3-1-1,0-1 1,0 3 0,0-4-4,2 2-2,-2 0-2,2 0 0,2 2 0,2-1 1,-2 1-1,2 0-2,2 2 2,1-2-1,0 2 1,-2-3 0,1 0-1,-2 1 1,-1-1-1,-3-1-4,-2 2-1,1-2 1,-4 0-4,0-2-1,0 1-2,3 0-8,-1 1-17,0 0-21,0 0-37,1-1-72,0 0-96,1-4-143,-1-8-253,-3 7 0,-1-4 0</inkml:trace>
  <inkml:trace contextRef="#ctx0" brushRef="#br0" timeOffset="258685.2742">6955 9457 966,'0'0'22,"0"0"4,0 0 20,0 3 24,0-3 9,0 5 15,3 1 16,0-1 9,2 1 15,2-2-10,2 3 16,-1-3 8,5 2-9,2 2-18,5-1-7,2 3-6,4-1-9,3 3-5,-1-1-9,4-2-3,-2 3-9,0 0-9,0-1-5,-1 2-2,-1-3 1,2 2-2,-1-2-1,2-1 2,4 1 0,2-3-8,3-1-1,2-4-5,1 0-2,-3-2-3,-4 0-6,-3 0-4,-6 0-7,-3 0-6,-5 0-4,-5 0-5,-5 0-2,-4 0 3,-5 0-2,0 0 0,0 0-1,0 0-5,0 0-14,2 0-21,-2 0-21,0 0-9,2 0-3,-2 0-2,0 0-6,0 0-9,3 0-28,-1 0-36,-2 0-36,6-3-73,0-2-42,0 1 7,1 1 1,-2 1 3,-4 1 15,1 3 24,-2-3 39,0 0 46,0-1 50,0 1 94,0 1 69,0 0 13,0 0 12,3 0 3,-3 0-6,0 0-13,0 0-10,0 0-8,0 0-14,0 0-20,0-1-38,3 1-32,-3 0-93,3 0 0,-3 1 0,3 0 0</inkml:trace>
  <inkml:trace contextRef="#ctx0" brushRef="#br0" timeOffset="272504.3171">2512 9347 585,'-6'-3'42,"-2"0"7,0-2 22,-4 2 25,3 2 20,0-2 21,3 1 21,3 1 23,0-1 15,1-3-27,1 5-3,1-1-4,0 1-17,-3 0-16,3 0-9,-1 0-15,1 0-13,0 0-20,0 0-11,0 0 0,0 0-2,0 0-1,0 0-4,0 0-6,0 0-8,1 0-4,5 0-2,0 0 3,9 0-2,3 0-3,6 0 2,4 0 5,7 0 7,0-2-1,4 1 4,6-1 5,5-1 0,7-2-1,8 1-1,5 1 6,4 2-2,3-1 6,-3 2-4,-2 2 3,-1-1 0,-2-1-3,-1 0-6,1 0 0,1 0-3,6-1-5,4-1-4,2 0-11,1-3-3,-2 1-2,-7 1 0,-3-2-4,-5 2 0,-4 3 2,-2-1 3,-9 1 0,-4 0 2,-1 0 3,-5-2 1,1 1 0,-4-2-6,-4 1 1,-4-1 1,-7 3-5,-5-2-4,-6 2-2,-6 0-3,-4 0-2,1 0 0,-2 0-3,1 0-4,-1 0 3,2 0-2,-1 0 1,-1 0 0,3 0-1,0 0 0,-1 0-3,0 0-2,0 0 3,-3 0 1,3 0-4,0 0 0,-2 0 0,1 0 0,-1 0 0,1 0 4,-2 0-4,0 0 2,0 0-3,1 0-1,-1 0 1,0 0 0,2 0 0,1 0 0,-3 0-1,1 0 1,-1 0 4,0 0-3,0 0 3,0 0 0,2 0-1,-2 0 1,1 0 0,1 0 0,1 0-3,0 0-2,0 2 1,0-2-1,0 0 2,0 0-2,0 0-5,-3 3-56,4-3-72,1 2-111,4-7-661,-1 3 0,3 1 0,8-2 0</inkml:trace>
  <inkml:trace contextRef="#ctx0" brushRef="#br0" timeOffset="273297.7612">6230 9450 530,'0'0'31,"-5"0"17,2 0 41,0 0 40,3 1 32,0 1 19,1-1 8,-1 2 17,0 0 14,5-3-13,4 4 4,11-3-3,8 2-29,16-2-29,15-1-24,16 0-12,18-2-3,13-5-13,11-2-13,3-2-10,-5-3-9,-14 2-11,-19-1-13,-17 3-12,-19 4-20,-17 1-72,-11 4-111,-1-3-157,-17 4-261,-9 0 0,-11-2 0,-13 1 0</inkml:trace>
  <inkml:trace contextRef="#ctx0" brushRef="#br0" timeOffset="276501.1136">6537 9518 1089,'0'2'63,"0"1"15,0 2 31,1-1 34,5-1 30,9 1 17,11-3 18,16 1 6,14-4 3,11-1-49,11-2-6,7-1-13,2-2-26,-7-2-29,1-1-29,-13 0-16,-8-1-18,-9 0-6,-10 3-1,-11-1-6,-11 4-1,-8 2 0,-9 2-3,-1-1-4,-1 3-2,0 0 0,0 0-1,0 0 1,0 0 1,0 0 0,0 0 1,0 0-3,-1 0 1,1 0 2,0 0 0,-2 0 0,2 0 0,0 0-2,0 0-1,0 0 1,0 0-3,0 0-1,0 0-2,-3 0-4,3 0 0,0 0-2,0 0 2,0 0-2,0 0 2,0 0-1,0 0 3,0 0-1,0 0-1,0 0 4,0 0 0,0 0 2,0 0-1,0 0 2,0-2-1,0 2-1,0-3-2,0 2 1,0-2 0,0 3-4,0-1 0,0 1-2,0 0-1,0-4-3,0 4-3,0 0-8,0 0-4,0 0-3,0 0 0,0 0 2,0 0 1,0 0 1,0 0-2,0 0 2,0 0-2,0 0 4,0-3 1,0 3-1,0 0-2,0 0-7,0 0-8,0 0-6,0 0 2,0 0 2,0 0 6,0 0 4,0 0 3,0 0 2,0 0 1,0 0 6,0 0 8,0 0 4,0 0-2,0 0-1,0 0-4,0 0 1,0 0-1,0 0 1,0 0 3,0 0 0,0 0-1,0 0 2,0 0 1,0 0-3,0 0 2,0 0-1,0 0 2,0 0-1,0 0 0,0 0 1,0 0 1,0 0-1,0 0 3,0 0 3,0 0 0,0 0 1,0 0 1,0 0-1,0 0 1,0 0-2,0 0 0,0 0-2,0 0 1,0 0-1,0 0 1,0 0-3,0 0 3,0 0 1,0 0-2,0 0 2,0 0-1,0 0 2,0 0 1,0 0-2,0 0 0,0 0 0,0 0 0,0 0-1,0 0 10,0 0 14,0 0 19,0 0 5,0 0 0,0 0 1,0 0-1,0 0 0,0 0-1,0 0 0,0 0-9,0 0-15,0 0-20,0 0-12,0 0-3,0 0-1,0 0 0,0 0-6,0 0-7,0 0-9,0 0-1,0 0-1,0 0 2,0 0 6,0 0 1,0 0-2,0 0-1,0 0 3,0 0 7,0 0 7,0 0 3,0 0 3,0 0 1,0 0-1,0 0 4,0 0 4,0 0 4,0 0 4,0 0-1,0 0 0,0 0 1,0 0-2,0 0 0,0 0 0,0 0-1,0 0-2,0 0 0,0 0-2,0 0 0,0 0 0,0 0 0,0 0 0,0 0 0,0 0 1,0 0-1,0 0 0,0 0 2,0 0-1,0 0 1,0 0 0,0 0 1,0 0-2,0 0 1,0 0-2,0 0 2,0 0-1,0 0-1,0 0 0,0 0-1,0 0-1,0 0-3,0 0 0,0 0 0,0 0 0,0 0 2,0 0-1,0 0 1,0 0 1,0 0 2,0 0 0,0 0 2,0 0 3,0 0 0,0 0-1,0 0-2,0 0 0,0 0 2,0 0-2,0 0-1,0 0 1,0 0-1,0 0-1,0 0 0,0 0 2,0 0 0,0 0-1,0 0-1,0 0 2,0 0-2,0 0 0,0 0 0,0 0 0,0 0 0,0 0 0,0 0 1,0 0 1,0-2 0,0 2-2,0 0 1,0 0 1,0 0-2,0 0 1,0 0-1,0 0-1,0 0 0,0 0-1,0 0 0,0 0 2,0 0 0,0 0 0,0 0 2,0 0-1,0 0 0,0-1 2,0 1-2,0-1 1,0 1 0,0-2-2,0 2 0,0 0 0,0 0 0,0 0 0,0 0 0,0 0-2,0 0 0,0 0 0,0 0 1,0 0-1,0 0 1,0 0-1,0 0 0,0 0 1,0 0-1,0 0 1,0 0 1,0 0 0,0 0 0,0 0 1,0 0 1,0 0-1,0 0 1,0 0 0,0 0-1,0 0 1,0 0-1,0 0 1,0 0 0,0 0-2,0 0 2,0 0 0,0 0 0,0-1 0,0 1 0,0 0 0,0 0 1,0 0 0,0 0-1,0 0 0,0-2-2,0 2 0,0 0 0,0-1-2,0 1 0,0 0 0,0 0-1,0-2-2,0 2 1,0 0-1,0 0 0,0 0 1,0 0 1,0-2 1,0 1 2,0-1 0,0 2 0,0 0 2,0 0-1,0 0 3,0 0-1,0 0-2,0-1 1,0 1 0,0 0-2,0 0 0,0 0 2,0 0 0,0 0 1,0 0 0,0 0 3,0 0-1,0 0 0,0 0 0,0 0 0,0 0 0,0 0-2,0 0 1,0 0-1,0 0 1,0 0-3,0 0 1,0 0 0,0 0-2,0 0 0,0 0 0,0 0 0,0 0 0,0 0-4,0 0-1,0 0 2,0 0-2,0 0 0,0 0 0,0 0 0,3 0-7,-1 0-17,2 1-57,8-1-129,-1-12-283,-1 15 0,7-1 0</inkml:trace>
  <inkml:trace contextRef="#ctx0" brushRef="#br0" timeOffset="294772.9956">8573 13266 821,'-8'0'78,"-3"-2"45,-3 2 33,1-1 14,3 1 21,1 0 19,1 0 17,2 0 20,-1-2 17,1 2-29,0-2-27,6-1-45,-3-2-32,6-3-15,3-3-17,13-1-14,7-3-12,9 3-15,8 5-13,-2 2-14,-2 12-3,-4 6 3,-8 8 3,-11 3 5,-7 8 2,-6-3 2,-3 0 7,-9-3 1,-4-4-2,-4-2-2,-5-6 1,-7-6 0,2-4-3,-5-4-3,4-7-7,1-5-7,7-3-12,3-5-6,11-3-2,3 2-3,6 1-1,10 4-1,3 0-5,5 4-1,10 3 3,3 4 1,3 2-2,3 3 2,0 2-1,-7 1 0,-4 5-1,-8 3 0,-9 2 1,-6 4 3,-9 0-2,-9 2-3,-6-2 6,-6 3-1,-8-7 1,-6 0 1,-2-4-1,4-6 2,3-1 0,9-2-1,7-4 0,11 0-5,2-2 3,8-5-4,2-4 2,8-1-2,1 0 0,6-1-2,3 4-1,0 2 0,0 6 1,-4 2 4,4 2-6,-2 2 3,-2 0-1,-4 2-4,1 1 0,-8 3 1,-6 2-3,-2 2-1,-1 1-3,-4 5-1,-8 2-29,0 0-32,-3 3-44,-2-3-52,5-2-74,9-7-146,-4-1-277,7 1 0,4-5 0,-4 0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2:03:00.342"/>
    </inkml:context>
    <inkml:brush xml:id="br0">
      <inkml:brushProperty name="width" value="0.05292" units="cm"/>
      <inkml:brushProperty name="height" value="0.05292" units="cm"/>
      <inkml:brushProperty name="color" value="#FF0000"/>
    </inkml:brush>
  </inkml:definitions>
  <inkml:trace contextRef="#ctx0" brushRef="#br0">5221 6263 1054,'8'0'104,"5"0"26,7 0 28,6 0 20,4-3 20,4-4 25,4-4 21,2-7 12,10-6 8,1-5-68,16-7-13,12-9-20,16-9-21,19-7-12,16-11-3,7-8-16,1-1-14,-4-2-7,-12 2-5,-12 6-7,-17 10-13,-10 8-6,-15 8-7,-8 9-9,-10 7-16,-8 4-10,0 5-9,-5 2-2,3 0-5,2-2-5,-5 6 1,-1 0 2,-5 4 0,-9 3-1,-5 4-4,-9 0-2,-4 4 7,-3 0-6,-1 2-8,0-1-27,0 2-39,2-1-141,-2-3-142,0-9-382,1 8 0,-1-2 0,0 0 0</inkml:trace>
  <inkml:trace contextRef="#ctx0" brushRef="#br0" timeOffset="472.3667">7110 4925 1600,'0'0'9,"0"0"17,0 0 32,0 0 40,3 3 22,3-1 24,9 0 21,6 2 13,9 0 1,2 3 0,2 2-1,-4 0-13,-3 4-25,-5 0-37,-3 4-16,-4 2-14,-9 0-9,-1 3-3,-4 5 10,-1 4 6,-4 5 3,-4 0-1,-4 3-5,0-1-4,-6 2-4,4-6-10,3-1-17,3-8-37,3-3-85,8-6-278,-1-5-398,0-7 0,4-10 0,4-7 0</inkml:trace>
  <inkml:trace contextRef="#ctx0" brushRef="#br0" timeOffset="1752.8735">8043 4417 1216,'0'7'115,"3"4"30,-3 7 29,6 9 32,0 3 22,4 5 13,0 5 9,-1 3 5,-2 0 5,-6 3-86,1-2-26,-2-1-28,0-3-25,-2-3-32,-1-5-20,2-3-12,-3-12-4,1-2 6,1-8 19,4-6 4,-4-4-2,1-2 0,-2-13-2,-2-5-1,0-11 2,-1-10-2,2-8-2,3-5-13,1-3-24,0-1-6,0 6 2,4 6-3,0 6-2,4 6-2,3 5-6,8 4 1,2 1-3,0 1 1,3 1 1,-1 4 3,-5 6-5,-3 4 0,-3 7-1,1 2 2,-2 8 2,1 5 1,-4 6 6,1 7-1,-3 3 6,-6 6 5,0 2 8,-3-3 4,-9-1 2,-5-2 2,-3-3 0,-8-6-5,4-6-21,0-4-47,3-5-161,10-12-642,5 6 0,3-3 0,3-1 0</inkml:trace>
  <inkml:trace contextRef="#ctx0" brushRef="#br0" timeOffset="2154.4371">8260 4661 1903,'3'10'122,"3"10"16,-1 3 16,0 9 16,-3 2 8,-2 0 4,0 2 2,-2 0 3,2-6 3,0-6-88,0-8 24,0-5 46,0-7-5,0-8-13,0-2-5,0-10 0,0-7 0,0-7-2,2-7-3,1 0-12,0 1-46,6 7-61,1 3-13,7 7-4,8 4-24,7 5-36,6 1-83,10 1-216,-6 1-564,0 0 0,-6 0 0,-7 2 0</inkml:trace>
  <inkml:trace contextRef="#ctx0" brushRef="#br0" timeOffset="2514.3296">8747 4698 3149,'-14'13'75,"-6"3"18,-4 10 10,1 1 17,11 2 22,6 0 11,3-2 4,9 0 6,1-6 0,5 1-61,-1-8-2,4-4-8,2-8-7,-4-2-12,4-7-21,-1-5-12,-1-5-19,2-5-40,-7-6-64,-2-3-64,-3-1-92,-5-5-71,0 5-33,-4 3-10,-2 6-3,-1 8 3,-5 10 16,0 5 19,1-9-87,4 18 0,1 2 0</inkml:trace>
  <inkml:trace contextRef="#ctx0" brushRef="#br0" timeOffset="3024.8583">9292 4218 1614,'-6'-2'62,"-5"0"24,-4 2 30,2 6 27,-2 3 13,1 14 16,-1 5 25,0 9 11,2 7 12,2 8-40,2 5-10,2 6-20,7 0-28,-3 0-29,3-5-10,3-6-17,-3-4-24,0-10-11,0-9-10,0-10 4,1-6 30,-1-8 16,4-2 4,-4-5 4,2-4-2,-2-7 2,0-6-3,0-7 0,4 0-11,5-1-7,4 7-37,6 3-20,5 7-7,5 5-8,1 2-12,1-1-43,1 4-126,19-3-681,-22 3 0,-8-2 0</inkml:trace>
  <inkml:trace contextRef="#ctx0" brushRef="#br0" timeOffset="3261.3203">9590 4620 2633,'0'0'23,"0"5"12,0 6 7,0 10 5,-2 5 2,1 13 1,-1 5-1,2-1-9,-1 1-50,2-5-75,5-18-489,-1 6 0,3-8 0,5-11 0</inkml:trace>
  <inkml:trace contextRef="#ctx0" brushRef="#br0" timeOffset="3594.1102">9868 4424 3028,'0'-7'78,"0"3"2,2 0 5,2 4 14,1 8 16,1 14 22,-3 14 20,-3 13 9,-3 9 7,-8 7-77,2 0 2,2 1-3,2-6-5,1-6-12,9-10-14,8-6-17,2-13-18,0-7-14,4-10-37,1-6-64,-1-2-185,2-46-599,-4 32 0,-2-3 0,-4-9 0</inkml:trace>
  <inkml:trace contextRef="#ctx0" brushRef="#br0" timeOffset="3833.979">9734 4662 1634,'0'4'111,"2"1"27,5 0 17,7 2 8,12-2 7,10-2 1,18-3-24,6 0-130,5 0-558,-7 0 0,-8-5 0,-15-2 0</inkml:trace>
  <inkml:trace contextRef="#ctx0" brushRef="#br0" timeOffset="4127.1062">10384 4676 2570,'0'3'137,"0"-3"32,0 3 37,0-2 16,3 2 8,5 2 5,10-5 8,11 3 1,10-2 0,12 1-105,6-4-51,0 2-71,-5 0-144,-1-2-294,-24 0-418,-15 2 0,-3-3 0,-9-2 0</inkml:trace>
  <inkml:trace contextRef="#ctx0" brushRef="#br0" timeOffset="4361.339">10413 4892 3341,'0'2'64,"5"4"9,1-2 4,13 2 5,8 0 3,14-4-1,15-2-12,4-2-21,1-3-131,3-3-689,-16 1 0,-15 1 0,-16 0 0</inkml:trace>
  <inkml:trace contextRef="#ctx0" brushRef="#br0" timeOffset="6007.4356">11374 4526 995,'0'0'75,"0"0"21,0 0 16,0 0 25,0 0 21,0 0 15,0 0 24,-3 0 18,-4 0 7,0-2-41,-3 2-20,-3 0-11,1 0 11,-6 0-15,-3 0-8,-3 2-1,-5 2-20,-3 4-16,-2 2-4,4 4-8,3 4-3,7 1-9,8 1-17,6 3 5,3 0-7,3-2-1,6 1 6,5-3 10,7-3 10,7-2 4,10-5-1,1 0-1,2-1-8,-1 1-14,-2-1-8,-2-1-11,-9 3-11,-1 2-13,-10 5-12,-4 2-2,-6 3-1,-1 2 3,-8 3 0,-6-1 6,0-2 4,-9 2 3,-6-6 5,-3-3 1,-4-5-1,3-2 1,4-8-6,1 0-22,3-8-43,9-5-68,6-7-115,8-8-189,11-8-473,13-1 0,12-2 0</inkml:trace>
  <inkml:trace contextRef="#ctx0" brushRef="#br0" timeOffset="6466.0328">11778 4772 2614,'-8'0'124,"-4"0"24,-4-1 30,-4 1 6,-1 0 2,5 0 1,-2 2 3,1 5 7,1 3 5,5 5-84,2 5-30,3-2-20,3 3-26,6-3 7,4-1 6,4-6 8,3-3 4,8-4-2,2-1 0,2-6 1,-2-3-7,-6-3-1,-2-4-3,-8-5-27,-2-3-23,-6-1-14,0 6-9,0 0-22,2 7-12,-1 6-2,2 3 0,3 7-1,1 6-4,3 6 15,-1 2 0,4 6-25,-2 0-49,2-2-117,1-4-53,2-11-516,2-2 0,6-4 0,2-4 0</inkml:trace>
  <inkml:trace contextRef="#ctx0" brushRef="#br0" timeOffset="6752.6671">12055 4420 2830,'-3'-20'124,"0"3"-4,0-5 2,0 7 6,3 11 8,1 16 11,2 8 19,2 12 17,2 11 10,2 12-106,3 6-14,-2 5 6,-4 3-4,1-3-6,-1 0-11,-3-8-26,3-8-63,0-8-132,38-13-722,-34-9 0,3-10 0,3-10 0</inkml:trace>
  <inkml:trace contextRef="#ctx0" brushRef="#br0" timeOffset="7112.0345">12292 4805 2502,'2'0'99,"-2"2"20,3 0 14,2 0-4,5-4 26,7 4 4,7-4 3,3-6-2,6-1-13,-8-5-96,-3-3-44,-14-1-53,-3-2-45,-6 0 4,-7 0-24,-5 3 5,-4 6 17,-3 6 20,-4 5 27,5 9 22,-2 8 28,4 5 33,2 6 34,9 3 0,0 1-4,6-2-57,6-5-57,14-2-128,4-6-475,12-9 0,15-4 0,8-6 0</inkml:trace>
  <inkml:trace contextRef="#ctx0" brushRef="#br0" timeOffset="7455.8422">12712 4686 2434,'-4'0'96,"-7"0"18,1 5 12,-7 1 4,8 6 5,-1 5 6,3 3 6,2 0 5,8 0 1,2-2-78,6-1-12,1 0-19,6-2-11,2-1-3,-2 3-5,-3-1-7,-4-3-9,-4 2-6,-4-4 5,-1 3-2,-7 0 3,-9 0 0,-3 1 3,-14 0 0,-5-4-13,-5-2-160,1-33-603,2 20 0,4-4 0,4-9 0</inkml:trace>
  <inkml:trace contextRef="#ctx0" brushRef="#br0" timeOffset="7846.8934">13150 4805 2336,'0'0'132,"0"0"10,0 0 6,0 0 1,0 0 16,0 0 19,3 0 24,5 0 17,8 0 6,13 0-101,10 0-25,12 0-10,5 0-7,-1-1-12,-6-2-43,-6 0-68,-5-3-223,-9 1-572,-9-2 0,-1-2 0,2-1 0</inkml:trace>
  <inkml:trace contextRef="#ctx0" brushRef="#br0" timeOffset="8132.8952">13951 4560 2274,'-8'-1'56,"2"0"21,-1 1 42,-7 2 37,2 8 16,-3 7 7,-1 7 8,2 7 3,1 6 3,3 1-42,9-1-6,-1 1-23,8-5-45,8 0-44,9-4-46,8-6-145,13-17-634,3 3 0,7-10 0</inkml:trace>
  <inkml:trace contextRef="#ctx0" brushRef="#br0" timeOffset="8508.7003">14259 4677 1826,'-6'0'95,"-4"2"41,-2 2 25,1 4 19,2 1 16,3 8 20,5 0 10,1-1 7,6-3 6,4-1-55,4-1-32,1-5-35,4 0-20,4-4-18,1-4-14,-4-4-21,1-1-6,-5-6-8,-5-2-12,-7-3-6,-7-4-10,-9-2-6,-4-1-6,-7 4-4,-2 2-14,5 7 3,0 4-8,10 6-10,5 1-45,3 1-158,0-23-525,9 21 0,2-1 0</inkml:trace>
  <inkml:trace contextRef="#ctx0" brushRef="#br0" timeOffset="8891.9299">14572 4515 1974,'-4'-3'142,"-2"1"8,-5 2 4,1-1 3,-3 1 4,-1 4 7,5 4 5,-2 2 10,7 3 6,1 2-121,3 2-14,4-2-5,5-2-1,2-1-6,2-3 1,5 3-8,-1-2-6,-2 0-8,-4-1-7,-1 2-5,-6 0-2,-1 1-1,-3 0-3,-3-1 3,-4 2-2,-5 0-1,-5-1 0,-1-1 0,5-1 1,1-3-21,6-4-120,19-8-612,-12 0 0,3-8 0,0-6 0</inkml:trace>
  <inkml:trace contextRef="#ctx0" brushRef="#br0" timeOffset="9182.1628">14802 4197 1684,'0'0'114,"3"3"30,4 4 17,-1 7 8,1 15 6,0 7 5,0 13 1,-1 4 2,-3 1 1,0 0-65,-2 0-50,-1-5-32,-3-3-36,2-8-43,-2-7-71,3-11-164,0-8-316,-3-5 0,6-7 0,-3-7 0</inkml:trace>
  <inkml:trace contextRef="#ctx0" brushRef="#br0" timeOffset="9664.1758">14799 4512 1788,'3'-2'9,"2"1"3,9 1 1,10 0 3,3-2 0,11 0 2,3 1 0,-4-2 0,-10 0-1,-12 1 4,-9 2-3,-6-1 7,-6 1 6,-3 0 3,3 0 0,-5 0 4,-1 3 13,3 3 17,3 2 12,2 4 18,2 2 17,1-4 2,4 2-2,4 1-2,4 1-1,2-2-3,7 0-11,-1-3-14,-4 4-8,0-1-13,-9 2-3,-6 1 10,-6 2 17,-12-1 28,-10 2 36,-4 0 22,-10 0 20,-1-4 7,-1 0-6,3-3-6,5-2-18,8-4-26,8-2-38,3-2-90,8-1-176,2-4-866,-4 2 0,1-1 0,-5-1 0</inkml:trace>
  <inkml:trace contextRef="#ctx0" brushRef="#br0" timeOffset="24808.2464">8841 8990 1010,'0'0'100,"0"0"37,0 0 37,0 3 36,0-3 32,0 0 30,0 2 21,0-2 17,0 0 10,0 0-57,0 0-19,0 0-36,0 0-38,0 0-29,0 0-27,1 0-20,4 0-19,5-2-12,4-1-9,7-3-7,3 0-9,1-5 2,3 0 1,6-1-5,-1 0-4,8-2-8,11-3-1,10-5-4,7 0-3,11-6-4,-2 0-2,2-2-2,-6-1-2,-2 2-1,-10 0 2,-7 3-3,-3 1 0,-4 2-1,-6 3 2,0 3-2,-6 2-1,-6 2 0,-7 3-1,-10 5-1,-7 1-18,-4 1-26,-2 1-38,0 1-38,0-1-42,0 1-42,0 1-88,-2-4-155,-4 7-255,-7-3 0,-5 7 0,-9 3 0</inkml:trace>
  <inkml:trace contextRef="#ctx0" brushRef="#br0" timeOffset="25495.2231">8827 8981 1317,'0'-2'5,"0"2"5,0 0 13,3 0 40,-3 0 41,3 2 40,3 1 35,6 3 32,3 4 21,11 4 10,5 6 11,10 2 4,7 4-10,6 3-32,3 3-35,1 5-36,3 1-31,2 2-27,2 0-16,0-2-13,0-1-14,2-2-15,-6-6-30,-7-4-50,-6-2-85,-9-7-143,-14-9-470,-11 3 0,-6 0 0,-8-7 0</inkml:trace>
  <inkml:trace contextRef="#ctx0" brushRef="#br0" timeOffset="26966.11">10661 8035 364,'0'-3'34,"0"-1"36,0 2 33,0-1 25,2 2 29,-2 1 40,0 0 15,0-2 25,1 2 19,-1 0-14,0-2-10,0 2-34,0 0-35,0 0-25,0 0-26,0 0-29,0 0-5,0 2-12,0 5-3,0 6 7,0 3 10,0 6 7,0 4 11,-1 3 10,-2 0 10,3 3 4,-2 0 1,4-1 2,2 2 1,7-3-6,-2-4-6,6-4 1,5-2-1,0-5-1,-3-8-8,6-3-11,-2-6-11,3-6-10,-1-7-17,2-6-6,-3-7-11,-1-5-3,-7-2-12,-3 0-7,-2 5-10,-8 2-1,1 7-1,-2 7-6,0 3-13,0 5-19,0 5 3,0-1-3,0 4 0,0 3 0,0 8 2,0 1-2,3 7 2,3 7 2,1-2 11,4 1 10,-1-1-74,0-2-110,4-5-197,-1-4-485,0-2 0,4-6 0,5-6 0</inkml:trace>
  <inkml:trace contextRef="#ctx0" brushRef="#br0" timeOffset="27474.8309">11355 7940 1500,'-6'-2'155,"-7"2"16,-4 0 15,-4 0 11,-2 5 8,7 3 9,-2 4 14,2 8 12,9 3 8,0 6-136,7 5-1,3-2-12,2 0-13,6-3-9,0-1-8,2-7-5,4-1-15,-1-11 7,1-1-2,1-5-8,1-3-7,1-6-5,0-7-9,-5-1-7,-2-5 4,-7-1 2,-3 6 0,-1 5-29,-2 4-3,0 2 1,0 6-1,0 2 3,0 4 6,0 8 6,3 2-5,1 2-13,2 2-23,2-2-27,-4-1-68,2-5-204,-2-19-419,-1 8 0,1-2 0,-4-7 0</inkml:trace>
  <inkml:trace contextRef="#ctx0" brushRef="#br0" timeOffset="27673.8336">11337 8129 2015,'3'0'50,"-2"0"9,5 0 3,4 0 2,7 0-1,5 0-5,14 0-61,7-9-470,1 7 0,0-5 0,-5 0 0</inkml:trace>
  <inkml:trace contextRef="#ctx0" brushRef="#br0" timeOffset="27907.7596">11694 7923 2058,'0'0'86,"3"2"28,1 4 12,5 6 6,5 2 2,7 9 0,0 3-1,3-3 0,5 4-12,-5-2-106,6-9-192,-5-9-424,-2 5 0,-6-4 0,-1-6 0</inkml:trace>
  <inkml:trace contextRef="#ctx0" brushRef="#br0" timeOffset="28158.2798">11941 7919 1950,'-7'-16'243,"3"1"40,-5-2 12,-2 2 4,8 8 4,-6 7 6,-1 7 13,-5 5 8,-6 8 5,-2 11-182,-7 10-59,-5 5-40,-5 9-18,-1-3-19,3 0-42,7-2-91,13-8-283,0-5-497,3-11 0,-3-4 0,-8-10 0</inkml:trace>
  <inkml:trace contextRef="#ctx0" brushRef="#br0" timeOffset="28791.0941">10885 8748 1976,'0'0'46,"0"-4"12,-8 3 27,-2-2 29,-3 2 25,-11 0 17,-5 2 11,-1 3 7,-3 6 6,1 2-36,4 6-8,1 2-11,12 3-26,3 1-25,7 1-19,4 1-12,1 1-10,4-5-1,5 2 0,5-3 4,4-6 3,6 0 1,3-1 1,0-4-2,-3 0-6,-4-1-10,-2 1-4,-8-1-5,-7 1-6,-1 0-4,-4 3-4,-4-2-1,-3 3-2,-7-2-2,-6 0-2,-2-1-4,-4-2-33,-2-7-69,6-1-159,3-12-469,3-1 0,10-5 0,4-4 0</inkml:trace>
  <inkml:trace contextRef="#ctx0" brushRef="#br0" timeOffset="29273.9014">10961 8676 2371,'0'-2'87,"0"-3"8,0 1-2,3 2 3,1 2 12,7 6 14,1 15 6,0 6 6,0 14 3,-5 12-61,-3 5-23,-4 3-9,0-1 4,0-7-5,0-2-10,0-11-14,0-11 6,0-6 39,0-10 15,0-9 1,0-4 1,0-11 2,3-7-2,0-10 1,8-2-2,3-4 2,6 5-13,7 3-45,-2 4-17,1 10-7,0 3-2,-2 4-4,-7 4 1,-1 7 0,-6 3-5,-4 5-10,-1 3-14,-4 5-23,1 0-36,-2-2-72,1-1-160,1-10-435,-1 3 0,1-3 0,1-8 0</inkml:trace>
  <inkml:trace contextRef="#ctx0" brushRef="#br0" timeOffset="30193.9574">11525 8872 2571,'-15'0'80,"-3"0"4,-5 6 8,-4 5 7,8 3 2,5 4 1,6 5 6,4-1 3,4-3 5,0-4-58,4-5 2,1-3 0,3 0-6,2-4-4,8 1-2,2-1-1,-2 2-4,0-2-6,-1 3-7,-6-1-17,2 4-15,-7-1 0,-3 0 10,-2 2 26,-2 1 34,-10-1 29,0 1 27,-8 0 29,-3-5 33,-5-3 24,1 0 14,5-1 11,3-2 10,6 0-11,4 0-30,2 0-21,5 0-28,1 0-28,0 0-29,0 0-17,0 0-8,0 0-24,0 0-23,0 0-8,0 0-1,0 0-7,0 0-1,0 0-7,0 0-5,0 0-5,0 0-3,0 0-5,0 0-16,0 0-21,0-2-5,0 2-4,0-3-14,0 1-8,0-2 0,0 1-2,0-2 3,0 2 9,0 0 7,0 2-8,0 1-25,0 0-16,0 0-11,0 0-8,0 0-20,0 0-25,0 0-15,0 0-6,0 0 2,0 0 22,0 0 26,0 0 21,0 0 26,0 0 24,0 0 27,0 0 26,0 0 7,0 0 1,0 0-10,0 0-12,0 0-10,0 0-9,0 0-23,1 0-48,-1-3-57,3 1-45,0-3-71,5-2-229,-8 4 0,3 1 0,0-1 0</inkml:trace>
  <inkml:trace contextRef="#ctx0" brushRef="#br0" timeOffset="50610.0488">12780 10397 2386,'0'1'138,"0"-1"25,0 1 28,0-1 38,0 0 28,2-1 12,1 1 8,4-1 4,7-4 8,4-2-92,11-1-34,9-6-21,11-4-21,9-6-35,13-8-24,6-4-12,5-7-7,3-1-5,-5-1-5,-8 1-6,-12 3-5,-15 6-2,-12 6-7,-13 8-6,-11 7-6,-6 8-17,-2 1-25,-1 3-44,2 0-22,-2 2-45,5 0-41,0 0-74,0 2-67,2 0-143,-4-4-289,-3 9 0,-3 2 0,-9 2 0</inkml:trace>
  <inkml:trace contextRef="#ctx0" brushRef="#br0" timeOffset="51242.1895">12772 10447 966,'0'0'126,"-3"0"50,3 0 34,0 0 41,-1 0 23,-3 0 8,4 0-3,0 0 4,0 2 8,4 5-86,7 7-23,13 6-45,6 12-30,13 11-39,7 10-24,2 3-5,0 5 1,-3-2 0,-8-3-9,-6-9-8,-10-6-8,-5-7-4,-9-5-8,-1-8-16,-6-3-68,2-7-124,11-6-551,-10-1 0,1-4 0,-3-4 0</inkml:trace>
  <inkml:trace contextRef="#ctx0" brushRef="#br0" timeOffset="61842.2855">10872 12098 528,'0'-1'46,"0"1"38,0 0 37,0-1 28,0 1 22,0 0 21,0 0 13,0 0 8,0 0 10,0 0-19,0 0-14,0 0-34,0 0-35,0 0-24,0 0-21,0 0-20,0 0-15,0 0-7,0 1-1,3 0 11,2 6 8,0 2 6,3 3 6,-2 3 0,0 2 0,3-2 4,-5-1 10,6 3 5,-3-5-3,5 5-15,-4-3-12,4-1-8,-2-4-6,1-2-1,-2-3 1,4-2-2,-4-1-8,8-1-5,-5-3-6,2-4 0,8-2-4,4-7-2,7-9 1,13-7-2,9-9-1,5-4-4,9-6 3,-1 4-3,-2 1 2,-4 6-3,-8 5 3,-10 6-3,-3 2-2,-4 5-1,-7 4-2,-3 1-1,-6 3-5,-4 3-8,-8 2-15,-2 2-14,-4 1-27,-2 2-38,1 4-33,0-1-37,-2 1-48,3-2-58,-3-2-59,7-1-190,-5 3 0,1-1 0,-2 2 0</inkml:trace>
  <inkml:trace contextRef="#ctx0" brushRef="#br0" timeOffset="71871.827">11341 11772 1836,'-4'0'91,"-2"0"35,-2 0 20,-2 0 18,0 0 14,0 0 21,3 0 19,-4 0 9,8 0 10,-1 0-48,-1 0-18,4-1-24,-1-2-18,1 3-11,1 0-12,0 0-18,0 0-15,0-1-4,0 1 2,1 0-3,5 0-2,11-5-6,10 2 7,13-1-2,21-1 6,13-1-2,10 1-1,11 2-4,5 0-11,0 0-11,-6 2-5,-6 1-9,-16-2-8,-16 2-3,-14 0-13,-12 0-12,-11 0-17,-2 0-17,-11 0-24,0 0-31,-3 0-52,-1 0-38,-1 0-74,2 0-186,-3-17-373,0 21 0,2-2 0</inkml:trace>
  <inkml:trace contextRef="#ctx0" brushRef="#br0" timeOffset="72689.75">12948 11500 1748,'-13'0'92,"-5"0"26,-9 0 20,-6 0 15,-2 0 11,7 2 7,0 4 15,6 3 23,2 3 15,8 5-60,5 3 10,7 7-13,-4 2-9,4 6-11,4-2-10,-4 3-4,0-3-13,0 0-20,3-6-13,-3 0-11,3-5-28,-3-4-13,0-4-6,0-5 1,0-3-1,0-3-3,0-5 1,0-5-5,0-5-2,0-5 1,1-3-1,1 0 2,2 2 2,6 7-11,6 2 2,2 4 0,5 1-1,4 1 1,-2 0 0,-2 1 0,-3 0-3,-6 2-3,0 0-4,-5 6 8,-5 3-2,2 7-1,-2 3 1,-3 3-3,2 2 0,0-2-6,0-1-7,4-1-40,0-5-71,5-4-145,9-7-198,-6-1-347,4-3 0,5-7 0</inkml:trace>
  <inkml:trace contextRef="#ctx0" brushRef="#br0" timeOffset="73213.8943">13201 11782 2138,'-3'-4'139,"-4"1"19,-7 1 21,1 0 15,-4 4 12,0 8 11,-2 3 10,3 5 3,5 2 4,5 4-114,3-2-24,3-2-14,3-5-22,2-2-6,1-6-7,7-2-8,1-3-10,4-6-1,-2-2-3,1-3-5,-4-3 1,2-2-6,-6-3 1,1 4-10,-6 1-9,0 4-9,-2 2-2,-1 5-1,2 1 3,7 6-1,-1 5 5,4 7 3,-2 4 2,-4 9 4,2 5 7,-4 1 11,-2 5 8,-3-3 3,-2 5 1,-9-6 9,-3-4 7,-7 1 0,-2-8-1,-4-2 0,0-9-10,3-6-33,4-6-69,10-5-103,4-12-212,4-6-471,10-8 0,6-12 0</inkml:trace>
  <inkml:trace contextRef="#ctx0" brushRef="#br0" timeOffset="73855.7796">13456 11798 2267,'0'0'104,"0"3"24,0 4 22,0 6 12,0 0 6,0 10 4,1 0 3,4-2 8,5-1 17,2-6-49,6-5-17,5-5-14,0-6-10,2-4-9,4-6-4,1-5-6,-2-5-4,-5-4-16,-3-3-20,-9 5-22,-4 1-17,-6 7-9,-1 4-15,-1 8-3,1 3-2,1-2 0,-1 3 1,0 0 12,0 0 4,0 0 6,2 3 3,1-2 0,0 6 4,1 2 1,5 2 0,-1 1 4,-2 2-1,-2 0-3,-1-3-1,-3 2-8,0-4-3,5-1-2,-5-2 1,0-3-1,0-2-1,0-1 0,0-4-2,0-5 2,0-8-1,0-1 3,0-7 0,0 3 2,0 3-8,0 6-4,6 1-18,7 4-56,8 3-68,16-6-107,6 1-139,1-15-380,0 11 0,-6-3 0,-4 0 0</inkml:trace>
  <inkml:trace contextRef="#ctx0" brushRef="#br0" timeOffset="74417.8748">14083 11583 1390,'-3'0'48,"-1"0"15,-1 0 30,-2 3 22,-2 0 22,3 5 11,-5 3 8,1 2 5,4 1 7,-1-2-35,3 5-3,1-6-2,3-3-21,0-2-14,0-2-18,3-4-9,-3 3-8,1-3-3,2-3-7,0 3-4,4 0-6,0 0-10,3 0-13,6-3-6,2 0-4,3-1-2,5-3 0,4-5-2,-6 2-1,0-3-5,-8 1-7,-5 1-5,-5 2-4,-3-2-3,-3 5 1,-3-2 1,-6 1 2,-2 2 3,-6 2 7,-3 1 11,-1 4 15,-2 5 25,-4 6 16,3 4 14,0 9 8,7 3 8,4 3-1,7 1-1,2 0-5,4-2-4,7-2-16,6-5-37,7-4-48,5-3-55,8-8-111,14-4-192,-9-2-303,1-11 0,-1-2 0</inkml:trace>
  <inkml:trace contextRef="#ctx0" brushRef="#br0" timeOffset="74722.1739">14403 11687 2326,'-10'0'71,"-2"3"9,-3 5 17,0 2 11,5 3 4,7 3 4,0 2 6,3-2 2,6-2 2,2 1-59,2-1-9,0-2-10,5 1-16,-4 1-11,-5 0-2,-4 2-2,-4 1-2,-7-2 0,-11 5-1,-4 0-3,-9 0-3,-11-2-29,4-1-113,43-8-556,-36 7 0,10-8 0,4-4 0</inkml:trace>
  <inkml:trace contextRef="#ctx0" brushRef="#br0" timeOffset="81623.9063">21394 7243 667,'0'0'71,"0"0"37,1 0 26,1 0 44,1 0 12,1 0 3,2 0 10,2 0 9,-2 0 7,3 0-34,-1 0-22,0 0-24,-2 0-11,-3-3-34,0 3-3,2-2 2,3 0-3,3-2-1,3 0 0,13-3 6,9-3 0,12-4-7,10-5-5,6-2-3,7-4-1,7-4-1,6 0-3,1-5-8,1 5-3,-4 0-10,-6 5-9,-10 0-4,-12 3-11,-9 3-6,-7 1-7,-5 4-1,-1 0-3,-4-1 1,-1 4-2,-1 2-1,-2-3-1,-3 5-2,2-2 3,-3-1-2,-1 1 0,-3 1-2,-2 0-1,-4 0-3,-4 4-2,-3-1 1,-3 3 0,0-2 1,0 2-2,6-1 2,2 1-1,-1-1 0,4 0 0,2-1-2,3-1 0,-6 1-1,3 0-2,-5 2-5,-3 0-4,-2-1-10,-3 2-24,1 0-81,1-1-138,2-8-537,-3 6 0,-1-2 0,0-3 0</inkml:trace>
  <inkml:trace contextRef="#ctx0" brushRef="#br0" timeOffset="82073.8468">22787 6609 974,'0'0'76,"0"0"46,0 0 40,0 0 32,0 0 16,0 0 2,0 0 1,0 0-3,0 0 6,2 0-29,1 1-33,4 2-39,7 1-36,1 0-30,6 2-13,0 1 1,3 1 5,-1 0 7,-1 2-3,-7 4-4,-3 0-3,-6 3 5,-3-2 0,-3 0 7,0 4-2,-3-2 0,-4 3-1,-5-1-4,-3 5-4,-8 0-3,-1 2-6,-3 1-13,2 0-22,0 0-41,0 3-91,2-3-163,2 1-388,3-1 0,-1-10 0</inkml:trace>
  <inkml:trace contextRef="#ctx0" brushRef="#br0" timeOffset="128001.6061">26178 9482 1163,'0'-3'116,"0"-2"37,0-1 34,0-2 36,0 3 32,0 0 24,0 0 27,0 0 28,0 2 15,0-1-71,0 2-41,0-1-37,0 3-34,0-2-30,0 7-30,0 4-17,0 6-18,1 12-15,-1 9 0,0 10 3,0 7 6,0 5 7,0 2-1,0-2-3,0-2-1,-3-3-4,-1-9-6,-2-7-8,3-6-12,-4-12 1,7-6 2,0-9-3,0-7-1,0-12 2,0-11-3,0-11-4,2-6-1,4-4-4,2 5 0,3 6-11,0 6-12,1 6 1,3 6-2,0 7-1,6 4 3,11 3 2,4 4 0,9-1-4,4-3-2,-3 3-11,-4-1-19,-12 2-49,-10 0-17,-11 0-18,-6-2-75,-3-1-73,0-2-67,0-6-98,0-9-69,3-6-34,-3-6 12,0-4 53,3-2 70,-3 9 107,4 6 154,-4 6 107,2 5 73,-2 10 107,0-1 85,0 6 76,0 2 36,0 7 15,0 10-37,0 10-82,0 11-76,0 8-34,0 8-5,0 2-8,1 0-15,-1 1-36,0-6-44,3-9-73,2-7-161,4-20-577,4-2 0,1-12 0</inkml:trace>
  <inkml:trace contextRef="#ctx0" brushRef="#br0" timeOffset="128533.6799">26900 9535 2049,'2'2'111,"-1"10"19,2 7 16,0 16 17,1 8 12,-2 17 9,4 3 10,-3 4 4,-3-5 6,3-3-52,0-9-38,-3-10-1,0-12 10,3-7 29,-3-8 0,0-9-8,0-7-9,0-11 0,0-13-7,0-18-2,0-11-20,3-15-16,3-6-27,5 1-42,2 0-10,8 6 0,3 7 0,0 11-5,2 9 0,-2 11-3,-3 9 2,0 6 0,-6 13 1,2 2 1,-5 8 2,-3 11 0,-2 3 2,-4 3 1,-3 6 1,-4 0 2,-8-3 1,-6 2-23,-14-4-114,-10 4-267,-9-42-601,-5 33 0,-1-6 0,4-11 0</inkml:trace>
  <inkml:trace contextRef="#ctx0" brushRef="#br0" timeOffset="138749.8071">26587 10653 1889,'0'-2'105,"0"1"23,0-1 32,1-1 21,-1-2 15,0 2 10,0 1 13,0 0 11,0-1 21,0-1-63,0 0-9,0 1-16,-1-2-25,-4 2-15,-5-3-14,-1 3-6,-6 2-7,-5 1-8,-5 0-15,-5 3-5,-1 1-13,-7 2-3,4 6-5,1 4-5,0 4 5,-1 7 1,9 1 0,2 6 2,4 4-5,7 5-4,9 0-3,2 1-6,6 2 0,8-6 1,8-1-4,0-7-3,11-5-4,9-8-7,0-5-16,6-7-5,6-4-30,-1-2-58,-5-2-86,-7-1-128,1-5-240,-15 5-336,-4-2 0,-3-8 0,0-2 0</inkml:trace>
  <inkml:trace contextRef="#ctx0" brushRef="#br0" timeOffset="139906.5907">26948 10708 1670,'-3'-3'91,"1"-1"16,1 2-3,-2 0 3,6-1 14,-2 10 27,-1 9 14,2 11 18,1 14 12,3 14-57,0 7-28,3 5-10,0-3 5,0-3 3,-3-4-11,-1-11-20,-2-5-4,1-11-8,-4-9 28,2-12 31,-2-3 0,0-6 0,1-8-4,-1-9-4,3-7-3,2-13-8,-2-9-9,1-4-12,1-1-40,2-2-38,-7 3 0,3-3-3,-3 6-1,0 0 4,0 1-2,0 3 2,0 5-2,0 4 3,0 4 0,0 2 3,0 4 0,6 4 2,2 1-1,4 2-2,5 5-1,2 3 2,5 1 3,0 3-3,5 4 4,1 1-1,2 3 0,-1 2 1,-2 4-2,-1 5 0,-2 1 3,-7 3 1,-5-1 3,-5 0 14,-5-3 11,-1 1 17,-16 1 7,-2-1 3,-12 5 10,-12-2 7,-12 0 8,-2-2 8,3-5 18,-1-4 7,8-2-10,5-3-5,6-1-5,8 0-1,9-1-8,7 0-3,1 0-9,7 0-3,0 0-26,0 0-21,-3 0-3,3 0-13,0 0-3,-3 0-14,3 0 0,0 0-5,0 0 0,0 0-13,0 0 4,0 0-9,0 0 0,0 0-8,0 0-1,0 0-9,0 0-14,0 0-14,0 0-8,0 0-6,0 0-5,0 0 3,0 0-4,0 0 3,0 0-4,0 0 11,0 0 1,0 0-7,0 0-13,0 2-14,0-2-13,0 0-14,0 1-24,0 1-12,0-2-6,0 0 1,0 3 9,0-1 10,0-2 5,0 0-8,0 2-16,0-2-49,0 0-53,0 0-33,0-5-274,0 6 0,0 3 0</inkml:trace>
  <inkml:trace contextRef="#ctx0" brushRef="#br0" timeOffset="168095.194">26696 11928 2069,'0'-13'92,"0"-1"17,-2-2 17,-1-2 16,-2 4 7,-4 7 6,-6 1 8,-3 3 6,-6 3 5,-5 4-57,-2 9-19,-8 8-9,-3 9-4,-1 15-1,-6 9 6,0 10 1,0 6 3,5 5-4,2 3-1,12-5-7,10-2-5,13-8-3,10-14 0,18-8 9,15-15 1,15-9-1,14-11-2,10-9-4,1-6-3,-1-6 0,-8-2-3,-11-7-4,-9-2-13,-11 4-26,-15 2-12,-12 0-8,-6 5-6,-3 2-2,0 3-11,0 3 2,0 5 0,0 6-1,0 8-1,-3 15 4,0 9-6,-1 8-14,-3 7-21,3-3-28,1-2-44,0-5-62,3-12-139,17-10-587,-19-4 0,-3-12 0</inkml:trace>
  <inkml:trace contextRef="#ctx0" brushRef="#br0" timeOffset="168312.9871">26507 12354 2264,'0'-3'7,"5"3"8,10-4 3,13 0 3,13 0 0,19-4-13,17-1-83,6-13-380,0 11 0,-5-2 0,-8-6 0</inkml:trace>
  <inkml:trace contextRef="#ctx0" brushRef="#br0" timeOffset="168609.7484">27557 11925 1900,'0'-3'61,"2"2"23,-2 5 25,0 9 11,3 17 8,-3 23 15,0 13 9,0 15 6,3 6 1,0-2-51,-3-5-5,3-8-21,-3-8-25,0-10-8,-3-8-10,0-10-15,-3-9-29,6-9-132,-5-21-529,5 2 0,-1-13 0,1-15 0</inkml:trace>
  <inkml:trace contextRef="#ctx0" brushRef="#br0" timeOffset="168899.9321">27276 11875 2312,'0'-6'129,"0"-1"22,0 0 17,0-1 6,3 2 2,9 2 0,12 0 3,20 1-2,21-2-2,11 1-116,9 1-43,0-1-53,-8 4-85,-12 0-191,-19-2-371,-17 2 0,-18 0 0</inkml:trace>
  <inkml:trace contextRef="#ctx0" brushRef="#br0" timeOffset="169206.004">27136 13048 1680,'14'0'110,"13"-2"15,13-1 9,9-6 3,6 0 1,4-2 1,0-3-1,-1 7-16,-4 1-81,-1 3-197,-3 2-365,-6 0 0,-4 1 0,-5-2 0</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4:32:05.143"/>
    </inkml:context>
    <inkml:brush xml:id="br0">
      <inkml:brushProperty name="width" value="0.05292" units="cm"/>
      <inkml:brushProperty name="height" value="0.05292" units="cm"/>
      <inkml:brushProperty name="color" value="#0070C0"/>
    </inkml:brush>
    <inkml:brush xml:id="br1">
      <inkml:brushProperty name="width" value="0.05292" units="cm"/>
      <inkml:brushProperty name="height" value="0.05292" units="cm"/>
      <inkml:brushProperty name="color" value="#FF0000"/>
    </inkml:brush>
  </inkml:definitions>
  <inkml:trace contextRef="#ctx0" brushRef="#br0">17370 2767 632,'1'-7'114,"1"-1"9,1 1 4,1-3 5,-1 5 8,0 1 32,-3 1 23,3 1 34,3 1 28,-2-2-74,-1-1-1,0 0 6,0 1-3,1 1-4,-1 0-3,1 2-25,7 0-17,-1 7-28,3 2-21,0 4-12,1 4-20,-5 2 3,-2 5 16,1 0 12,-5 7 5,-3 6 6,-3 6 9,-5 8 5,7 9-6,-4 6 0,2 11 2,3 7-13,0 8-14,3 6-9,2 5-8,4-2-9,0 0-11,0-3-4,1 0 6,-4 2 8,-6 7 12,0 3 7,-1 7-1,-1 6-3,2 1-4,-1 6 1,-1 0-4,4-4-7,2 0-8,1-5-12,6-7-17,3 1-8,3 0 2,-1-1 0,-2 1 2,1 4-6,-3 4-3,3 6 8,0-1-1,2 6 0,-2 2-1,3 2-5,0-3 4,-1 0 0,-2 0-1,3-2 1,-6 2 3,0 0-4,-5 3-1,3 3 2,1 4-1,-2 3-1,1 6-5,0 6-1,1 1-1,-4 7-1,-4 4 0,1-2-2,-4 4-3,0 3-4,-8 4 5,-2 3 1,0 1-2,-8 10-1,-5 7 1,4 0-2,-4 8-5,-9 8-3,4-3 3,-4-1 0,1-1-2,-2-4 2,1-14-5,0-7 1,-1-6 1,2-15 5,-4-6 4,5-8 1,-1-3 1,4-2 5,4-7-2,-4-1 2,6-6 0,1-10 2,7-10-3,-1-15-19,2-17-31,4-17-37,4-19-65,-2-17-58,6-18-51,0-12-137,48-23-544,-48-5 0,3-12 0,0-13 0</inkml:trace>
  <inkml:trace contextRef="#ctx0" brushRef="#br0" timeOffset="3513.7817">17560 2738 283,'-3'-4'44,"-2"-4"8,0 0 17,-1-1 20,0 6 33,-1 3 29,-1-2 22,4 2 6,-1 0 5,4 0-37,-2 0-6,3 0-5,0 0-1,0 0 3,0 0-7,0 0-12,0 0-5,3 0 20,9 0 8,9 0 5,14-2 6,19-3 16,18-1 5,18-5-16,25-4-15,24-2 1,26 0-9,17-3-17,19-1-8,14 2-2,7-1-6,5-1-22,9-1-14,7 6-6,-1-4-9,6 0-14,9 6-9,-1-3-8,8 2-2,3 3 0,-5 0 0,0-2 6,1 4-2,-13 3 0,-4-1 0,-6 2 0,-4 3 0,-8-2 0,-3-1 2,0 2-2,-8-3-5,-4 0-2,1-3-2,-5 5-3,-7-2-1,-7 1-5,-4 0 2,-7 4 0,-8-5-3,-3 4-2,-5 3 1,-2 0 0,-1-3 0,-3 3 0,-3 0-1,-1 0 0,3 0-1,-4 0 2,2 3-1,2-3-1,3 0 1,0 0 1,2 1-1,-1-2-1,0 1 3,1 0 0,-3 0-3,5-3 2,-2-2-2,4 1 1,1-1-1,-5 2 0,-5-1-1,0 2 4,-9 0-3,-3 1 1,-1-2 3,2 1-2,2 0 2,3-2-2,0 0 1,-2-5 1,-2-1 2,-5 1-4,-9-1 0,-6-3 1,-12 2-1,-11 2 1,-9-2-2,-2-1 4,2 3-1,3 1-3,2-1-1,6-1 0,-3 2 1,-5-3-1,-7 5 2,-11-1-2,-16 3 2,-15 1-2,-17 1 0,-14-1 2,-13 0-2,-4 1 2,-4 2-5,-1-1-4,0 1-5,0 0-4,0 0-6,0 0 2,0 0 2,0 1 2,0 4 4,0 3-3,0 5 4,0 3 3,0 10 3,2 5 9,1 3 6,5 10-1,-1 3 1,4 7-3,-1 4 0,-1 8 3,-3 3 1,-3 9-1,0 7 11,-3 7-2,0 2-1,0 6 6,0 3 0,0 2 3,0 8 4,-9 6 8,3 5 4,-6 4 4,1 9-7,4 2-7,0 5 8,5 4-7,1 2-2,2 2-5,2 7 1,3 0-9,0 1-4,3 6-10,-1 1 10,2 0 2,-4 0-7,-6 0 1,3 3-1,-3 0 10,0-2-2,0 2 2,0 4 4,0-3 19,0-2-5,0 4 2,0-1 0,0 0 16,-3 0 6,3 2-1,0 2-11,0 3 16,0-2 9,3 0-8,0 4-3,3 5 17,6-4 3,2 2-10,2 4-8,-2-1 1,4-1 10,-3-2-21,0 6-11,0-8 0,1 0 4,-2-3-18,-2 2-1,0-3-5,-3 1 4,2-3-6,-7 1 4,5-2 12,2 0-6,4-3-4,-1-1-6,4-4 23,1-6 3,1-5 4,-1-7 2,2-6 1,1-7-1,-3-4-12,5-5 10,0-5 1,2-5-2,5-7-25,5-3-6,-1-6 7,3-7 2,4-8-5,-5-8-2,-1-7 5,-2-8-5,-6-7-5,-8-8 3,-2-5 3,-7-8-5,-4-11-13,-4-2 0,-2-9 5,-1-4-6,-4-4-2,-10-1 0,-10-2-1,-13-1 1,-22-1 0,-12 0 2,-18-1 1,-13 1-3,-14 0-3,-10 0 0,-14 0 0,-14 1 0,-10 2 0,-15 2 0,-13 2 0,-12 2-5,-12 5 4,-15 1-4,-11 4 5,-5 4-2,-7 3-1,-11-2 1,-4 4 2,-5 2 0,-13-3 0,-2 3 4,-5 2-2,-10 0 2,-3 2-4,-6-2 2,-3 1 1,-3-2 0,0-1-3,3 1 0,0-5 0,5 2 0,2-3 0,2-6 0,6 2 0,6-2 0,5-2-2,3-7 1,3 2 1,6 0 0,4-3-2,3-1 2,8 5 0,7 2-1,5-1 1,14 3 0,9 2 1,10-3 1,5-1-2,12 4 0,10 1 1,3-3-1,2 4 0,10 4 2,4 1-2,6 3 0,7-4 0,15 0 0,9-2 0,13-4 0,14-10 0,11-1 0,15-5 0,8-2 0,12-1 0,5-3 0,7-3 0,7 0 0,7-2 0,4-4 0,7 0 0,3 1 0,4 0 0,6-1 0,-3 2 0,6 3 0,-4-2 0,1 3 0,-5 1 0,1 3 0,-2 1 0,-4 1-20,0 3-40,-4 2-43,1 2-82,-2 3-58,-3-2-51,0 1-82,-1-2-104,-2-2-149,0-9-531,2 1 0,-4-4 0,-4-13 0</inkml:trace>
  <inkml:trace contextRef="#ctx0" brushRef="#br0" timeOffset="4380.7728">17243 13890 499,'4'14'131,"-1"11"37,3 18 34,8 22 42,0 23 36,3 17 22,-1 17 8,1 16 0,-7 11 4,4 1-94,-5-2-35,-1-11-39,-5-7-36,1-16-43,-8-8-36,-4-10-21,-3-8-10,-4-12-1,-1-12-7,2-13-2,4-17 4,7-11 15,1-11 24,2-8 26,0-4 35,5-5 9,-4-3 20,2-1 2,3-5 13,1-3 5,3 0 4,-3 5-11,7-3-20,-4 7-24,3 2-33,4 1-9,4 0-15,6 1 7,10 1 6,13 0 6,11-1 4,16 3 2,15 1 1,12 0 1,19 0-1,17 0-8,10-3-21,10-1-28,8-3-45,1 0-51,-5-3-86,-9 0-106,-14-2-199,-25-2-401,-24 6 0,-25-3 0,-24 4 0</inkml:trace>
  <inkml:trace contextRef="#ctx0" brushRef="#br0" timeOffset="50451.2399">24113 2457 947,'0'-2'69,"0"-1"17,0 1 22,3-1 27,-6 2 10,6 1 9,-3 0 6,0-2 2,0 2 16,0 2-32,0 0-6,0 5-6,0 2-16,0 8-22,0 3-4,0 0-7,0 8-1,4 1-1,-1 4-13,0 4-20,2 6-4,-2 4-7,-1 4 2,1 7 1,0 2 3,1 7 12,2 2 18,-1 8 13,1 5 6,0 4 5,-2 7 13,2 2 7,-4 1-3,-1 2-1,-1 2-8,6-4-15,0 2-22,2 5-13,1 0-7,-2-2-6,-1-1-15,0-2-12,2-9-4,1 3-4,-2-1-1,-2 4 5,-2-6 4,2 6 4,2 1 0,2-3-1,0 2-1,8 3 0,-4 6 5,4 0 9,-1 5 5,2 0 0,-1 0-1,-1 0-5,-2 4 7,-1 2 9,0 3 7,2 5 5,-2 3-8,2 0-8,0 8 2,2 1-2,-2 1 0,4 3-1,1 6-10,-3 1-7,-1 4-3,-4 3-6,-1 3 1,-1 5-1,-1 2-5,0 2-1,2 5-2,-2 2-3,2-2 3,0 0-5,0 2-4,-2 0-1,1 0 5,-2-1 0,0-1-3,-2-3-3,2-3 3,-1-2 4,3-5-2,4-6 0,-4-4 0,5-4 1,-3-5-2,1-1 3,0-3 3,-3-2 2,1-2-2,2-2 3,-2-2 1,2-5 0,-3-5 1,-1-5 0,-1-5-3,-4-5-1,-1-6-3,0-3 3,0-5 2,-2-7-5,2-3 2,-3-3-1,3-5 2,-1-5-1,-1-4 2,5-2-2,-3-6 1,0 2-1,-3-4 7,2-1 7,-2 0 4,0 2 8,1-2 3,-1 1 7,0-2 7,2 0 0,-2-4-2,0-7 3,0-2-12,0-6-1,0-3-10,0-4-4,0 1 2,0-4-6,0 3-8,0-2 1,0 1 0,0 3 0,0-4 5,0 1-1,0-3 3,0-6-9,0-1 3,0-1 1,0 0 7,0 0-5,0 2 3,0 5-1,0 2 3,0 6 9,0 3-1,0 1 8,0 0-4,0 0 1,1-3-1,1-6 31,-1 3 28,2-2 13,0 1-1,-1-1-6,1 3 5,1-1-5,-4-1-1,0 4-5,0-1 0,0 2-30,0 1-31,0 1-16,0-3-5,0 1-6,0-3-4,0-2 2,0-1-4,3-1 2,-3 6-2,0 2 0,3 3 0,0 9 0,3 0 0,-1 0 0,1 1 0,1-7 0,-4-4 0,0-6 0,-1-11 0,-2-6 0,0-6 0,0-2 0,0-2 0,-2-4-144,-1-1-152,-1 1-183,-5-10-975,-2-1 0,-13-8 0,-10-17 0</inkml:trace>
  <inkml:trace contextRef="#ctx0" brushRef="#br0" timeOffset="54191.7605">17513 3984 1437,'0'0'41,"0"0"5,0 0 17,0 3 30,3 1 25,0-4 18,1 0 13,5 0 7,-3 0 3,0 0-29,4 0-6,0 0 10,0 0-10,8 0-26,2 0-17,7 0-14,0 1-5,8 0 1,3 1 2,7-2 4,2 0-1,10 0-13,7 0-2,11 0 3,13 0-1,10 0 2,10-2-2,5 1-1,6 0 1,3-6-2,1 3-1,8-4 1,1 3-2,5-2-4,2 0-4,0 0-2,6-1-7,1 2-1,3 0-5,-2 0 2,2-1-2,-4-4-2,0 5-1,-3 1 0,1-1-1,-3 1 3,0 2 0,1-3-6,0 2-2,3 0-1,4 1-3,-1-3-1,0 2 0,-2-1-3,0-2-1,-3 0-7,1 1 1,-1-2 3,-1-4-1,8 2-1,-1-2 2,0 3-3,2-6 0,-1 6 1,-2-2-3,-1 4 6,2-1-4,-3 1-3,-1 0 2,-1 0 2,4 0-2,2-5 2,1 6 1,-1-5 1,0 2 0,0 1 1,2 1-2,-4-1 3,4 1 0,-1 3-3,2-2 1,3 0-1,2-1 1,1 3-1,-2-1 2,4-2-5,-4 1 4,0 0-5,0 0 5,-6 1-2,-1-4-1,0 6 4,0-1-5,0 4 0,0-4-4,-6 4 1,4 0-1,-5-3 6,-2 1-5,0 0 3,-11 0-3,-7-5-3,-6 3 3,-6 1 0,-3 2 3,-5-1 1,-1 2-3,-2 0 0,-4-3 1,-2 0-1,-1 1 4,-5-2 2,-2 1 4,-5-2 4,-5 0 0,-8 1 3,-3 1 0,-6-2 1,-2 3-1,0 0 3,-6 0-4,-4 1-2,-1-1-3,3 1-4,-4-1 0,4-1-5,-3 3 2,2-2 1,-5 1 1,2-1 0,-1 1 7,2-2 11,-1-2 9,3-2 0,6-1 3,-1 3 4,7 1-1,-4-3-3,4 4 3,-6 2-4,-2 1-5,-3 0-10,2 0-9,-2 0-1,-2 0-1,0 0 3,3 0 2,-3 0 6,6 0-1,2 0 4,8 0 5,-3 0-1,-1 0-3,1 0 2,-14 0-4,-8 0-2,-12 0-2,-10 0-1,-11 0-4,-4 0-4,0 0-2,0 0-16,0 0-24,2 0-20,-2 0-12,0 0-9,0 0-2,0 0-1,0 0 3,0 0 0,1 0 2,-1 0 18,2 0 27,-2 0 17,2 0 9,-2 0 6,1 0-1,-1 0-2,0 0-1,0 0-1,0 0-1,0 0-4,2 0 0,5 0 2,5 0 5,5 0 0,8 0 3,5 0 1,2 0-2,4 0-1,5 0 0,1 0 4,3 0-6,0 0-2,-9 0 0,-7 0 0,-10 0-4,-10 0-4,-7 0-4,-2 0 3,0 0 0,0 0-3,0 1 2,0 1 0,0 1 0,0-3 1,0 0 2,0 0-14,0 0-22,0 0-25,3 0-36,-3 0-22,3 0-42,0 0-99,0-2-129,-3-5-396,0 7 0,-6-3 0,-11-2 0</inkml:trace>
  <inkml:trace contextRef="#ctx0" brushRef="#br0" timeOffset="56396.0682">18321 3246 1161,'3'-2'86,"0"-3"37,0 1 44,0-1 31,-2-2 19,1 1 15,-2 2 8,0 0 5,0 1-8,0 3-59,0 0-18,0 3-26,0 9-35,0 13-18,-3 9-16,-6 20-14,-3 11-9,-6 7 1,-6-2 11,1-2 4,6-10-7,6-15-5,5-8 9,2-13 39,4-10 36,4-6 4,-4-3-1,3-9-1,4-5-8,5-10-8,0-12-8,5-10-18,-4-10-45,1-8-68,-1-8-60,0 1-26,-2 4-4,0 7-2,-5 14-1,-3 13 2,1 14 4,-1 9 13,0 7 27,7 11 15,4 4 25,3 13 20,7 7 6,-3 11 4,1 4 2,-2 7 8,-2 0 2,-4-5-1,-5-3-6,-2-7-19,-4-6-44,-3-12-90,0-7-164,0-7-405,-7-6 0,4-4 0,-6-7 0</inkml:trace>
  <inkml:trace contextRef="#ctx0" brushRef="#br0" timeOffset="56567.3052">18339 3483 1826,'3'0'44,"3"0"7,11 0 3,6 0-1,6-2-22,13-2-75,6-14-359,-1 10 0,-3-6 0</inkml:trace>
  <inkml:trace contextRef="#ctx0" brushRef="#br0" timeOffset="56885.6725">18732 3034 2092,'0'-1'49,"0"-1"33,0 8 25,3 7 11,3 9 9,6 19 6,-2 10 3,5 11 0,-4 6 0,-2 2-46,-4 0-4,-1-7-30,-4-6-31,0-8-49,0-14-106,3-12-157,-2-13-299,2-3 0,3-10 0,1-8 0</inkml:trace>
  <inkml:trace contextRef="#ctx0" brushRef="#br0" timeOffset="57173.9614">18996 3021 1592,'-6'4'121,"2"9"21,3 9 9,-2 14 9,3 7 1,3 18 0,2 2 2,5 1-1,-1 0-1,4-3-80,-2-5-41,-2-6-27,-2-7-67,1-9-168,-5-34-344,1 20 0,-1-11 0,7-9 0</inkml:trace>
  <inkml:trace contextRef="#ctx0" brushRef="#br0" timeOffset="57548.1676">19296 3436 1602,'-2'1'95,"-3"4"26,2 5 8,0 9 15,3 1 11,0 3 9,4 4 1,5-2 4,0-4 3,0-4-49,8-7-30,-4-3-19,7-4-9,-7-9-11,4 0-13,-2-8-9,-5-4-10,-4-5-25,-3-5-21,-6-3-11,-6-1-7,-6 0-4,-3 4 1,-4 6-4,-2 5 0,1 10-12,8 5-39,3 2-108,8 1-343,4 7 0,0-5 0,3 3 0</inkml:trace>
  <inkml:trace contextRef="#ctx0" brushRef="#br0" timeOffset="58104.6967">19657 3338 1975,'-3'3'81,"0"1"39,0 9 17,-1 6 12,1 8 6,3 3 6,0 7 2,3-3 0,10 0 4,-1-7-30,2-1-43,5-9-32,2-8-14,-2-6-10,-3-3-9,-1-7-2,-1-4-5,-8-3 2,-2-4-5,-2-3-2,-2 5-5,1 2-18,-2 6-4,1 5 0,1 3 2,8 8-1,2 2 2,4 6 9,9 4 17,11-1 4,2-1 5,1-6 15,-8-3 11,-5-5 8,-10-4-1,-5 0-1,-2-9 0,-2-4-16,1-7-24,-7-3-18,0-3-7,-7-3-8,-5-2-12,-6 2-8,-3 0-3,-3 4-8,5 5-30,-1 8-34,6 5-65,6 5-148,3 2-358,4 5 0,1 0 0,3-1 0</inkml:trace>
  <inkml:trace contextRef="#ctx0" brushRef="#br0" timeOffset="58531.7712">20458 3377 2172,'-21'3'104,"-6"2"12,-6 6 8,-7 9 7,13-2 7,5 7 8,11 1 17,7-2 5,4-2 2,4-1-82,7-5-12,1-1-2,4-6-4,8-6-4,0-6-6,0-3-7,-2-7-16,-4-2-7,-6-2-14,-3-2-12,-6 3-13,-2 4-30,-1 3-7,0 7-3,0 2-2,0 2-1,0 8-1,0 3-3,0 4-11,3 4-65,5-4-79,4 0-21,30-11-369,-15 0 0,1-6 0,7-3 0</inkml:trace>
  <inkml:trace contextRef="#ctx0" brushRef="#br0" timeOffset="59011.0643">20658 3350 1825,'0'0'110,"0"0"19,0 3 13,4 6 8,2 3 4,4 12 1,3 5 2,1 9 1,-4-3-1,-4 4-94,-3-5-12,-2-3-16,-1-7-5,-1-9 9,2-6 5,-1-6 0,0-3 4,0-8 7,0-7 8,0-12 0,4-7 1,0-10-2,8-2-6,6-1-20,3 9-10,2 6-5,-2 9-4,-5 12-7,-2 7-8,1 4-2,-4 5-3,2 5-2,2 2 2,-6 8 2,3 8 1,-1 4 2,-4 6 0,0 2 0,-2 3-14,3-1-35,-2-5-71,9-6-236,-8-6-331,4-10 0,2-9 0,10-9 0</inkml:trace>
  <inkml:trace contextRef="#ctx0" brushRef="#br0" timeOffset="59257.8574">21276 3288 2116,'-10'0'127,"-7"4"10,-7 6 5,-3 7 5,6 5 12,3 7 7,7 6 5,8-1 2,6 1-2,13-3-106,8 1-29,7-4-34,17-5-74,8-4-163,1-28-426,-1 13 0,-7-9 0</inkml:trace>
  <inkml:trace contextRef="#ctx0" brushRef="#br0" timeOffset="59689.91">21532 3423 1994,'-3'-4'178,"2"-2"0,-1-2-4,2 1 2,0 5 3,3 0 4,8 2 2,2 0 2,4 0 2,-1 0-149,1-2-26,-5 0 1,-3-3 4,-2-3-4,-1-2-5,-6-5-4,0 1-2,-6-3-1,-7 1 3,-5 0 5,-6 4 3,-2 4 6,-1 5 6,6 3 14,4 7 13,1 5 2,5 9 4,-2 4 8,9 6-3,1 1-2,1-1 0,4 3-8,5-5-7,6-3-11,4 1-17,6-2-25,5-8-48,2-4-86,5-4-216,-5-5-421,-1-4 0,-8 0 0,0-4 0</inkml:trace>
  <inkml:trace contextRef="#ctx0" brushRef="#br0" timeOffset="62992.8846">25225 2953 2828,'0'-3'101,"0"-2"16,-1-1 6,-1-1 4,2 4-4,0 0 2,0 3 13,0 5 26,0 10 8,0 11-62,0 9-16,-2 14-12,-2 7-2,-6 3-3,1 0 6,-1-4-3,-1-2-9,3-15-26,3-10 23,2-12 17,3-6-4,0-10-5,0-7-3,0-8 3,3-9-3,3-12-2,2-14-21,2-11-18,6-13-38,-2-8-38,0 2-2,-1 9-1,-2 12-10,-2 20-4,3 20 3,-3 13 4,5 12 15,7 20 21,1 8 13,5 12 4,4 7-2,0 3 2,-2-4 10,-4-1-15,-5-5-68,-7-9-68,-7-2-129,18-11-629,-31-5 0,1-6 0,-5-9 0</inkml:trace>
  <inkml:trace contextRef="#ctx0" brushRef="#br0" timeOffset="63179.7977">25294 3142 1698,'5'0'58,"8"0"0,8 0 0,12 0-21,8 0-43,19-4-134,-7 1-212,-5 2 0,-6-6 0,-10 0 0</inkml:trace>
  <inkml:trace contextRef="#ctx0" brushRef="#br0" timeOffset="63824.7775">25659 3050 2616,'0'0'91,"0"3"22,4 4 4,5 9 4,0 7 1,2 9 0,4 8 1,-5-1 1,-1 1 1,-4-5-66,-2-3-23,-2-8-15,-1-9 7,0-4 2,0-8 11,-1-6 6,-2-5 1,-2-6 0,2-7 0,3-9-2,-3-6-7,9-9-14,9 0-17,8 4-9,8 3-10,2 9-9,2 16-4,-8 6 2,-4 9-1,-8 8 1,-7 5 6,0 6 9,-6 5 4,-1 2 4,-1-1-1,0-1 3,0-8 2,0-2 11,0-8 24,0-4 6,0-4 2,0-4 0,0-6 7,3-8 1,5-6 1,1-10 3,9-3-9,4 2-12,-3 6-26,0 5-8,-5 12-2,-1 8-8,-2 4-20,4 6-12,-3 6-9,3 3-1,-5 5 4,-2 6 3,-5 3 1,-3 0 2,0 5 1,0-2 4,0-3-9,0-2-32,0-4-145,3-16-557,7 4 0,9-8 0,14-4 0</inkml:trace>
  <inkml:trace contextRef="#ctx0" brushRef="#br0" timeOffset="64181.9681">26498 2992 1622,'-6'0'133,"-6"4"48,0 9 27,-6 6 20,4 6 15,1 10 6,6 4 3,2-3 14,3-1 1,7-6-78,8-3-51,4-6-46,4-6-28,4-5-13,-2-6-13,-2-1-3,-1-5-5,-5-7-25,-3-3-17,-8-4-23,-1-11-13,-4-2-5,-7-7-1,-5 1-12,1 2-17,-5 8-33,5 6-80,6 6-147,-3 6-314,6 6 0,3-1 0</inkml:trace>
  <inkml:trace contextRef="#ctx0" brushRef="#br0" timeOffset="64509.596">26757 3023 1561,'0'12'201,"3"6"27,-2 3 24,4 10 9,1-1 2,2 1 5,3-2 8,0 0 18,3-3 16,-2-6-152,3-6-14,1-6-21,1-6-22,2-4-8,2-6-3,-1-3-8,-2-6-33,-3-8-45,-7-6-51,-4-1-51,-4-5-33,-1-1-32,-4 4-58,5 5-192,0 4-324,0 12 0,5 5 0</inkml:trace>
  <inkml:trace contextRef="#ctx0" brushRef="#br0" timeOffset="64947.8349">27253 3020 1848,'-3'11'131,"0"6"20,-2 4 10,0 9 7,4 2-1,-1 3 3,2-1 0,-1-2 1,1-4 2,1-4-89,-1-9 3,0-4 1,-1-7-3,-2-2-1,-1-8 4,1-8 1,0-7-2,0-10 2,6-11-2,7-6-6,10-5-45,9 4-17,10 1-12,7 9-6,0 13-1,-7 13-10,-4 6 9,-9 10 1,-4 9 2,-3 12 4,-2 3 4,-4 11-4,-2 6 4,-5 6 1,-3 1-2,-3-2 2,0-6-43,2-4-65,-1-10-135,17-16-571,-4-6 0,13-5 0</inkml:trace>
  <inkml:trace contextRef="#ctx0" brushRef="#br0" timeOffset="65231.6077">28006 2746 1580,'0'-8'133,"0"2"23,0 2 29,0 8 32,1 12 24,-1 20 10,2 15 5,-2 12 4,3 7 2,0 2-130,5-3 0,-1-5-23,7-7-25,2-10-32,2-7-23,3-7-11,-2-9-25,1-8-63,0-10-159,-5-43-529,-4 26 0,-1-7 0,-5-10 0</inkml:trace>
  <inkml:trace contextRef="#ctx0" brushRef="#br0" timeOffset="65529.7679">27962 3048 1553,'-9'0'158,"-2"2"23,4-2 37,-2 2 37,12-1 31,6 2 23,12 4 14,8-1 8,13-3 2,17 1-122,1-3-31,-3-2-26,-7 1-32,-14-2-39,-12 2-32,-12 0-33,-4-2-28,-6 1-27,-2 1-33,0-2-38,0 2-56,0-2-83,0-2-131,0-9-372,0 10 0,0-1 0,0 0 0</inkml:trace>
  <inkml:trace contextRef="#ctx0" brushRef="#br0" timeOffset="80042.5414">18034 4288 1023,'0'-2'88,"0"1"20,0-2 24,0 1 31,0-1 14,0 0 14,0 0 18,0 0 14,0 2 20,0-2-58,0 2-10,0-2-18,0 3-30,0 0-32,0 0-4,0 4-3,0 7-11,3 10-11,3 11-17,1 8-8,2 9-5,2 4 2,-5-2 6,1 0 3,-4-4-10,0-7-11,-3-6-6,2-7-2,-2-6-5,0-8 2,1-4 5,-1-6 2,0-1-2,0-4 1,0-3-2,0-10-7,0-6-11,-3-11-12,-1-9-5,-1-5-4,1-4-12,2 4-3,2 5-2,0 4-2,2 8 1,3 4 7,5 6 11,3 2 12,8 0 5,2 3-2,2 3-1,2 7-2,-4 4 2,1 8 0,-1 11 0,-2 6 3,-6 8-1,0 6 2,-5 2 0,-2-6 6,-2-1 6,-3-6 3,4-4 1,-7-7 2,0-3 2,3-7 6,-3-2 2,0-5 1,0-2 0,0-5-5,0-10-3,0-8-2,3-5 1,2-2-2,4 0-4,4 2-22,0 5-28,0 9-18,-1 5-10,-3 2-11,5 4-11,-1 4-4,1 4 3,-2 6 15,-1 9 9,-1 11 22,-7 9 25,0 6 20,-3 4 8,0 0 13,-2 0 7,6-7-11,-3-4-30,4-10-118,2-11-175,3-5-293,1-8 0,6-3 0,5-8 0</inkml:trace>
  <inkml:trace contextRef="#ctx0" brushRef="#br0" timeOffset="80495.2101">18888 4510 2029,'-10'0'121,"-7"0"8,-1-1 12,-5 2 9,7 2 4,1 2 4,3 5 8,1 3 6,7 8 5,1 2-105,3 5-15,1 1-7,1 0-12,2-3-11,3-3-2,4-4-1,2-8-2,1-7-3,5-4-6,0-5-1,-4-8-13,2-6-17,-4-3-21,-4-5-17,-4-1-18,-4 1-5,1 4-18,-4 5-4,2 6 1,0 8 5,0 8 12,0 6 16,-1 7 21,1 2-9,3 5-57,1-3-50,10-4-69,-1-3-237,8 1 0,2-3 0</inkml:trace>
  <inkml:trace contextRef="#ctx0" brushRef="#br0" timeOffset="80895.5214">19101 4534 2502,'0'-6'143,"-2"2"-4,-1 1 7,1-1 8,1 11 5,1 7 1,1 3-1,4 10 2,0 4-2,2-2-144,-1-3-1,0-3 4,-3-6-5,0-5-3,-1-5-5,-2-4 0,0-3 4,0-3-2,-2-7 4,-3-7 2,2-6 2,0-9 2,0-5 5,5 2-2,5 3 2,4 3-2,10 6-1,8 7 0,2 2-4,9 1-20,-3 2-60,4 1-148,-7-6-564,-7 7 0,-6 0 0,-5 1 0</inkml:trace>
  <inkml:trace contextRef="#ctx0" brushRef="#br0" timeOffset="81285.8114">19514 4442 2122,'2'14'86,"2"5"5,-1 8 2,3 9 1,2-2 1,-5 2 1,-2 1-1,-1-6 1,0-4 5,2-7-51,-2-6 15,0-5 5,1-6 8,-1-6 10,-3-4 8,-1-9 4,-4-7 1,-4-3 1,-3-10-4,6 0-21,-1 1-26,2 4-8,4 5-11,4 8-24,0 6-10,7 2-10,8 4-18,11 0-39,8-6-83,11-2-157,1-15-381,-5 19 0,-7 0 0,-10 1 0</inkml:trace>
  <inkml:trace contextRef="#ctx0" brushRef="#br0" timeOffset="81514.9682">19878 4424 1894,'0'5'107,"0"4"18,0 6 13,0 5 9,0 9 2,3 3 2,-3 4 0,3 2-10,1-1-29,2-3-163,5-8-155,0-19-365,0 4 0,7-9 0,6-5 0</inkml:trace>
  <inkml:trace contextRef="#ctx0" brushRef="#br0" timeOffset="81935.738">20215 4481 1709,'-9'0'94,"-1"3"14,-8-2 21,-3 9 8,1 0 20,2 6 9,0 7 9,7 0 4,5 0-1,3 0-73,1-5-20,2 1-13,5-3-15,0-3-8,1-6-18,3-2-6,6-5-9,-3 0-1,2-8 0,-2 1-11,-1-6-8,-4-2-16,-3-3-10,-1 1-4,-1 3-28,-1 0-23,-1 9-1,2 2-1,1 5 2,2 6 8,-1 4-26,6 5 6,6 4-41,5 1-101,6-10-232,-2 8 0,4-8 0,1-6 0</inkml:trace>
  <inkml:trace contextRef="#ctx0" brushRef="#br0" timeOffset="82498.7142">20510 4453 1277,'-18'0'74,"-4"6"31,-8 5 31,-6 7 15,6 3 22,6 11 5,8-3 8,9-3 5,5-3 3,5 0-50,5-4-20,3-6-29,5-4-31,6-4-11,8-2-23,-2-8-5,1-2-15,-2-1-16,-5-6-17,-6-3-8,-7-1 1,-4 2-2,-5 1-1,0 3-16,0 3 0,2 6 5,-2 3 15,4 6 23,2 8 23,6 7 6,3 13 7,11 7 7,-2 10 1,4 4 14,-4 6 2,-7 5 1,-11 2-4,-2-1-5,-12-2-2,-8-9 11,-8-1 13,-7-11 9,-5-5 3,-8-10 1,5-9 2,1-9-5,5-6-21,5-12-49,7-11-98,11-11-199,7-11-417,6-14 0,11-11 0,10-5 0</inkml:trace>
  <inkml:trace contextRef="#ctx0" brushRef="#br0" timeOffset="83119.9443">20792 4634 610,'1'2'106,"2"-2"33,4 1 22,4-1 14,3-1 7,5 1 9,5-3 5,1-5 4,0-1 0,-2-3-66,-5-4-39,-6 0-30,-6 0-21,-4 4-9,-4-4 10,-6 4 20,-1 1 7,-6 2 5,0 5 6,-6 4 12,3 3 11,1 7 13,1 6 11,2 4 12,3 6-4,3 3-14,5 0-4,1-2 2,9 0 5,4-3 21,9-4 16,10-3-4,14-7-4,6-2-11,4-5-10,1-3-14,-4 0-8,-10-4-9,-9 0-9,-11 0-30,-14-2-25,-5 2-12,-1-1-4,-1 3-8,-1-1-6,2 1-4,-1 2-11,0 0-10,0 0-23,0 0-21,0 0-21,0 0-16,0 0-37,0 0-40,0 0-61,0 2-74,0-2-99,6-2-123,-6 2-180,2 0 0,-1-1 0</inkml:trace>
  <inkml:trace contextRef="#ctx0" brushRef="#br0" timeOffset="84735.5266">25649 4047 1286,'0'0'136,"0"0"27,3 0 18,-3 0 4,-3 0 9,0 0 18,-4 0 22,-7 3 21,-4-3 11,-7 5-82,-12-5-26,-6 2-16,-5 0-10,-5 5-4,7-6-8,11 2-18,13-2-22,11-1-18,8 0-10,3 2-8,0-2-14,1 0-15,-2 0-8,2 0-1,-1 0-2,0 1 0,0 0 1,0 2-2,0 2-1,0 0-4,0 3 1,0 5 0,0 3 5,0 4 1,-4 3 2,-1 1-2,-1 0 2,0-1-4,3-4-5,3-5-2,0-1 1,0-2 1,0-3 2,3 1 6,8 1 1,2-2 4,10-1 3,5-3 7,10-1 4,0-3 4,4-2 0,-2 2 0,-2 0-6,-8 2-5,-4-1-5,-7 2-4,-5 3-1,-5 2-4,-3 3 2,-5 4 2,1 2 6,-9 6 10,-4 1 12,-10 3 4,-3 2 4,-10 3 2,-3-6 2,-4-1-4,-1-1 2,2-7-5,-1-3-8,5-4-9,6-6-8,1-3-15,8-1-18,7-3-34,1 1-62,5-1-87,5 0-154,3-11-524,0 8 0,7-5 0</inkml:trace>
  <inkml:trace contextRef="#ctx0" brushRef="#br0" timeOffset="85216.9593">25944 4175 2491,'-4'0'65,"-2"0"14,0 2 31,-3 1 15,4 9 17,1 3 10,-1 13 8,2 4 2,3 5 4,0 4-48,0 0-13,3-6-12,8 0-26,1-7-5,6-8-5,3-8 1,8-7-1,-1-5 0,1-5-5,2-7 2,-2-7-3,-2 0-4,-8-10-2,-8-2-10,-8-1-15,-9-3-6,-12 2-8,-3 1-1,-5 3-4,-4 4-27,5 2-44,4 9-42,7 4-115,9 1-141,2-5-402,3 13 0,3 0 0,13 1 0</inkml:trace>
  <inkml:trace contextRef="#ctx0" brushRef="#br0" timeOffset="85463.8846">26527 4330 1387,'0'12'105,"-3"6"16,-6 10 8,-5 8 6,-4 3 1,-3-4 2,-5 3 1,4-7 1,1-5-4,9-6-103,3-10-127,6-8-116,3-14-249,7 3 0,5-10 0</inkml:trace>
  <inkml:trace contextRef="#ctx0" brushRef="#br0" timeOffset="87297.7484">26718 4211 1690,'-2'13'114,"-2"5"11,-1 8 10,1 9 8,2 1 2,2 2 3,0-5 5,6-1 2,3-5 7,5-8-81,4-5-12,6-7-9,2-4-9,2-6-6,2-4-3,5-7-6,-5-4-3,-1-6-2,-13-5-2,-4-4-11,-10-1-5,-16 2 2,-10-1 2,-12 1-1,-5 3 1,-8 2 1,0 10-1,9 3-1,14 7-3,8 2-9,12 2-6,6 1-1,3 1-1,6-1 2,9 2 1,9-3 0,14 1 1,9-4 0,8 1 0,-3 2 7,-3 1 2,-11 2-6,-5 0-2,-16 5-2,-7 0-1,-4 3 3,-6 7 1,-1 4 4,-1 6 4,-1 6 3,2 0 3,2 7 4,0-5 4,4-2 7,4-6 5,5-3 0,4-10 2,6-3-3,9-6-5,-3-5-2,3-6-2,2-5-1,-11-1-5,0-11-6,-9-5-3,-9-1-4,-4-3-4,-10 0-1,-5-1-1,-7 4-5,-7-1-4,-9 6-4,-2 4 1,-1 5-3,4 2-1,5 6 2,6 0 4,9 5 0,7 0-1,3 1 2,5-1 5,7-1 1,7 0 2,10 0 0,12-5-1,12 1 1,8 3-5,4-1 0,1 3 3,-6 4 0,-1 0 0,-9 7-1,-10 0-3,-11 5 3,-4 5-1,-10 3 2,-3 1 2,4 3 3,0 2 2,-2-1 7,6 2 0,2-5 8,2 0 13,5-3 19,5-7 11,4-5 8,6-4 3,0-5 3,0-1 0,-4-8 3,-8 0 18,-9-6 10,-9-2 4,-3-2-14,-6-4 0,-3 0-2,-6-3 3,-3 1 10,-6 0 6,-9 0-3,-9 6-15,-5 0-13,-7 6-14,-2 6-1,2 5-10,3 3-5,6 3-10,10 4-12,7 0-9,8 3 2,1 2 1,1-2-1,3 3-3,1-4 0,4 1-3,-1-4-1,2 1 2,0-3-3,-2 0-2,2-3 1,-2 2-6,2-2-7,2 0-10,-2 0-13,0 0-5,0 0-6,0 2-12,0 1-18,0-2-19,0 2-20,0-1-6,0-2-1,0 0 12,0 3 1,0-3 0,0 1-9,0-1 7,0 0 16,0 0 19,0 0 15,0 0 6,0 0 8,0 0 0,0 0 9,0 0 8,0 0 17,0 0 5,0 0 4,0 0 0,0 0 0,0 0-1,0 0-2,0 0-2,0 0-2,0 0-1,0 0-3,0 0 0,0 0-5,0 0 3,0 0 0,0 0 0,0 0-2,0 0 1,0 0-3,0 0-3,0 0-1,0 0-6,0 0-8,0 0-17,0 0-9,0 0-9,2 0-13,-2 0-6,2 0 5,-1 0 1,-1 0 1,0 0 4,2 0 2,-4 0-2,4 0-8,-2 0-8,1 0-38,-1 0-78,2 0-63,1-1-64,-2-3-50,1-13-170,-1 13 0,-1 0 0,-7 0 0</inkml:trace>
  <inkml:trace contextRef="#ctx0" brushRef="#br0" timeOffset="88688.1459">18402 5421 1724,'-3'-5'126,"2"-2"32,-2 0 29,-4 1 17,1-2 9,1 2 1,2 3-2,0 1 6,0 2 6,1 8-74,2 4-16,-1 12-22,1 8-27,4 9-13,-1 7-8,3 6 1,3 1 13,2-2-2,5-9-2,-4-5-3,5-13-3,-1-14 2,2-5 4,1-5 1,2-8-3,2-6-2,-1-8-10,-4 0 1,-6-8-3,-6 1-11,-5-2-19,-1 6-8,0 0-19,-1 9-10,2 5 4,-1 6 1,2 4-3,-1 7-3,5 4-2,2 2-2,4 2 2,-2-3-2,4-2 13,3-2 10,-1-6 1,2-3-2,0 0 3,-1-6 2,-2-3-2,-8-5 0,-2-5-12,-4-5-15,1 2-11,-4-5-5,-7-2-6,-1 3-5,-5 3-4,-5-1-1,4 7-14,-2 4-41,9 5-30,-1 4-42,6 3-77,1 1-154,3-17-347,0 17 0,6 0 0,6-1 0</inkml:trace>
  <inkml:trace contextRef="#ctx0" brushRef="#br0" timeOffset="89125.9362">19073 5503 1673,'-9'3'122,"0"2"25,-9-2 13,1 4 6,0 0 11,-1 3 8,4 2 11,3 9 12,4 0 4,4 4-89,2 4-31,1-4-25,3-1-11,1-4-1,3-5 0,-1-4 3,7-8-11,1 0-9,0-8-3,4-3 0,-4-2 1,1-7-3,-8-3-2,-1 0-13,-6 2-13,3-2-17,-6 8-21,3 4-1,0 4-1,0 5-1,0 8-2,0 3-9,0 7-28,7 5-10,3 1-36,7 1-94,11-6-104,5-13-277,6 7 0,-6-9 0</inkml:trace>
  <inkml:trace contextRef="#ctx0" brushRef="#br0" timeOffset="89417.1105">19300 5254 1242,'0'-7'105,"0"1"18,-1 0 32,-1 4 29,1 10 21,1 12 8,0 11 4,1 9 1,4 9 1,1 4-99,0 1-11,4 0-23,-3-5-42,-3-8-50,-1-10-60,-1-10-56,1-10-120,9-9-318,-9-4 0,0-1 0,-3-5 0</inkml:trace>
  <inkml:trace contextRef="#ctx0" brushRef="#br0" timeOffset="90047.8009">19249 5564 869,'-3'-2'105,"3"-1"-1,0 1 28,0 2 28,7-3 15,6 3 12,7 3 5,11-6 1,10 1 3,1-2-92,3-2-10,-11-2 4,-7 2-25,-10-4-23,-11 3-14,-6-1-7,0 1 0,-3-5 3,-6 0 7,-2 5 0,-2 2-1,-2 1-3,2 7 5,3 5-1,3 7 2,4 3-3,0 7-3,7-1-5,5 1-9,5-4 0,7-6 0,8-2 0,2-7-3,-1-1-3,-3-7 0,-7-1 1,-6-6-2,-7-2 4,-4 2 2,-1-3-2,-2 1-4,0 5-9,0 1-1,0 3-1,1 7 0,3 4-4,0 5 0,-1 3-2,1 6-4,-1 1 0,-3-5 8,3-4 25,-3-6 23,0-1 26,0-8 10,0 0 5,0-3 8,-3-6 1,0-6 2,0-4 0,-3-10-13,-1 2-45,5-4-55,2 3-53,9 3-48,6 3-107,18-2-198,2 9-279,15 0 0,2-2 0,8 0 0</inkml:trace>
  <inkml:trace contextRef="#ctx0" brushRef="#br0" timeOffset="90463.937">20404 5327 1363,'-19'5'56,"-11"2"9,-5 5 8,-8 5 16,12 5 7,8-3 7,9 0 3,8-1 13,6-4 24,3 0-32,8-4 1,8-5-1,6 0-2,12-3-17,8-2-6,0 3-6,-4 6-5,-8 4-11,-12 6-21,-12 4-13,-12 6-7,-9 3-7,-12 3-4,-1 1 3,-10-1 2,-3-6-3,3-9 2,6-6-5,8-11-37,4-6-96,13-14-144,4-4-301,6-8 0,10-13 0,1-5 0</inkml:trace>
  <inkml:trace contextRef="#ctx0" brushRef="#br0" timeOffset="90663.9737">20513 5291 1572,'-11'12'71,"-11"10"26,-5 14 17,-4 7 4,-6 6 0,5 6 4,9-1-4,3 1-24,7-5-92,13-13-487,-9 1 0,4-13 0,1-10 0</inkml:trace>
  <inkml:trace contextRef="#ctx0" brushRef="#br0" timeOffset="91324.0753">21590 5172 2340,'0'0'31,"0"0"3,-8 0 3,-8 5 7,-7-1 20,-15 6 22,-9-2 14,-5 3 6,-4 0 1,5 0-28,3 0-1,13 0-4,8 1-6,12-4-6,9 1-17,3-3-16,3 0-8,5 1 2,3 1 4,3 3 5,5 7 6,0 4 5,-6 9 8,-2 11 2,-10 1-5,-8 8-3,-1-2-8,3-6-4,1-7 0,1-8 16,6-11 15,0-9 5,6-5-5,8-3 2,10-5-2,10-4-6,12-1-25,6 0-42,2-7-84,-1 0-131,-3-4-172,-12 7-326,-11 1 0,-14 3 0,-9 2 0</inkml:trace>
  <inkml:trace contextRef="#ctx0" brushRef="#br0" timeOffset="91488.8994">21313 5538 2017,'4'-4'24,"14"-2"0,9-2-19,12-3-36,12-2-69,23-9-287,-9 8 0,0-4 0,-5-1 0</inkml:trace>
  <inkml:trace contextRef="#ctx0" brushRef="#br0" timeOffset="92060.5923">21893 5128 1250,'0'-12'100,"0"-5"21,0 1 0,-1 1 23,-2 8 21,1 16 13,1 9 13,-1 14 5,1 11 3,-1 14-69,2 6-31,-3 2-27,3-2-11,0-7-45,3-10-42,3-11-61,5-12-78,2-14-76,4-6-71,10-8-130,-3-4 0,-3-1 0,-3-4 1450,-4-6-1272,-11-6 74,-3 2 85,1 3 87,-1 6 53,0 9 58,2 2 79,2 2 77,7-1 75,4 0 8,10-4-47,4 0-70,4-4-74,0-2-60,-4 0-33,-11-1-8,-3 2-14,-10 0-6,-4 1-6,-9 5-4,-8-1-2,-7 4 0,-14 1-1,-8 4-4,0 8 2,2 4-3,10 3 0,12 7-1,12-2-1,8 0 1,5 0-7,14-5-29,14-3-67,16-9-145,14-6-195,11 1 0</inkml:trace>
  <inkml:trace contextRef="#ctx0" brushRef="#br0" timeOffset="92293.0983">22501 5305 1524,'-19'0'105,"-8"5"22,-8 6 11,-5 4 8,13 7 4,5 8 1,9-1 1,7 0 0,4-4 0,4 0-72,4-8-57,7-2-99,9-12-142,8 4-303,11-10 0,2-7 0,0-4 0</inkml:trace>
  <inkml:trace contextRef="#ctx0" brushRef="#br0" timeOffset="93170.3714">25890 5013 2053,'0'-5'147,"0"1"4,-3 0 4,-3 1 7,-4 1 14,-7 6 13,-9 5 19,-4 8 13,-4 4 11,-7 12-110,-4 5-16,6 7-1,3 2 0,10 1-1,14-3-10,9-3-6,14-5-19,10-7-9,9-5-11,9-5-15,15-5-4,-1-9 0,-1-1-1,-2-5-9,-9-7-7,-11-1-8,-9 1-11,-14-3-22,-4-4-7,-13 2-20,-13-1-22,-13 4-22,-9 0-27,-6 4-31,1-1-44,11 2-95,18-3-123,9 6-232,6-2 0,12 2 0,7-2 0</inkml:trace>
  <inkml:trace contextRef="#ctx0" brushRef="#br0" timeOffset="93538.9788">26278 5042 1806,'-3'0'80,"-5"3"11,-5 1 29,-3 7 26,4 6 23,-3 8 19,4 5 6,7 4 4,5-2 1,1-2-59,8-1-17,5-7-1,5-3-24,4-9-19,8-3-19,-1-9-18,1-4-6,2-6-4,-8-5-7,-5-4-9,-8-4-4,-8-3-12,-11 1-7,-11 2-13,-6 2-37,-6 6-40,-3 7-51,2 3-97,18 7-435,0 4 0,9 1 0,13 0 0</inkml:trace>
  <inkml:trace contextRef="#ctx0" brushRef="#br0" timeOffset="93746.8057">26772 5192 1504,'-6'19'41,"-6"7"4,-5 7 2,-4 7 1,-6-5-1,5-1-3,4-6-53,11-7-127,-1-3-190,6-10 0,5-6 0,9-5 0</inkml:trace>
  <inkml:trace contextRef="#ctx0" brushRef="#br0" timeOffset="95198.5692">27049 4993 1209,'-5'10'90,"-4"4"21,-6 11 32,2 4 12,1 4 7,6 1 5,3 0 2,7-2 6,7-6 6,8-6-45,5-3-30,5-8-20,4-2-28,3-6-12,-4-6-5,1-4-4,-7-7-2,-6 0-5,-6-11-5,-5 0-6,-6-5-9,-10-4-2,-8-1-1,-5 3-4,-4 2-3,-6 4-2,9 8-3,1 7-3,7 3-3,-1 6-3,8 2 4,3 1 2,0-2-2,3 3-7,0-2 8,6 2 4,6-2 4,9-1 4,11-1 1,7-1 1,1 2-1,-2 3-1,-3 0 1,-2 7 8,-6 3-8,-3 2-4,-5 5-2,-6 5 6,-7 1-2,-3 4 2,-3-1 2,0 0 0,1-3 1,5-1 5,-3-7 11,6-3 7,-1-4 6,7-4-5,0-3 2,9-3-4,0-9-2,3-1-8,-3-5-14,2-7-19,-7-7-31,-1-3-11,-12-4-12,-3-2 3,-3-1-5,-6 2 0,-13 1 3,-2 6 8,-11 3 11,-4 6 16,-2 6 24,8 2 6,6 5 22,9 3 10,9 4-3,5-2 5,4 5 3,4 0 1,8-2 3,12 2-1,13 0 1,15 0-3,9 0-16,7 0-12,0 0 7,-4 0-6,-9 2-2,-10 3-8,-16 1-3,-14 0 10,-8 6 8,-8 0 6,-2 4 2,0 5 1,0 2 2,1 1 12,6 6 8,2-6 14,4 0 8,4-3-3,8-3-1,2-6 0,5-2 3,4-7 2,2-3-3,2-5-8,-5-3-4,-5-4-7,-7-2-4,-10-4 1,-7-2-3,-4 0-3,-10-4-2,-11-1-2,-7 1 1,-8-1 3,-7 3 2,-1 8 3,3 3 0,4 6-2,5 2-7,7 3 1,4 0-2,2 3 0,5-1 0,3 1-3,0 1-2,5 1-8,2-2-1,1 0-6,-1 0 0,2-3 1,0 3-1,0-3 0,0 0 0,0 0-4,0 0-2,0 0 2,0 0-2,0 0-1,0 0 1,0 0-2,0 0 1,0 0-6,0 0-4,0 0-4,0 3-6,0-2-22,0-1-30,0 4-47,0-1-58,0 1-111,0-4-148,-6 5-323,-5-5 0,-13 5 0,-18-1 0</inkml:trace>
  <inkml:trace contextRef="#ctx0" brushRef="#br0" timeOffset="96601.8691">18564 6236 2077,'0'-4'131,"0"-1"-1,0-2 12,0 4 22,2 3 14,0 12 12,4 8 6,-2 13 2,2 10 8,-1 10-110,-2 6-20,0 4 4,-3-9-13,0-1-20,0-11-5,0-12-3,0-7 8,0-11 15,0-6-7,0-3 2,1-8-1,-1-4-3,2-8-3,-1-4-11,2-5-18,3-3-10,5 3-22,2 1-36,6 4-11,2 2-18,1 0-24,4 3-33,-5 0-32,-3 1-4,-4 3 0,-6 0 2,-5-2 6,-3 1 20,0-1 12,0-1 21,0 1 30,-3-5 44,2-2 43,-5-1 28,1-1 31,1 2 19,1 4 0,3 6-1,0 7 12,0 2 15,1 11 1,4 6-3,5 10-4,-1 10-14,5 13-17,-1 5-14,0 3 1,-7-4 0,2 0-11,-1-8-22,0-5-56,2-8-78,5-7-126,33-15-522,-30-1 0,4-5 0</inkml:trace>
  <inkml:trace contextRef="#ctx0" brushRef="#br0" timeOffset="96954.4156">19162 6500 1987,'-3'0'141,"2"3"34,-2 4 14,-2 5 12,3 5 5,4 5 2,3 2 5,5-2 4,10-4 8,5-4-90,8-5-32,7-7-31,-3-3-13,-2-6-9,-9-4-3,-10-3-12,-7-3-29,-6-2-25,-6-4-21,-9-3-25,-6 2-12,-3-1-9,-3 3-14,4 7-43,5 6-90,8 1-121,4-13-276,3 22 0,1-1 0,8-1 0</inkml:trace>
  <inkml:trace contextRef="#ctx0" brushRef="#br0" timeOffset="97273.7927">19571 6386 1988,'0'13'114,"2"4"16,1 10 16,5 2 14,-1-1 16,9-3 7,4 3 26,1-8 10,6-3 8,3-7-91,2-6-18,1-4-13,2-4-24,-3-6-33,-5-3-36,-7-5-24,-9-5-32,-5-3-16,-8-1-18,-9-2-14,0 3-10,-2 1-37,3 4-58,4 1-151,3 3-248,6 7 0,3 3 0</inkml:trace>
  <inkml:trace contextRef="#ctx0" brushRef="#br0" timeOffset="97670.8411">20190 6245 1485,'-12'4'121,"-5"6"3,1 4 1,-5 4 3,6-2 8,7-1 9,5 4 4,3-2 4,3 0 2,6-1-96,6-4-21,6-1-5,5-4 3,-5 0-5,1-2-9,-1 3-6,-8-2-7,-3 6-2,-1 0-3,-6 3-1,-3 2 1,-3 2 4,-9 4-4,-2 2 3,-8-3 3,-5-3-3,2-3-4,2-9-35,6-5-76,8-11-125,6-26-296,3 14 0,6-5 0,3-12 0</inkml:trace>
  <inkml:trace contextRef="#ctx0" brushRef="#br0" timeOffset="97878.852">20388 6312 1803,'3'14'56,"4"9"7,-1 6 7,0 4 3,-1 3 1,-2-4 1,1-3-10,-1-5-71,4-10-133,2-9-287,-3 0 0,3-5 0,0-6 0</inkml:trace>
  <inkml:trace contextRef="#ctx0" brushRef="#br0" timeOffset="98327.8545">20567 6365 894,'0'3'111,"2"6"14,1 0 16,3 9 11,2 2 14,-4 3 7,3 4 3,0-1 1,-7-4 12,3-2-50,-3-6 16,0-5-2,0-4-9,0-5-12,0-6-14,0-2-5,0-7-4,1-8-3,5-3-7,8-5-40,-1 5-36,11 2-10,2 7-6,-2 7-1,3 8-1,-1 4-3,-2 5 0,-5 6 1,-4 7-1,-4 3-2,-4 5-3,-4 1-7,4-1-23,-4-2-20,3-6-32,5-6-57,3-6-55,13-4-70,6-12-59,17-5-189,-3-3 0,2-5 0,-5-4 0</inkml:trace>
  <inkml:trace contextRef="#ctx0" brushRef="#br0" timeOffset="98813.9075">21144 6394 2166,'-17'-2'116,"-7"4"33,-4 3 14,-5 5 7,10 1 6,5 9 5,10-1 2,4 0 5,4-2 4,9-2-75,0-7-21,3-4-31,5-1-11,0-3-5,-1-4-9,-4 0-11,-2-1-14,-1 0-8,2 2-4,2 3-9,3 9-13,2 7-3,5 9 4,8 6 11,2 11 18,1-1 26,3 7 24,-9-1 19,-7-1 26,-12 1 24,-13-2 18,-17-2 14,-9 1 8,-16-1 4,-12-3 4,-13-3 17,-10-3-1,-13-7-7,-2-4-25,3-8-25,7-5-10,17-6-14,24-4-18,18-3-38,13 0-60,5-1-87,8-1-97,1 0-131,3-1-267,-2-2-500,5-1 0,1-1 0,4-9 0</inkml:trace>
  <inkml:trace contextRef="#ctx0" brushRef="#br0" timeOffset="99559.8159">25699 5920 2936,'0'0'46,"1"5"39,1 9 33,-1 13 15,3 8 2,0 17 2,2 6-1,0 5 0,2-3 2,-4-5-5,-2-10-38,-1-11-37,-1-10-47,0-10-58,0-7-122,6-9-174,-1-23-404,1 11 0,6-9 0,10-6 0</inkml:trace>
  <inkml:trace contextRef="#ctx0" brushRef="#br0" timeOffset="100008.8212">26375 5917 2446,'-12'-5'116,"-3"1"11,-11-1 8,-5 2 5,-3 8 4,-8 7 2,0 7 3,3 2 1,6 5 2,10-2-89,14-3-17,8-5-3,5 0-2,7-2 3,7-2-4,4-2 6,11 1 2,4-2 0,0 0-2,1-1-7,-2 4-6,-9-1-13,-4 4-6,-10-1-6,-7 1 1,-4 2-4,-8 2-7,-8-2 2,-10 1 0,-12 2 2,-11-4 3,-5-3 5,-4-4-3,4-3-20,11-3-29,9-6-78,18-6-120,14-5-149,11-1-314,16-4 0,15-5 0,14 2 0</inkml:trace>
  <inkml:trace contextRef="#ctx0" brushRef="#br0" timeOffset="100381.672">26742 5929 2039,'-2'0'90,"-2"3"23,-9 6 23,-3 7 17,-5 9 15,0 5 19,3 4 13,10 2 15,4-5 14,7-2-56,8-1-9,7-10-7,9-3-13,10-8-14,7-6-11,4-9-20,-1-4-10,1-8-15,-9-4-15,-12-5-8,-13 0-24,-11-2-25,-12 2-20,-14 4-43,0 6-39,-4 3-39,0 8-61,5 4-110,11 4-102,8 0-303,3 4 0,3 3 0,8 3 0</inkml:trace>
  <inkml:trace contextRef="#ctx0" brushRef="#br0" timeOffset="100571.9221">27172 6107 970,'0'18'115,"2"7"24,-7 4 14,-5 12 4,-10-2 4,-4-3 3,-9-3 1,0-1-6,6-8-34,10-9-225,7-27-341,8 16 0,13-11 0,8-12 0</inkml:trace>
  <inkml:trace contextRef="#ctx0" brushRef="#br0" timeOffset="101918.7646">27486 5915 1936,'-2'7'105,"-6"8"18,-1 6 14,-6 8 6,3 3 13,3 2 4,3-5 4,6-1 1,6-5 0,3-4-69,2-7-24,5-5-15,10-4-12,4-6-5,3-7-14,5-2-11,-4-7-3,-4-4-3,-6 0-1,-13-1-6,-6 0-5,-8 3-2,-8-2-1,-8 3-1,-6 2 2,-11 0 7,0 4 3,0 6 2,7 1 1,9 3 6,7 4 13,7-3 22,6 3 1,0-3-1,3-3 0,6-3 1,9-5-2,11-2 0,7 0-5,5 2-4,2 0-14,-7 8-26,-1 3 1,-8 6-1,-3 8 0,-6 1 1,-3 5 0,-6 7 2,-1 1 2,2 1 0,-2-2 5,1 3 4,4-3 1,-2 2 0,3-6 2,-1 2-3,1-7 3,-1-3 7,-1-3 6,2-6 3,1-3-4,4 0 1,1-10-3,3-4-3,-2-6-4,-3-3-7,-8-8-19,-4-1-19,-4-3-13,-8-2-9,-6-3-1,-5 2-2,-5 1 1,-7 8 2,4 6 3,0 6 10,4 5 15,9 3 16,3 4 21,5-1 13,4 3 1,0-2-1,3-1 0,6 0-2,10-3 2,8-1-3,11 3 0,7 1-6,2 4-12,2 1-6,-5 4-1,1 5 1,-3 4 0,-5 3 0,-9 5 2,-4 0 11,-7 7 7,-7 0 3,-1 3 3,2 4-2,1-2 4,0 0 4,3-3 5,0-5 10,3-6 5,1-3 1,-2-7-5,4-5-1,6-1-5,3-5-1,2-7 0,4-5-3,-3-5-2,-6-6-9,-9-2-7,-9-1-10,-9-2 0,-7-1-1,-16 2 4,-10 2 4,-12 2 7,-9 3 3,-9 9 3,5 5 4,1 3 0,9 4 1,10 1-4,13 4-3,7 0-1,9-2-5,3 3-6,3 2-8,0 0-3,1 0-8,1 1-1,1 3 0,0-4 2,0-1 1,0 1-4,0-2-8,0-2-23,0 4-39,0 0-68,-2-1-48,2 1-108,-7-2-179,-2-26-384,-9 26 0,-7-1 0,-10 2 0</inkml:trace>
  <inkml:trace contextRef="#ctx0" brushRef="#br0" timeOffset="103414.1386">18760 7296 2475,'0'0'95,"0"-1"0,2-2 0,-2 3 4,0-2 10,0 4 15,0 5 24,0 7 14,1 8 4,2 10-83,4 4-6,0 7 0,-3 1 1,1-2-5,-2-4-1,-3-8-11,0-6 17,3-10 25,-3-6 5,2-5-1,1-7-1,1-6-1,2-8 1,1-7 0,6-7-8,-5-7-6,2-4-38,0-2-46,3 1-10,1 4-4,7 4 2,2 8 0,4 10-1,0 4-2,2 10 1,-2 5 0,1 7 2,-5 8 7,-6 6 2,-3 3 1,-6 4-2,-5-1 2,-1-2 2,-2-2 2,0-7 6,0-6 26,0-6 9,0-3-1,0-4-2,1-6 2,8-8-2,3-6-2,7-8 0,9-8-2,5 2-10,1 6-25,0 5-13,-6 9-2,-5 11 2,-8 5 0,-4 8 1,-3 10 0,-3 6-3,-1 4 0,-2 6-20,-1 4-36,-1 1-61,0-3-94,0-3-158,18-11-585,-12-4 0,2-8 0,8-7 0</inkml:trace>
  <inkml:trace contextRef="#ctx0" brushRef="#br0" timeOffset="103797.8742">19590 7371 2820,'0'0'34,"1"-1"7,6 1 18,-1-3 13,5 3 9,4-1 1,-3-7 1,3 0 0,-3-4-2,-1-1-27,-4-1-11,-4 2-9,-3-2-19,-5 1-14,-8 1-9,-5-1-2,-1 4 2,-5 7 4,-2 4 5,6 10 5,-1 5 4,3 11 3,8 2 3,5 6-1,2-2 3,5 0 2,7-6-7,5-2-14,5-5-37,9-8-69,10-6-109,9-10-138,0-1-235,4-7 0,0-9 0,-3-5 0</inkml:trace>
  <inkml:trace contextRef="#ctx0" brushRef="#br0" timeOffset="104208.8976">19925 7031 1107,'0'-12'156,"-1"2"13,1 3 32,-2 1 25,7 12 13,2 14 8,4 10 4,-1 12 3,10 13 1,-2 0-147,-2 4-11,2-2-11,-6-6-32,0-9-26,-6-9-10,-3-9-4,-3-9-4,0-10-4,0-2-6,-3-8-2,-1-8 0,-11-4-2,-4-4-1,-7-1-1,-1 2-4,0 7-4,3 9-1,0 4 5,5 8 4,1 9 4,5 4 2,2 4-1,8 1 3,5 1-1,11-5-26,7-3-74,13-8-151,12-11-365,8 0 0,-2-5 0,2-9 0</inkml:trace>
  <inkml:trace contextRef="#ctx0" brushRef="#br0" timeOffset="104398.6289">20217 7325 2482,'2'-1'44,"-2"1"9,1 0 10,2 7 7,2 4 0,3 8 2,2 2-1,-3 5-18,5 1-72,0-5-130,2-9-413,5 2 0,2-7 0</inkml:trace>
  <inkml:trace contextRef="#ctx0" brushRef="#br0" timeOffset="105279.7662">20557 7250 2456,'-15'0'104,"-9"11"11,-5 6 9,-4 4 3,5 8 2,8 5 1,11-1 3,4-3-1,9-5 2,8-2-86,9-7-45,10-8-53,19-3-97,13-10-79,11-10-95,-8-7-257,-1 4 0,-23-7 0,-20 6 0,-16 3 2636,-9 5-2231,-14 2 72,-3 3 49,-7 3 33,-5 2 45,3 2 61,2 3 98,6 3 82,1 3 99,7 6-67,7 2-79,3 1-68,3-4-45,6-1-26,3-4-21,3-1-15,7-5-4,1-2-5,-1-6-6,3-5 2,-1-3-5,-6-3-4,-7-9-4,-4 5-2,-2-1-9,-4 6-16,2 3-4,0 7 0,2 5 0,-2 5-1,0 5 0,3 7 1,3 3-6,6 1 1,4 0-12,12-1-2,2-4-19,7-6-49,5-7-46,-1-5-71,-2-8-59,-6-10-57,-6-6-15,-10-4 10,-10-10 26,-7-6 16,-6-4 27,-8-10 51,-2-9 47,-2-8 75,-4 3 103,4 5 121,1 12 80,10 15 56,4 15 6,1 11-3,2 6 24,2 7 25,-2 6 31,3 8 20,1 12-44,9 14-58,1 11-63,6 14-62,-2 10-12,-2 6-3,0 0-32,-3 1-31,-6-11-43,0-5-38,-3-10-41,2-7-67,-2-9-140,1-19-312</inkml:trace>
  <inkml:trace contextRef="#ctx0" brushRef="#br0" timeOffset="106011.0058">22286 7221 1459,'-7'0'122,"-10"-2"33,-1 2 24,-9 0 12,0-1 8,-2 2 4,4 9 6,2 4 8,6 3 8,8 5-68,2 3-39,6-1-23,4-2-20,5-4-1,2-3 8,9-5 6,5-6 6,5-5-6,5-8-6,-5-7-6,1-2-9,-7-10-10,-5-4-3,-12 0-20,-3 0-16,-2 1-20,-2 8-18,-1 10-4,4 9-1,-2 8 3,-3 9 3,3 8 2,-2 8-3,5 3 11,6 3-2,9-2-20,6-1-30,8-7-54,7-8-98,2-11-148,-1-18-332,3 5 0,-9-8 0,-1-10 0</inkml:trace>
  <inkml:trace contextRef="#ctx0" brushRef="#br0" timeOffset="106251.741">22587 6813 2275,'0'-4'75,"3"1"41,-3 3 24,0 9 25,5 8 13,3 18 4,6 10-1,3 10 2,1 10-4,0 1-71,0 1-49,0-8-99,0-11-128,2-13-189,-4-10-298,-4-10 0,5-10 0,-4-8 0</inkml:trace>
  <inkml:trace contextRef="#ctx0" brushRef="#br0" timeOffset="106477.5863">22864 6803 1701,'0'2'131,"0"3"39,3 11 20,0 10 10,10 10 2,-2 19-1,6 10 1,-2 4-19,1 3-37,-1-4-164,6-10-214,-8-6-383,4-9 0,-1-14 0,0-11 0</inkml:trace>
  <inkml:trace contextRef="#ctx0" brushRef="#br0" timeOffset="107578.405">25743 6878 1357,'-3'0'77,"1"0"48,-1 0 48,2 0 33,-1 0 24,2 0 16,2 0 12,-2 0 6,0 0 9,0 0-40,1 0-12,5 0-36,5 0-41,7-5-27,7 4-18,12-2-13,5-3-8,7 2-9,5 1-10,-2 2-14,-9 1-12,-5 6-10,-16 5-7,-11 1-3,-8 6-5,-9 4-2,-6 2-5,-8 1 3,-10 1 3,-6 0 0,-2-3 4,-2-2-3,10-7 4,9-7 13,4 0 6,11-6-1,6-1 2,3 0-1,6-1-1,9 1 0,5 0-1,11-3 2,3 2-8,2 1-12,-4 4-10,-4 2 0,-7 6-4,-8 5 9,-9 0 0,-3 3 7,-13 0-2,-9 1 1,-6-2 4,-9 1-3,-11-2 5,-2-3-2,-6-5 5,-2-3-10,3-3-10,7-3-23,8-6-62,15 1-85,12-12-131,20-5-151,10-5-371,13 1 0,9-7 0,12 3 0</inkml:trace>
  <inkml:trace contextRef="#ctx0" brushRef="#br0" timeOffset="108312.018">26492 6810 2008,'0'-4'141,"0"1"18,-2 3 29,-5 0 22,-2 10 8,-3 11 7,-4 6 6,3 9 5,3 3 12,7 0-121,3-3-14,7-2-9,5-5-20,8-6-20,1-8-2,11-7-5,1-5-4,4-6-6,0-6-12,-3-5-4,-4-4-6,-4-7-17,-12-4-20,-6-1-6,-6-3-6,-12-2-6,-4-2 0,-6 2-2,-4 3-3,1 7-2,4 5 7,5 8 10,6 5 1,5 2-9,3 3 9,1 0 5,5 2 2,9 0 5,9-1 8,15 2 1,8 1 4,1 3-2,-3 5 9,-9 6 20,-9 4 4,-14 4 7,-7 4 4,-3 1 2,-8 3-5,1-1-1,0-3-1,1-1 6,3-6-2,-1-4 4,2-5 1,-1-3-4,5-6-2,10-5-2,6-6-1,6-4 0,6-5-1,-3-4-3,-4-7-4,-7-1-20,-13-3-22,-4 1-12,-7 2-5,-6 2-18,-5 8-29,-3 4-48,-1 7-42,1 5-84,5 1-132,11 2-456,0 5 0,3-2 0,9 3 0</inkml:trace>
  <inkml:trace contextRef="#ctx0" brushRef="#br0" timeOffset="108512.0368">27291 6919 1216,'2'17'108,"-2"6"11,1 9 24,-4 9 11,-9 4 6,-4-5 2,-7 4 0,-4-2-8,0-5-67,9-10-219,4-38-334,8 20 0,6-10 0,12-13 0</inkml:trace>
  <inkml:trace contextRef="#ctx0" brushRef="#br0" timeOffset="110118.292">27594 6759 1572,'-9'7'108,"-8"5"25,-4 9 8,-2 8 3,-1 4 4,12 4 4,2 1 2,7-4 7,6-2 8,7-9-72,2-3-26,8-11-21,6-6-6,5-3-4,5-7-15,2-6-16,-3-2-15,-2-5-22,-8-5-14,-5-2-11,-13 4-2,-4-7-4,-9 3-3,-9 1 2,-1 2 15,-7 0 13,-7 5 14,1 4 18,5 3 12,6 4 12,6 0 4,8 2 5,4-4 2,1 3 3,8-2 0,12-1 2,5 3 0,7 1 4,5 2-6,1 3-5,-5 6-1,-4 4 3,-3 6 1,-10 5 0,-5 3 5,-9 5-1,-3-2-2,-3 1-4,-1 2-1,2-1-3,1 0-3,-1-2-5,2-5 0,2 2-4,5-6-1,5-5 0,9-4 0,8-5 1,8-6 0,1-3-1,-2-5 0,-3-3 0,-9-4-6,-4-4-3,-13 1-7,-3-7-5,-4 2-5,-10-6-4,-11-3 0,-6 0-2,-10 2-2,-6 4 1,3 2 4,5 10 1,11 2 2,9 4 7,9 5 8,6 1 4,0-1 0,9 1 3,12-2 2,8-3 0,10 0-2,13 1 1,3-2 0,7 2-3,-1 4-4,5 2-1,-4 1 1,-11 4 0,-4 4-3,-14 2 4,-12 4 3,-10 5 0,-4 0 3,-4 4 4,-1-1 3,5 1 2,-4 3 1,6-2 2,0 0 5,3 2 1,2-5 7,5 0 10,-3-4 10,6-3 6,7-6 0,4-3 2,6-2-4,9-3-1,-2-6-2,0-3-6,-7-1-6,-9-6-11,-9-2-13,-13-2-7,-4 1-3,-13-5-8,-9-2 3,-11-3-2,-11-2-1,-7 2 3,-1 3-2,4 9 2,4 2-2,10 9-1,5 5 0,7 2 3,5 1 0,1 0 1,6 1-1,-2 1-2,4-1-1,0 2-2,0 0 1,3-1 1,1-2 1,0 0-3,0 0 3,-2 0-2,2 2 1,-1-1 2,1-1 1,0 0-3,1 0 3,-1 0-3,0 3-2,0-6 0,0 6 1,0-6-1,0 3-1,0 3-3,0-3 0,0 0 0,0 0 0,-1 0 0,1 0 0,0 0 0,0 0 0,0 0 2,0 0-1,0 0 0,0 0 0,0 0 4,0 0-7,0 0-3,0 0-8,-2 0-19,2 0-25,0 0-36,0 0-23,0 0-18,0 0-26,0 0-76,0 0-76,0-3-94,0-9-274,-3 8 0,-3-2 0,-6-2 0</inkml:trace>
  <inkml:trace contextRef="#ctx0" brushRef="#br0" timeOffset="128253.7289">19096 8205 1110,'0'-3'103,"0"0"40,0-2 43,-3 1 35,1-1 31,1-1 24,-1 0 15,1 1 9,1 0 12,-2 1-74,2 2-34,0 1-42,0 1-38,2 0-24,2 5-16,1 7-14,3 9-8,-1 8-2,-3 12-10,-2 3 3,-1 9 3,-1 3 1,-1-3-6,1-2-12,0-5-13,0-12-12,0-7-8,0-10-7,0-6-27,0-7-52,0-3-76,0-6-169,-2-29-487,1 10 0,-6-13 0</inkml:trace>
  <inkml:trace contextRef="#ctx0" brushRef="#br0" timeOffset="128572.3476">18929 8120 1030,'-11'0'118,"2"0"31,-1 0 29,-7 2 21,10-4 29,2 2 29,3 0 36,2 0 11,2 0 21,9 0-78,8-2-25,19-3-27,14-1-28,15-3-20,0-1-32,-2 0-51,-8 2-88,-16 3-134,-1-2-219,-17 7-358,-6-2 0,-8 2 0,0 0 0</inkml:trace>
  <inkml:trace contextRef="#ctx0" brushRef="#br0" timeOffset="128963.7979">19436 8393 1470,'0'21'61,"0"5"15,0 12 28,-1 3 17,-2-2 6,-1-8 5,4-2 5,-3-7 19,3-6 53,0-8-30,0-6-8,0-2-14,0-5-25,-3-7-16,-4-14-3,-4-7-4,-2-10-5,-2-3-18,3-2-46,3 9-9,-2 7 10,10 7-8,1 11-4,0 3 1,7 5-8,14 0-25,9-2-49,18-1-101,14-8-159,-5-7-381,-4 10 0,-9 3 0,-14 5 0</inkml:trace>
  <inkml:trace contextRef="#ctx0" brushRef="#br0" timeOffset="129392.8406">19776 8342 2505,'-20'5'86,"-7"4"10,-4 0 10,-9 7 4,12-2 1,9 2 2,6 2 10,6-1 6,6 1 11,2 0-64,2 1-11,4-2-12,3 1-8,2-6-1,9-2 6,3-6-2,1-4-9,4-5-6,-1-7-9,-5-5-11,1-1-20,-7-6-8,-10 2-6,-4 4-2,-3 7-12,0 2-5,0 4 0,0 5-2,0 3 1,0 8 4,0 1 10,2 8-48,2 5-111,8-7-138,-3-4-295,2 7 0,5-8 0,1-4 0</inkml:trace>
  <inkml:trace contextRef="#ctx0" brushRef="#br0" timeOffset="129848.7799">20017 8347 1198,'2'5'109,"0"4"18,1 6 14,0 9 3,-3 0 1,6 5 0,-1 5-1,-2-3-1,0-4 2,0-5-79,-1-4 22,-2-10-3,0-5-7,0-5 1,0-4 7,0-11 2,0-9 3,0-4 3,0-4-3,2-3-6,3 4-45,2 5-16,6 9-14,1 4-18,0 12-33,3 0-24,-7 6-10,4 3-1,-5 6-1,0-1 0,-4 7 0,2 3 0,-1 0 6,-2 1 15,2 2-5,1-4-48,1-7-134,-2 1-223,1-2 0,3-7 0,10-3 0</inkml:trace>
  <inkml:trace contextRef="#ctx0" brushRef="#br0" timeOffset="130217.8345">20408 8306 2176,'-9'1'139,"-5"2"8,0 4 4,-4 5 5,8 1-1,4 2 2,3 3 1,3-1 2,5-3 1,3-2-125,3 1-13,5-5-8,4 0-7,4 2-11,-5 0-8,2 1-21,-2 0-8,-7 6-4,1 0-4,-8 3-1,-2 2-4,-4 1-7,-6-5 8,-3-1 9,-2-4 11,-3-7 20,0-3 2,-3-6-73,11-7-158,-7-9-324,8-5 0,5-8 0,4-9 0</inkml:trace>
  <inkml:trace contextRef="#ctx0" brushRef="#br0" timeOffset="130660.7394">20647 8356 1484,'8'16'79,"2"7"4,3 9 1,3 11 2,-2 1 3,-7 3 2,3 3 2,-3 0 1,-6-3 0,-1-4-59,0-11 25,0-9 28,0-10 2,0-8-4,0-10 2,0-8-4,0-11-1,-1-14-2,-2-9 3,1-13-1,0 0-38,2-1-26,5 9 9,4 8 2,5 9-1,1 11-1,3 10 1,0 9 0,-2 6-1,0 7-1,-5 6-5,-4 7-5,-4 5-12,-6 6-3,-4 6-10,-6-4-19,1 2-36,0-7-63,3-10-89,3-20-392,4 3 0,8-9 0,12-10 0</inkml:trace>
  <inkml:trace contextRef="#ctx0" brushRef="#br0" timeOffset="131150.276">21103 8365 1849,'-16'18'110,"-5"9"20,-2 6 9,3 3 6,9-5 12,6-8 5,5-3 14,5-6 16,-1-5 11,6-4-68,3-9-37,6-2-20,-2-10-10,2-8-18,1 0-35,-7-6-22,1 3-39,-4 6-25,-2 6-6,1 7-5,1 6 0,3 5-1,1 8 6,0 3 7,-2 4 26,0 7 21,-3 1 36,-4 1 13,-2 1 8,-1-3 21,-1-5 40,-2-3 47,1-7 28,-4-7 20,-2-7 19,0-10 1,-1-10-10,5-9-5,2-8-11,9-2-20,12 2-40,5 2-53,10 8-78,3 2-103,2 9-201,-5-9-628,1 15 0,-8 2 0,0 0 0</inkml:trace>
  <inkml:trace contextRef="#ctx0" brushRef="#br0" timeOffset="131549.8146">21609 8024 1148,'1'-6'129,"-1"3"75,5 3 41,1 5 21,4 12 13,3 16 8,3 8 7,-5 10 2,-2 9 1,-6 4-111,-2 1-25,-1-1-98,0-4-74,0-9-62,0-10-36,0-14-36,0-11-46,0-13-11,0-12-2,-1-13 2,-7-7 20,-3-8 61,-5 0 76,2 2 85,-2 11 39,10 5 30,3 8 41,1 6 2,10 2-50,8 2-96,21-8-206,-1 5-361,18-3 0,4-2 0,7-3 0</inkml:trace>
  <inkml:trace contextRef="#ctx0" brushRef="#br0" timeOffset="131992.082">22495 8329 3150,'-21'3'97,"-12"0"4,-6 1 2,-7 3 3,11 3-3,8-2 5,9 0 3,7 2 8,8 3 10,0 2-84,3 2-9,3 3 0,0 1-3,8-2-5,-1 0 5,7-9 0,-1-1 0,5-6-9,2-7-8,-3-6-11,-1-5-17,-4-3-39,-3-6-29,-7 2-35,-4-2-24,1 3-26,-2 6-32,-2 5 1,4 6 2,-2 7 7,0 2 17,0 8 20,0 3-26,1 0-35,8-1-61,5-8-154,5 8 0,2-6 0,8-1 0</inkml:trace>
  <inkml:trace contextRef="#ctx0" brushRef="#br0" timeOffset="132247.1261">22607 8032 2425,'0'-6'101,"0"4"29,1 4 16,2 7 9,3 12 4,3 18 0,6 7 3,-1 12-6,-2 0-17,-5 3-120,1-3-60,-2-3-114,1-13-105,6-13-399,-4-5 0,2-10 0</inkml:trace>
  <inkml:trace contextRef="#ctx0" brushRef="#br0" timeOffset="132537.1252">22840 8041 1871,'0'-1'117,"0"1"39,2 4 31,3 10 16,4 9 15,5 14 0,4 10 2,1 7 1,0 1 1,-3 0-67,-5-1-51,-5-1-38,0 0-38,-5-7-41,-1 0-63,-1-7-113,7-8-175,-5-8-304,-1-7 0,3-11 0,0-10 0</inkml:trace>
  <inkml:trace contextRef="#ctx0" brushRef="#br0" timeOffset="137898.2338">5177 15799 370,'-2'0'83,"-3"0"36,1 0 29,-4 1 43,2 1 42,-3 3 20,5 4 13,-1 1 9,5 2 4,0 1-53,3-2-19,7-1-19,0-3-8,-1-5-25,7-2-29,-5-2-12,1-5-3,4 0-5,-2-2 1,7-5-6,8-3-5,10-1-16,9-5-21,12-3-17,9-3-4,9 0-2,5-2-2,3 7 3,10 5 9,5 6 8,2 9 13,5 3 6,2 4 4,-2 6 4,-4 4-5,-2 4-2,-3 6-8,1 4 0,2 0-15,-4-1-8,1-1-10,-5-3-6,-7-1-4,-9 0-3,-4-4-1,-6 1-4,-2-1-3,1-5-4,3-5 3,5-5 0,5-6-5,4-7 2,2-8 0,2-4 0,0-2-3,-5-2 0,2 5 2,1 2-1,4 4-2,1 1-3,4 3 3,1-4-1,-1 4-1,0-2-2,1 4 0,-3 2 1,2 4 2,-5 2-2,-1 1 0,-6 5 2,-4-1-2,-5-3 0,0 1 0,-2-2 2,5-6 1,-3-4-1,4-6-2,-1-4 2,2-2 1,-1-1-2,-4-1 1,-4 3-1,-7-2 1,-4 2-1,-2 1 0,-3 1 0,1-2-2,1 2 0,6 0-1,-1 2 4,4 1-1,-5 2 0,-2 3-1,-8 3-2,-6 5 1,-7 1 0,-7 2 1,-6-3 0,-6 4 1,-6 0-4,-5 0 2,-2 0 0,-3 0 2,-2 0 2,0-2-1,1 1-1,-1 0-2,2 0 0,-2-1-4,0 2-1,0 0-3,0 0 2,0 0-2,0 0 0,0 0 0,0 0-1,0 0 2,0 0 0,0 0 2,0 0 3,0 0 4,0 0-6,0 0-3,0 0-2,0 0 0,0 0 1,0 0 0,0 0-3,0 0-7,0 0-22,0 0-23,0 0-26,0 0-25,0 0-16,0 0-27,0 0-39,0 0-47,0 0-49,0 0-31,1-2-83,5-5-222,-5 6 0,1 0 0,-2-2 0</inkml:trace>
  <inkml:trace contextRef="#ctx0" brushRef="#br0" timeOffset="154628.1429">25982 7819 2183,'-3'0'99,"1"0"19,-1 0 18,0 0 18,3 0 12,-4 0 10,1-2 16,3 2 11,-3 0 1,3 0-62,0 0 2,0 0-9,0 0-9,0-1 1,0-1-8,0-2-7,6-3-16,4 0-8,7-4 0,7 1-11,6 2-25,8 2-9,7 2-8,2 3-20,1-1-3,-6 5-6,-9 4 0,-9 2-3,-14 3-1,-7 6 5,-10 6 0,-5 2 0,-12 3 3,-9 3 2,-8-3 1,-4 0 1,3-3 0,9-6 3,10-6-2,11-4-5,8-3-4,4-4-1,3-1 1,4-2-2,9 0 0,9 0 4,11 1-2,1 2-1,1 5 2,-2 1 2,-4 6 0,-8 2 0,-5 2-5,-9 3 5,-4 0-3,-6 2 4,-6 1 1,-8 1 0,-7-2 1,-9 1 1,-14-5 0,-1-5-1,0-2-14,1-8-38,7-5-59,8-7-94,7-4-102,12-10-174,7 3-384,6-8 0,11-1 0,7-2 0</inkml:trace>
  <inkml:trace contextRef="#ctx0" brushRef="#br0" timeOffset="155795.9975">26620 7878 2339,'-5'0'132,"-5"4"20,1 3 23,-3 11 9,3 6 24,0 8 10,4 5 5,2 4 8,2-1 5,1-2-97,3-1-31,6-7-18,1-5-21,2-5-5,6-11-24,-2-4-7,3-5-6,4-8-5,1-6-6,1-7-2,-5-6-11,-8-7-15,-6-8-10,-12-2-5,-6-2 3,-6 1-4,4 9 0,-4 7-1,3 5-3,8 14-3,1 5 8,0 1 10,4 4 1,2 0 2,-1 0 1,7 0 2,4 0 8,11 0-1,11 0 4,11 0 5,3 0 1,-4 4 2,-6 4 10,-15 3 11,-8 5 11,-8 6 10,-5 4 3,0 1 5,0 3-1,0 2 3,0 2 1,0-5 1,0-2 1,0-5-13,3-4-11,3-4-5,-1-4-12,7-6 0,1-3-2,8-6-4,5-6-1,5-7 0,2-6-7,-4-8-9,-5-2-16,-12-4-9,-9 4 0,-9-1 0,-12 0 2,-5 2 7,-1 4 4,-6 2 6,0 7 1,8 4 10,2 9 12,8-1 3,5 7-5,3-1-6,4 2 2,0 0-7,4 0-3,3 2-6,9-1 3,9 7 2,8-5 1,9 4-3,0 0 6,-1-1 3,-8 0-5,-12 4 4,-6 6-3,-6 1 4,-4 0 0,-2 4 4,1 4 5,-3-1 7,2 2-2,-3 2 2,3-5 2,2 0-2,3-3 3,2-6-3,5-3 2,3-6-8,0-3-3,8-2-3,1-7-1,5-4-10,-2-8-21,-2-4-13,-12-8-29,-8 1-3,-11-7-3,-16 2 2,-8 2-3,-6 1-2,-8 7-3,1 7-4,6 10-10,9 6-34,8-1-34,12 3-96,5 3-131,2-22-362,3 18 0,2-1 0</inkml:trace>
  <inkml:trace contextRef="#ctx0" brushRef="#br0" timeOffset="156096.0249">27603 7707 2486,'0'0'127,"0"3"39,1 2 25,-1 8 19,9 1 9,2 8 2,5 4 4,10 3 4,4 0 1,6 1-75,2 0-46,-2 0-46,-6-2-63,-8 1-70,-6-4-78,-6-4-177,-7-30-492,-3 18 0,0-8 0,3-5 0</inkml:trace>
  <inkml:trace contextRef="#ctx0" brushRef="#br0" timeOffset="156345.1388">27848 7729 2254,'-1'0'100,"-1"4"31,-2 8 17,-9 7 15,-3 7 6,-8 11 3,-2 7 2,-7 6 1,6 3-3,4-5-64,7-4-67,7-6-105,6-12-137,17-13-507,-11-8 0,8-2 0,9-11 0</inkml:trace>
  <inkml:trace contextRef="#ctx0" brushRef="#br0" timeOffset="156922.0895">28059 7653 1621,'0'-4'149,"1"-2"13,-1 1 6,2-4 11,8 1 10,5 2 21,11 2 10,10-1 8,6 3 5,0 1-118,-4 4-29,-8 4-13,-7 4-6,-11 5-9,-5 1-11,-4 5-21,-3 1-5,-6 0-3,-10-1 0,-5 2 3,-8 0 1,-4-3-1,6-1 1,10-7 3,8-3 2,5-6 7,6-2 7,3 1-2,4-3-5,6 0-1,11 0 0,4 3 0,5 0-1,0 5-2,3 5-1,-3 3-10,-4 4-10,-8 1-6,-6 4 6,-10 1 3,-9-3 6,-11 0 7,-8 0 12,-9-5 3,-8-1 0,-10-2 6,-8-6-2,1-4 1,2-5-12,6-3-34,14-3-78,14-3-94,16-10-154,16-15-505,13 4 0,12-7 0,13-7 0</inkml:trace>
  <inkml:trace contextRef="#ctx0" brushRef="#br0" timeOffset="158259.9791">28784 7650 1858,'0'0'111,"0"7"33,-1 5 20,-4 7 17,-4 6 9,-4 11 4,0 5 2,0 2 8,7-1 10,6-3-53,10-7-34,7-4-22,10-6-13,6-8-11,11-4-5,2-8 2,7-4-1,0-8-5,-5-1-11,-5-5-7,-13-7-6,-14-3-8,-10-5-7,-8-1 3,-7 2 6,-10-1-2,-3 0 4,-12 4 12,-4 4 5,-4 1 3,4 5-4,1 5-1,7 3 0,9 2-7,6 6-12,4-2-1,5 3-7,0 0-12,6 0-6,-3 0-10,0 0 1,3 0-3,0 0 1,0 0 0,0 3 0,0-3 0,-3 4-2,3-4 0,0 2 2,0-2 1,0 2-3,0-2 0,0 0-1,0 0 0,0 1 2,0 0-1,0-1 2,0 0 0,0 1 0,0 1 1,0-2 2,0 0 4,0 0 0,0 0 0,0 0-2,0 0 1,0 0-2,0 0-3,0 0-1,0 0 0,0 0-3,0 0 0,0 0-3,0 0 0,0 0 0,0 0 1,0 0-1,0 1 3,0-1 0,0 0 0,0 0 3,0 0-8,0 0 4,0 0-1,0 0 0,0 0 1,0 0-1,0 0 1,0 0-1,0 0 0,0 0 1,0 0 3,0 0-1,0 0 2,0 0-1,0 0 1,0 0-1,0 0 1,0 0 0,0 0 0,0 0-2,0 0 0,0 0 0,0 0-1,0 0 2,0 0-2,0 0 1,0 0-1,0 0 2,0 0-1,0 0 1,0 0 0,0 0-1,0 0 1,0 0-2,0 0 0,0 0-2,0 0 4,0 0-4,0 0 1,0 0-1,0 0 0,0 0 1,0 0-1,0 0 2,0 0 0,0 0 0,0 0-1,0 0-2,0 0 1,0 0 1,0 0-2,0 0 2,0 0 0,0 0-3,0 0-11,0 0-15,0 0-13,0 0-12,0 0-17,0 0-24,0 0-31,0 2-39,0-2-52,0 1-7,0 0-49,0-1-68,0 0-78,-3 0-239,0 2 0,-2 0 0,-8 1 0</inkml:trace>
  <inkml:trace contextRef="#ctx0" brushRef="#br0" timeOffset="162977.9332">19138 9302 1491,'0'-4'114,"4"-4"31,-4 2 25,0-5 14,0 4 15,0 2 14,0 2 13,0 0 10,0 0 4,0 0-70,0 1-35,0-3-31,2 1-25,-2 1-9,1 3-12,-1-3-8,0 3-11,0 0-10,0-2-1,0 2 24,2 5 17,3 2 18,-1 12 11,4 7 4,0 11 0,5 7 5,-1 7 2,0 4 6,-5 0 1,1-3-25,1-4-15,-8-7-18,1-4-9,-1-8-4,-1-4-7,0-5-9,0-5-5,0-4-16,0-3-26,0-3-41,0-2-72,0-1-83,3-2-143,6-8-170,-5-1-282,2-8 0,5-3 0,2-11 0</inkml:trace>
  <inkml:trace contextRef="#ctx0" brushRef="#br0" timeOffset="163451.8877">19350 9543 1768,'5'-3'165,"-5"-2"24,0 2-1,3-1 10,-3 1 19,6 7 15,1 7 7,5 10 2,-3 11 2,3 7-121,-1 2-43,-7 0-22,2-5 6,-3-9-2,1-5 11,-4-10 30,1-5-5,2-6 1,-1-3 0,-2-8 1,0-6 0,1-6-3,-1-9-9,2-6-17,6-4-29,11 0-47,9 3-2,5 9-12,9 6-17,-6 11-13,-8 7-1,-9 7 0,-4 4 6,-6 6 12,-4 7 3,-1 2 3,-1 7 2,-1 3 8,-1-1 15,1 1 11,1-2-15,1-3-68,2-4-115,14-10-244,-8-7-352,4-4 0,11-7 0,13-11 0</inkml:trace>
  <inkml:trace contextRef="#ctx0" brushRef="#br0" timeOffset="163853.8192">20090 9443 2112,'-20'2'121,"-6"6"7,-2 1 5,-7 5 1,12-1 0,10 1 3,3 3 3,6-2 4,4-1 3,6-2-99,3 3-14,11-1-6,2-2-5,9-4-4,-1 3 0,2-3-17,-6-1-8,-2 0-6,-9 3-3,-4 0-3,-7 0 2,-4 2 5,-7 5 1,-7 2 5,-5 2 3,-10-1 14,-6-1 6,2-6 3,2-6-3,7-5-37,4-6-111,17-10-191,0-2-280,9-5 0,14-8 0,10-5 0</inkml:trace>
  <inkml:trace contextRef="#ctx0" brushRef="#br0" timeOffset="164156.8224">20331 9474 2184,'0'15'127,"0"10"20,0 8 20,0 5 13,3-1 5,3-3 15,4-5 22,3-7 36,5-8 32,0-9-93,1-3-18,0-11-16,2-3-20,0-10-11,-1-7-15,-6-3-39,-8-6-47,-2 3-69,-4 2-80,-2 9-159,2 1-207,5 12-332,-2 5 0,10 3 0,5 0 0</inkml:trace>
  <inkml:trace contextRef="#ctx0" brushRef="#br0" timeOffset="165231.8321">20681 9482 1942,'6'15'142,"5"5"8,3 6 3,1 7 2,-6-1 1,0-1 8,-5 0 16,-2-2 22,-2-7 40,0-5-60,-2-7-4,0-5 4,-3-5 3,-1-8 1,0-6-1,-2-7-10,5-10-36,1-9-51,10-5-55,9 2-96,10 2-53,14 7-39,3 8-28,3 11-29,-4 6-50,-13 6-14,-11 6 23,-10 4 61,-7-3 44,-4 2 57,-2 1 58,-5 0 51,3 1 57,-8 1 75,-4 0 77,3 5 32,-3 1 0,3 10-28,-1 2-25,6 1-23,6 1-21,0-4-21,11-3-34,2-5-48,5-5-27,2-7-11,2 0-6,-3-10-1,2 0-7,-4-7-14,-2-3-11,-2-4-18,-3 0-4,-3 2-17,-3 5-30,2 3 0,-2 7-1,1 3-6,2 4-25,3 4-11,11 3 8,5 4 13,11-1-26,3 0-44,8-5-34,0-4-59,-4-4-78,-8-7-261,-13-4 0,-9 7 0,-7-12 2024,-6-4-1781,-4-7 81,4-7 41,0-14 67,-3 7 121,-1 3 130,4 10 119,-2 4 75,4 12 103,1 5 97,0 5-14,0 7-49,1 6-31,4 10-67,1 5-89,3 6-69,-5 2-61,3-2-17,-4-1-24,-3-9-24,0-6-1,0-6-7,1-5-4,-1-6 5,0-2-2,0-9-2,0-7 4,0-5-3,3-9-2,7-3-7,7-1-10,10 6 2,6 4-2,2 5-7,-2 13-15,-9 5-7,-3 2 0,-9 4 1,0 6 1,-3 2 1,0 5 6,-1 2-5,-2 0-1,0 1 2,-3 0 17,-2 0 5,-1 1-22,2-4-54,-4 0-98,9-5-184,-4-19-243,5 7 0</inkml:trace>
  <inkml:trace contextRef="#ctx0" brushRef="#br0" timeOffset="165499.982">21813 9341 1986,'-10'0'156,"-4"0"22,-5 6 16,-6 3 8,2 5 10,0 9 8,7 6 5,5 2 1,7 1-1,4-2-125,-4 1-44,12-3-44,3-4-78,2-4-84,7-7-81,6-8-102,4-14-309,-5 4 0,-6-7 0,-8-3 0</inkml:trace>
  <inkml:trace contextRef="#ctx0" brushRef="#br0" timeOffset="165832.2552">21816 9525 1779,'0'0'143,"0"0"53,0 0 27,4 1 19,5-2 25,1 1 9,7-2 6,2-1 2,-2-3 3,-4-2-106,-1-4-44,-5 0-57,-4-2-34,-3 1-21,-3-2-24,-10 6-10,-1-3-7,-5 7-2,-5 2-6,6 0 6,2 6 10,2 4 9,8 6 9,3 3 4,3 9-1,0 4 0,6 2-1,4 1-27,1-2-55,4 0-88,8-8-169,-1-17-442,2 8 0,2-7 0,-2-7 0</inkml:trace>
  <inkml:trace contextRef="#ctx0" brushRef="#br0" timeOffset="166846.3323">22408 9358 1836,'0'-2'214,"0"2"36,3 0 5,-7-5 11,-6 2 14,-7 3 11,-2 0 5,-5 0 0,-1 8 1,4-2-158,6 7-53,1 3-34,10 2-7,1-1-8,4 2-12,8-4-14,2 1 0,7-3-2,6-3 1,4-1 0,3-5-4,-4 2 0,-5-2-1,-7 3-3,2-1-2,-13 5 4,-2 0-3,-2 4 0,-6 2 2,-11 1-3,-4 1 0,-6-2-16,-10 0-27,5-7-37,2-2-51,12-7-93,4-7-141,21-11-412,-7-3 0,13-6 0</inkml:trace>
  <inkml:trace contextRef="#ctx0" brushRef="#br0" timeOffset="167080.1822">22491 9281 1537,'0'0'152,"1"0"47,-1 6 28,2 5 14,-4 6 7,2 12 3,-3 9 1,-4 3 1,-5 3 1,0-1-107,-5-6-47,5-6-60,4-3-72,4-10-89,3-10-111,32-4-471,-19-4 0,5-4 0,7-6 0</inkml:trace>
  <inkml:trace contextRef="#ctx0" brushRef="#br0" timeOffset="167648.0715">22814 9396 2607,'0'0'91,"0"5"18,2 8 6,1 4 0,3 7 2,0 10 0,0 0 1,1-1 1,-1-4 0,-3-6-61,-1-7-22,-1-4 4,-1-4 1,0-6 4,0-4 6,0-3 3,0-10 3,0-9 2,0-8 0,0-5 4,0-5 8,2 7-14,4 4-1,7 10 0,14 4-5,11 4-3,11 3-3,6-4 4,-4 2-1,-15 3 0,-12 0-10,-13-2-10,-9 5-6,-2 0-7,-2-2 2,-6-1 0,-1 1-3,-9-1-5,-1 3-2,-2 0-6,3 4-7,2 4 3,0 5 2,8 9-3,2 5-1,1 5-3,7 6 2,3 2-1,7-1-14,7-6-32,4 2-46,10-9-87,3-6-109,2-7-147,1-4-308,-1-10 0,-4-7 0,-4-6 0</inkml:trace>
  <inkml:trace contextRef="#ctx0" brushRef="#br0" timeOffset="167884.097">23347 9043 2564,'0'0'92,"0"3"31,0 10 15,3 6 9,0 14 2,2 13 0,2 9 0,2 3 0,-3 4 2,0-4-42,0-5-57,-1-7-64,-1-6-82,-1-9-165,6-19-462,-6-3 0,6-5 0,3-11 0</inkml:trace>
  <inkml:trace contextRef="#ctx0" brushRef="#br0" timeOffset="168079.4644">23537 9356 1922,'0'3'124,"0"6"16,0 5 6,0 6 0,0 4 2,0 1 0,3 3-14,-1-4-49,6-4-168,-5-15-499,2 6 0,-1-8 0</inkml:trace>
  <inkml:trace contextRef="#ctx0" brushRef="#br0" timeOffset="168413.8211">23690 9370 1702,'4'0'112,"-1"0"7,4 0 2,3-2 1,2-4-1,-3 0-9,0-3-9,-1-4-5,-8 1 0,0 0-92,-5-1-16,-5 4 3,-5 5 4,-3 1 8,-2 9 2,-4 2 11,7 4 10,1 5 8,7 6-2,4-2-7,4 0-64,8-5-156,7-10-330,7 5 0,12-10 0,12-2 0</inkml:trace>
  <inkml:trace contextRef="#ctx0" brushRef="#br0" timeOffset="168659.7832">23892 9128 1550,'-9'-5'87,"-5"2"15,-1 0 24,-6 9 11,3 9 12,0 16 17,-1 12 5,6 9 3,7 3 2,3 3-80,12-4-22,14-8-49,0-6-94,2-10-113,-8-13-374,-13 4 0,-17-6 0,-20-1 0</inkml:trace>
  <inkml:trace contextRef="#ctx0" brushRef="#br0" timeOffset="178114.0486">25281 8974 1269,'0'-3'78,"0"-2"29,0-2 43,-2-2 29,1 1 32,1 1 31,0 2 24,0-1 7,0 3 3,0 3-56,0-1-27,-2 1-29,1 0-34,1 4-18,0 7-13,0 11-19,4 11-13,1 16-5,-1 3-1,-1 6-1,4 2 5,-6-8 1,-1-6-8,0-9-11,2-13-18,-2-7-9,2-5-4,-2-7-10,0-3-48,0-4-45,0-1-71,0-6-111,3-11-173,-1 6-279,-2-12 0,1 1 0,1-2 0</inkml:trace>
  <inkml:trace contextRef="#ctx0" brushRef="#br0" timeOffset="179038.0155">25702 8935 1002,'-9'-3'121,"-3"3"24,-4 0 27,-7-2 26,0 4 8,-4 5 6,0 4 6,3 3 4,6 3 6,6 1-92,6 0-15,3 4-22,6-5-23,3 2-21,6 0-2,3-6 3,11 0 0,2-2-1,2-4-8,-3 0-6,-1 3-9,-6 2-4,-4 1-9,-4 1-3,-6 1-7,-3 0-10,-3 5-5,-6 2-1,-3-1 1,-6-1 1,-6-1 4,-1-9 2,2-2 5,-3-4 1,7-8-2,1-1 2,4-10-10,5-4-14,3-5-8,3-10-10,8 0-2,7-2-6,7 2-1,3 2 4,7 6-1,-4 6 0,-3 8 9,-2 1 15,-7 8 8,-2 3 11,-2 0 0,1 0 4,-3 0 0,1 0-4,-5 4 6,2 2 7,-2 4 13,-4 1 12,-1 6 10,-1 2 12,0 3 7,0 2 6,0 2 5,0 2 3,0-4 2,0 2-5,3-4-3,3-3 5,3-6 2,2-4-7,7-4-3,-2-5 0,5-6-4,-3-5-2,-1-6-4,-1 0-2,-3-9-12,-6-3-17,-3-3-17,-1-2-13,-11-2-5,-3-2-10,-3 6-6,-1 5-5,-4 4-15,5 11-26,2 6-25,3 2-43,3 4-64,3 2-109,15-2-472,-12 3 0,6 2 0,8-1 0</inkml:trace>
  <inkml:trace contextRef="#ctx0" brushRef="#br0" timeOffset="180216.0787">26348 8981 1405,'0'0'105,"-2"0"13,-4 0 19,-3 4 24,0 4 23,-5 4 9,0 7 16,1 8 10,0 4 4,5 4-89,2 3-12,6 1-9,0-4-18,6-3-23,-1-9-11,4-6-4,4-6-12,5-8-10,-1-5 1,6-4-5,-5-6-5,0-2-11,-6-6-9,-3-6-13,-6 0-23,-2-5-9,-4-2-1,-7-1-2,-2 1 0,-6 4 4,-2 2 5,-1 5 9,6 8 10,3 4 9,6 2 11,6 4-7,0 1-4,2 3 9,5 0 5,11 0 0,14-2 1,10 4 0,11-4 2,2 2 0,-5 2-2,-13 1 10,-10 1 6,-14 6-9,-9 5 0,-2 2 0,-5 4 5,-3 4 1,-4 4-1,3 0 3,-2 2 4,0 0 0,6-4 0,3-3 2,0-2-2,3-7 0,3-6-3,3-4 2,4-2 0,3-6 0,2-3-2,4-7 1,-1-5-4,0-5-10,-3-3-6,-6-4-14,-7-1-10,-5-3-10,-3-3-1,-3 1-3,-6-2-1,-2 5-1,-2 5 1,-1 10 6,4 3 3,5 5 9,5 4 4,2 4 3,1-3-3,0 5 3,0 0 4,6 0 4,10 0 3,13 0 3,10 0 2,12 5 0,2 0 0,-2 5 5,-9 2 2,-15 2 2,-12 3-1,-10 3 1,-4 2-1,-2 0 1,1 1-2,0 1 4,1 1 4,-1-5 10,2-2 8,2-4 9,4-3 15,2-4 13,7-7 6,4 2-1,3-5 3,3-6-5,3-3 1,-7-3-11,-5-4-4,-12-1-14,0-3-17,-10-2-19,-6 1-9,-6 0-4,-7 0-9,-7 3-13,-5 3-26,2 5-30,5 5-40,7 5-47,8 6-93,15 4-182,-4 7-345,4 4 0,1 5 0,5 7 0</inkml:trace>
  <inkml:trace contextRef="#ctx0" brushRef="#br0" timeOffset="180808.407">27321 9393 1059,'-6'4'75,"-7"3"23,-7 3 31,-2 2 28,-4 2 27,-1-1 23,-3-1 21,-5-3 20,-1 0 17,-10-3-33,-6 4-19,-6-3-13,-9-1-21,-9 0-13,-8 2-18,-7-2-14,-7 1-13,-6 0-20,-1-2-14,7 4-11,8-1-7,9 2-10,10 1-9,9 0-13,2 1-9,1 0-8,4 0-4,-1 1 0,6-1 5,1-3-2,6 0 1,3-3 4,9-1 6,5-3-1,3-2 6,4 0-2,7 0 4,4 0-1,5 0-9,2 0-1,1 0-3,0 0-9,0 0-7,-3 0-4,3 0-16,-2 0-19,2 0-47,2 0-74,-2 0-136,13-2-174,-7 1-328,6 1 0,9-4 0,12 1 0</inkml:trace>
  <inkml:trace contextRef="#ctx0" brushRef="#br0" timeOffset="183756.1082">26072 9791 1372,'0'0'74,"0"0"12,0 0 6,0 0 12,0-1 24,0 1 29,0 0 24,3 0 20,-3 0 13,0 0-53,0 0 2,0 0-3,0 0-4,0 0-8,0 0-26,0 0-30,0 0-14,3 1-9,0 7 3,0 3 10,5 10 0,-5 8-5,3 4-5,-5 8 0,1 2 3,-1-2 4,-1-2-12,0-3-10,0-4-15,2-5-21,-2-6-13,0-6-6,0-4-9,0-7-25,0 0-46,1-1-103,4-6-169,0-8-433,0 5 0,0-8 0,1-3 0</inkml:trace>
  <inkml:trace contextRef="#ctx0" brushRef="#br0" timeOffset="184533.0568">26289 9871 1649,'-2'0'39,"1"0"31,-1 0 62,1 2 52,1-1 27,1-1 16,4 2 12,6-4 20,8-4 17,11-2-17,3-3-12,5-1-31,-5 2-61,-4 1-55,-4 5-28,-5 3-14,-7 2-15,-2 5-17,-4 5-15,-4 2-2,-1 8 11,-4 6 7,-4 0 7,-7 7 8,-2-1 5,-11 7 1,-1-5 2,3-4 0,4-3-4,7-7-6,5-6-8,5-5-7,3-3 4,0-4-9,2-3-2,-2-2-1,1-4-3,4-5 0,1-2 1,4-1-1,-1-1-3,2-2-4,-1 5-9,-2 3-1,-2 1-1,2 0-2,0 4 1,0 0 5,4 1-1,5 3 4,0 0 1,3 5 1,3 1 1,2-2 4,-3 5 2,-3-2-1,-5-2 1,-1-1-8,-4-2 1,-6-1-5,1-1 0,0-1 0,-4 1-7,1 0-11,-1 0-7,2 0-11,-1 0-23,-1 0-22,2 0-32,-2 0-33,0 0-62,0 0-109,10-3-511,-10 3 0,3-3 0,1-1 0</inkml:trace>
  <inkml:trace contextRef="#ctx0" brushRef="#br0" timeOffset="185160.1317">27729 8993 1553,'-4'3'119,"-1"1"37,1-1 26,-1 4 22,5-7 26,0 3 21,0-3 18,0 0 37,3 0 27,11 0-74,11 0-37,14-3-36,11-4-25,3 0-32,-4-4-58,-13 4-75,-12-3-69,-11 8-90,-9 0-124,1 2-149,-4-3-297,-2 6 0,-4 3 0,-4 0 0</inkml:trace>
  <inkml:trace contextRef="#ctx0" brushRef="#br0" timeOffset="185364.9119">27753 9155 976,'0'5'218,"0"0"56,3-1 28,-3 1 7,3-2 5,8-3-1,2 0 4,11-1-2,5 1-9,3 0-172,-2 0-128,1 0-180,2-9-548,-9 8 0,-4 0 0</inkml:trace>
  <inkml:trace contextRef="#ctx0" brushRef="#br0" timeOffset="195731.1247">28496 8751 2573,'-1'-8'39,"1"-3"15,0 1 13,0-4 8,-2 6 11,2 0 21,0 4 18,-1-2 14,-1 5 7,2-2-23,0 1 3,-2 4 21,4 5 9,-4 10 21,6 9 0,-3 13-13,2 12-14,7 5-13,0 2-5,-1 0-3,0-7-14,-1-10-37,-5-7-22,-3-12-28,1-8-11,-1-4-24,-1-7-60,2-2-79,-1-4-94,2-8-230,-2-6-408,-2-7 0,7-9 0,5-6 0</inkml:trace>
  <inkml:trace contextRef="#ctx0" brushRef="#br0" timeOffset="196209.9641">28933 8700 1581,'-6'0'102,"-2"0"33,-2 0 24,-7 2 14,1 1 10,1 0 11,1 9 4,1-1 7,1 1 6,4 3-74,5 2-19,0-2-32,0 2-20,6 0-10,3-3-11,4-2-8,4-1-4,3-3-6,1-2-7,4 1-2,1 0-5,-3 5-2,-1 0-3,-4 3-3,-3 1-1,-3 4 1,-6 0 1,-6 3 8,-3 1 5,-9 1 1,-3-6 1,-6 0 1,-8-2 0,4-5 1,2-4-1,2-5-22,3-2-49,8-5-166,2-33-532,6 17 0,4-3 0</inkml:trace>
  <inkml:trace contextRef="#ctx0" brushRef="#br0" timeOffset="197692.1441">29195 8731 2160,'-6'9'140,"-3"7"14,1 6 9,-1 7 2,4 7 3,3-4 2,0 1 2,4-3 2,5-4 0,-1-4-111,3-5-32,2-4-5,1-7-5,0-4-4,6-2-5,1-8-11,0-3-16,-1-1-12,-6-11-13,-3-3-5,-5 0 2,-8-3-8,-4-5-1,-7 3 13,-6-3 23,-3 5 19,3 3 20,4 6 16,8 8 15,2 4 1,7 1 4,0 5-2,0-1 3,6 1-11,4 0-18,10 2-7,13-1-7,12-1-5,9 2 0,5 0 0,-8 0-2,-9 3 2,-13 3-5,-10 2-4,-10 4 0,-2-2-2,-3 6 10,-2 2 27,-1 1 24,-1 3 9,-1 2 7,-1 2 1,1-1 4,1 3 8,-2 0 1,4-2 2,4-3-7,4-3-25,5-7-22,8-5-6,2-3-6,1-4-2,-2-4 1,-4-4-9,-1-4-5,-8-1-2,-5-8-4,-3-8-3,-3-1-3,-8-6-2,-7-1-3,-3-3 1,-6-1-3,0 5 4,1 5 0,5 3-1,8 8 3,3 9-1,3 2 4,4 3-7,0 2-7,4 3 8,6-3 0,12 1 0,16-2 7,16 1-2,9 1-1,5 2-2,-6 0-3,-13 4 5,-17 1 12,-14 3 3,-9 4 10,-8 4 12,-1 6 2,2 2 3,-2 1 3,0 4 8,0 0 1,0-2 8,0-1-2,3-2-7,2-3-8,2-4-9,6-5 1,4-4 4,4-5 0,0-3-5,2-3-1,3-5-2,-4-3-5,2-6 0,-6-5-3,-7-4-5,-5-4-2,-11 0-4,-10-1 17,2 3 35,-7 2 40,-5 3 46,2 5 15,0 5-4,1 1 8,4 5 1,3 5-1,0 1-3,4 1-22,3-2-38,1 4-43,1-2-47,0-2-7,6 2 3,-3 0-9,3 0-3,-3 0 0,3 0-3,0 0 6,0 3 0,0-1 2,0 0-8,0 0 0,0-2 5,0 0 1,0 0-1,0 0 1,0 0 0,-3 1-1,3-1-2,0 0-1,0 0 14,0 0-16,0 0-6,0 0-22,0 0-57,0 0-87,0 0-48,0 2-52,0-2-56,3 2-112,3 1-230,-3-1-452,2-4 0,2 2 0,-4-8 0</inkml:trace>
  <inkml:trace contextRef="#ctx0" brushRef="#br0" timeOffset="200739.2206">19750 10424 1901,'0'0'152,"0"0"15,0 0 10,-1 0 15,-5 0 19,-5 0 13,-2 0 6,-7 0 2,-1 0 1,5 0-118,-8 0-31,-3 0-14,-4 2-8,-9 2-15,-7 1-16,2 3-13,5 1-5,9-2-7,15-2-2,5 3 1,11-4-3,0 0 0,5 3 2,-2 1 3,6-2-4,5 5 3,2 4 4,3 2 12,-2 9 4,-1 8 0,-6 5 2,-1 4 4,-5 3-2,-1 0-1,-3-2-3,1-6 0,1-8-4,-1-6-7,-1-10 2,2-6 1,-2-4 3,0-2-4,0-5-2,-2-5 0,-1-9 0,2-5-3,2-9-1,6-4-2,6 1-5,10 3-6,5 9-3,10 2 1,4 9-5,0 4-3,-3 5-9,-4 0-11,-9 2-5,-8 0 1,-12 2-3,-5-2 3,-1 0 5,2 0 0,-4 0 3,1-2 5,-5 2 17,-8-3 19,-1-2 8,-3 5 3,1 0 2,2 4-3,3 6-1,1 6 1,4 4 1,4 5-1,3 1-7,0-1-8,5-4-1,4-2-4,-2-3 2,5-7-1,3-6 0,-1-1-4,2-7 0,1-3 2,0-6-3,-7-1 0,-2-6 2,-3-1 3,-3 2-1,-2 4-9,0 6-2,0 5 0,0 3 0,2 6-2,-2 6 3,3 4-4,3 3-10,3 6-35,1 2-59,2-2-71,1-3-157,-2-9-410,2 2 0,3-6 0,-2-6 0</inkml:trace>
  <inkml:trace contextRef="#ctx0" brushRef="#br0" timeOffset="201359.9493">19922 10735 2445,'0'-3'70,"0"3"12,2 3 3,2 8 2,5 3 2,3 7 1,1 8 2,1 1 2,-3 2 0,-2-2-58,-8-4-9,1-6 13,-1-6 24,-1-5 6,-1-6 2,2-5 4,-2-5 0,-1-5 0,1-10-1,-2-2-1,1-10-3,4 1-25,4 3-26,7 0-9,5 11-4,3 9-4,1 5-3,-5 6 0,-4 8-4,2 3 3,-5 3 0,-4 4-1,0 0-3,-1-1 2,-4-3 0,1-2 1,-2-3 3,0-7 3,0-1 2,0-4 4,0-3 4,1-10 1,2-5 1,5-5-3,4-2 1,0 0-5,0 12-3,1 4-3,-3 8-3,-4 6-3,0 6-2,-1 4-3,1 5 2,1 4-4,-4 5-6,3-1-11,-3 2-36,2-4-79,2-2-93,-1-20-494,0 10 0,9-8 0,-2-6 0</inkml:trace>
  <inkml:trace contextRef="#ctx0" brushRef="#br0" timeOffset="201559.0338">20396 10807 2492,'-2'0'88,"2"3"9,0 4 5,0 7 3,0 1-1,0 8 0,4 2-1,-1-2-19,3-2-105,22-9-630,-19 0 0,0-5 0,0-5 0</inkml:trace>
  <inkml:trace contextRef="#ctx0" brushRef="#br0" timeOffset="201828.0424">20458 10469 1666,'1'-1'106,"-1"1"32,2 2 26,2 6 22,-1 7 12,6 11 5,-3 13 0,3 7 1,-6 7 0,1 7-67,-1-1-74,1-3-60,0-8-73,7-13-161,-2-17-403,1 1 0,6-14 0,-5-5 0</inkml:trace>
  <inkml:trace contextRef="#ctx0" brushRef="#br0" timeOffset="202294.0303">20644 10794 1310,'0'8'184,"3"4"23,1 5 7,0 2 5,3 0 3,5 2 6,1-1 7,2-9 10,2-3 8,-3-6-151,-2-3-30,2-7-24,-5-4-5,-5-2-4,4-5-4,-8-3-4,0 6-12,0 1-12,0 6-7,0 6-2,3 6 1,-2 6 2,5 11-1,3 9 1,3 9 4,3 6 16,3 5 17,-4 0 20,1 3 6,-7-1 16,-4-1 18,-8-1 14,-14-7 14,-15-3 6,-14-8-4,-14-10-15,-6-9-25,1-9-49,6-10-90,10-9-94,14-14-149,15-19-570,9 8 0,13-5 0,13 3 0</inkml:trace>
  <inkml:trace contextRef="#ctx0" brushRef="#br0" timeOffset="202755.2167">21353 10803 2820,'-12'0'112,"-3"0"21,-5 4 14,-7 7 7,5 3 4,4 5 2,0 8 1,9-4 4,2-2 4,7-3-88,0-3-20,7-5-16,0-4-11,5-3-6,6-3-3,3-7-2,1-5-1,-5-5-2,3-4-3,-8-3-4,-3-2-6,-2 7-15,-4 3-17,-1 6-3,0 6 0,-2 10 0,0 2 0,3 11 0,1 5-3,2 3 7,0 4-29,6 1 6,3-5-16,5-5-112,28-9-622,-22-7 0,1-4 0,1-9 0</inkml:trace>
  <inkml:trace contextRef="#ctx0" brushRef="#br0" timeOffset="203030.8418">21514 10401 2430,'0'-3'86,"2"3"26,-2 1 20,3 5 22,1 7 11,4 13 8,5 10 7,-1 14 1,2 9 4,-8 5-58,0 2-39,-3 1-39,-2-3-35,6-8-63,-3-9-100,9-15-206,-3-10-349,1-10 0,0-8 0,8-10 0</inkml:trace>
  <inkml:trace contextRef="#ctx0" brushRef="#br0" timeOffset="203292.0614">21789 10343 1534,'0'-5'137,"2"5"42,-2 2 38,0 9 24,3 10 13,0 19 2,6 9 2,-2 16-1,-4 8 4,-1 4-89,0-1-48,-4-4-45,2-7-48,2-11-62,-1-11-139,14-15-589,-8-6 0,3-14 0,5-3 0</inkml:trace>
  <inkml:trace contextRef="#ctx0" brushRef="#br0" timeOffset="204122.9767">22047 10757 2158,'-5'7'106,"-1"4"12,-3 6 10,-3 5 6,6 3 11,0 0 6,5-3 6,-1-2 3,4-7 10,4-3-87,0-4-12,6-5-10,0-2-11,3-8-4,-2-3-11,0-3-7,-5-6-7,-2-3-2,-3 2-11,-9-2-3,-2-1-3,-6 3 0,-1 7-1,0-1-2,4 6 0,6 4-3,1 2 2,4 2 5,4 2 6,0 0 4,5 0 1,6 0 1,4 0 1,5 2-1,-5-1 1,0 3 4,-3 4-2,-5 4-5,-5 2-4,0 9-3,-2 2 0,3 4-2,0 0 4,2 2 11,8-6 23,-2-5 24,3-5 31,-3-8 13,5-5 4,-4-2 0,-2-8 1,-2-4-2,-2-5-3,-4-4-16,-3-5-30,-3-2-28,0 4-32,-3 3-15,3 6-11,0 7 3,0 5 1,-3 3 4,3 3 10,0 0 18,3 4 22,6 1 18,3 1 15,10-1 12,9-6 10,10 0-2,-2-4 0,-1-2-2,-11-4-7,-7-3-14,-15-6-17,-2-4-16,-9-4-27,-7-4-25,-6-3-38,-5-3-52,-7 2-96,2 4-119,8 0-711,-3 9 0,4 6 0,0 4 0</inkml:trace>
  <inkml:trace contextRef="#ctx0" brushRef="#br0" timeOffset="220336.7567">9549 13505 1482,'0'0'77,"2"0"25,-2-2 31,1 2 29,-1-2 24,0 1 18,0 1 14,0 0 6,0-1 12,0 1-48,0-2-8,0 2-16,0-3-24,2 3-22,1-3-21,1 3-11,7-6-11,5 0 1,7-4 0,1 0-5,6 1-2,0-4-4,2 4-5,2 0 0,2 3 6,1 0 4,2 3 0,4 0-3,0 3-3,6 0-5,-1 3-4,0 6-6,-2 1 1,-6 7-5,-4 5-9,-4-1-8,-4 1-3,0-2-4,-1-3-4,-4-5-3,0 0 1,0-7 1,-2-4-2,-1-1 2,2-1-4,1-6-1,4 0 2,0-4-3,3-1 0,0-2-2,1-1-3,3 3-1,-1 1-1,1-2-1,3 3 2,-1 2-2,-1 2 0,5 1-2,-2 2 1,1 3 2,-3 3 0,7 4-2,1 1 0,3 4 0,4 0-1,2-2 4,2-6-2,3-3 2,2-2 2,0-6-1,2-3 4,1-4 4,0 2 4,2-2 1,-3 1 1,-2 6-2,-2 1-1,0 3 2,-3 0-1,-1 3-3,-2 0-5,-1 0-2,-2 0-4,0 0 1,-6 0-4,2 0 1,-3 0 2,1 1-5,-1 1 4,0 1-3,-3-2 5,0 1-1,-3-2-1,-3 0-2,-1-3 2,-5 0 1,1 0-2,-5-5 3,3 1-2,-7 2 2,-4-1-3,0 4 0,-3-1 0,-1 3 1,-5 0 0,-3 0-3,0-1 1,-3 1 2,0 0-3,0 0-2,0 0 0,1 0-1,-1 0 1,0 0 1,2 0-1,-2 0 2,2 0 2,-2 0-4,0 0 6,0 0 1,0 0 1,0-2 3,0 0-2,0 2-2,0-1-2,0 1 1,0 0-3,0 0 2,0 0-5,0 0 2,0 0-2,0 0-2,0 0 4,0-2-2,0 1 1,0-1 1,0 1 2,0-1-3,0 2 2,0 0-1,0 0-1,0-1 2,0 1-3,0 0 2,0 0 3,0 0-4,0 0-2,0 0-2,0 0-10,0 0-10,0 0-1,0 0 1,0 0 1,0 0-1,0 0-4,0 0 4,0 0 0,0 0 8,0 0 8,0 0 11,0 0 2,0 0-5,0 0-2,0 0-2,0 0-5,0 0-4,0 0-1,0 0-9,0 0-4,0 0-3,0 0-5,0 0 1,-2 0 2,2 0-2,-2 0-3,1 0-16,1 0-26,0 0-27,-2 0-20,2 0-21,0 0-14,-1 0-13,1 0-15,0 0-15,-2 0-24,1 0-42,1 0-74,0-5-249,0 3 0,-2 1 0,1-1 0</inkml:trace>
  <inkml:trace contextRef="#ctx0" brushRef="#br0" timeOffset="232664.2397">10476 13922 546,'0'-3'48,"0"1"0,-1-1 0,-1 1 2,1-1 0,-2 2-3,0-1-5,-1 0-15,3 0-17,-5 0-46,3 2-2,0 0 17,0 0 22,2 0 29,1 0 27,-2 0 22,1 0 23,1 0 24,0 0 22,-2 0 8,2 0 4,0 0-16,0 0-18,0 0-25,-2 0-17,2 0-14,0 0-11,0 0-11,0 0-4,0 0-2,0 0-3,0 4-1,0-3 3,0 3 2,0-1-2,2-1 0,1 3 10,5-2 13,7 1 9,4-4 1,16 3 3,2-3 3,9 0-2,5 0-4,6 0 2,5 0-3,2-3-10,3 3-11,-1-3-7,0 0-3,-5 0-2,0 2-4,-5-1-5,2 0-5,1-1-7,3-1-3,-4-4-5,4 1-2,0-3-2,-7 3 1,3 0-1,-4 3 4,-9 2 2,-2 1 2,-8 1 0,-6 0 1,-5 0-2,-9 0 2,0 0 1,-6 0 1,0 0-2,3 0-5,-1-1-1,2-1-3,2 0-1,-1-1-1,-2 3 0,-3 0-2,-2-2-1,-4 2-1,2 0-1,-4 0 0,-1 0 0,2 0 2,-2 0 0,0 0 0,1 0 3,-1 0 1,0 0 0,0 0 2,0 0-1,0 0-1,0 0 1,0 0-2,0 0 1,0 0 0,0 0-3,0 0 0,0 0 0,0 0-2,0 0-1,0 0-2,0 0 0,0 0 0,0 0 0,0 0 0,0 0 1,0 0-2,0 0 0,0 0 0,0 0 1,0 0 2,0 0 0,0 0 1,0 0 0,0 0-2,0 0-1,0 0 2,0 0 0,0 0 0,0 0 0,0 0 2,0 0-1,0 0 1,0 0 0,0 0 0,0 0 0,0 0 0,0 0 1,0 0 0,0 0-1,2 0-1,-2 0-4,0 0-11,0 0-9,1 0-24,1 0-33,-1 0-51,2 0-90,3 0-160,-2 2-249,-1 3 0,0-1 0,4-2 0</inkml:trace>
  <inkml:trace contextRef="#ctx0" brushRef="#br0" timeOffset="234917.8954">22310 11403 660,'0'-3'70,"0"2"19,0-2 24,0 3 23,0 0 26,0 0 26,0 0 27,0 0 20,0 0 21,0 0-37,0 0-12,0 0 2,0 0-9,-1 0-13,-2 0-19,0 0-20,-5 0-19,2 0-18,-1 0-16,1 0-5,-8 0-5,4 0-14,-3 3-9,0 3-6,1 1-5,2 6 5,-1-2 2,2 4 0,-1 2 2,0 2 4,0 2 0,-1 1-4,4 2 3,2-1 0,4 1 5,1 0-8,3-2-6,4 1-3,5-3-4,0 0-3,6-4-9,1 0-2,0-7-3,0-1-5,4-5-6,6-1-2,-1-7-2,2-3-1,1-4-3,-4-2-2,-5-7 0,-4 1-3,-6 0-3,-6-3-2,-4 3 0,-1-3-1,-4 2 0,-4-4 0,-4 2 4,1 0-1,-4 4-1,-1 3 2,3 5-1,-1-1 1,0 6-4,-1-2 2,1 4-1,-4 1-1,1 2-3,0 0 2,2 2-2,-1-1-2,8 0-2,1-1-3,2 1-3,4 0-7,0 0-9,2 1-19,-2 3-36,0 1-74,3 4-109,9-5-220,-5 6-352,3-5 0,3-3 0,5 1 0</inkml:trace>
  <inkml:trace contextRef="#ctx0" brushRef="#br0" timeOffset="235462.0881">22853 11494 1156,'0'3'115,"0"1"46,0 1 42,-1-1 27,1 0 24,0-4 24,-2 0 19,2 0 19,2 0 18,-2 0-74,-2 0-36,1 0-46,1 0-47,0 0-25,0 0-19,3 0-21,5 0-16,2 0-14,8 0-17,8 3-4,5-3 5,8 0 2,6 0 2,2 2 1,-2-7-6,-9 1-3,-7 0-5,-9 0-10,-7-1-16,-4 2-17,-3 3-11,2 0-6,-7 0 0,1 0 0,1 0-3,0-2-13,0 0-23,0 2-35,1-3-64,-1-4-126,-3-14-404,5 16 0,-5-3 0,0 1 0</inkml:trace>
  <inkml:trace contextRef="#ctx0" brushRef="#br0" timeOffset="235782.8477">23416 11304 2014,'0'0'82,"0"-3"4,0 3 35,0 3 19,0 3 11,0 8 2,0 5 4,2 9 0,1 4 2,-3 4-74,1 1-8,-1-2-1,3 0-40,-1-6-55,1-6-94,7-6-186,-3-2-313,1-7 0,3-3 0,1-5 0</inkml:trace>
  <inkml:trace contextRef="#ctx0" brushRef="#br0" timeOffset="236970.4862">23752 11281 2963,'-5'1'95,"-4"2"28,0 7 29,-1 5 8,-2 7 9,2 10 5,3 4 5,4 0 4,3-1 2,3-1-75,8-6-12,-1-6-27,5-2-25,11-6-6,1-9-9,0-2-5,3-5-4,-3-7-5,-3-2-2,-3-6-4,-6-7-4,-7-5-1,-5-2-1,1-1-3,-8 0 1,-5 2 4,0 2 13,-4 6 27,-4 3 13,-3 4 25,2 4 11,-3 3 9,3 0 2,1 4 2,3 4-1,4-1-3,1 1-12,6 0-28,-1 0-12,3 0-26,-1 0-10,0 0-9,-1 1-4,2-1-3,-1 0 3,1 3-4,-2 1 0,3-4 0,-2 3 0,4-3 0,-4 0 0,4 0 0,-2 0 0,0 0 0,0 0-2,-2 0 2,2 0 1,0 0 1,0 0 1,0 0-2,0 0 2,0 0 0,0 0 0,0 0-1,0 0 0,0 0 0,0 0-1,0 0-1,0 0 0,0 0 1,0 0-1,0 0-1,0 0 1,0 0-1,0 0 2,0 0 0,0 0-1,0 0 1,0 0-1,0 0 0,0 0 0,0 0 1,0 0-1,0 0 2,0 0-1,0 0 1,0 0-1,0 0 1,0 0 3,0 0 0,0 0-1,0 0 1,0 0 0,0 0 0,0 0-2,0 0 0,0 0-3,0 0 3,0 0-3,0 0 0,0 0 0,0 0 0,0 0 0,0 0 0,0 0 0,0 0 0,0 0 6,0 0-4,0 0 0,0 0-1,0 0 1,0 0-1,0 0 0,0 0-1,0 0 1,0 0-1,0 0-2,0 0-2,0 0 1,0 0 0,0 0-7,0 0-43,0 0-76,0 0-130,11 0-263,-10 0-501,3-3 0,-11-8 0</inkml:trace>
  <inkml:trace contextRef="#ctx0" brushRef="#br0" timeOffset="240451.8405">25801 11132 175,'0'0'3,"0"0"-1,-3 0 0,3 0 1,0 0 2,0 0 6,0 0 16,0 0 17,-3 0 16,3 0 10,0 0 12,0 0 11,0 0 11,0 0 8,0 0 1,0 0-3,0 0-10,0 0-14,-3 0-2,3 3 4,-3-1 9,-1 3 14,1-1 8,3-2 3,-3 1 6,1 0 1,2-1-1,-3-1 3,0 0-10,3 1-5,0-1-5,0 1-6,0-2-2,0 0 2,0 0 7,0 0 8,0 0-2,0 0-3,0-2-5,0-2-10,2-2-14,2-3-19,4-2-15,8-5-10,8 2-14,8-2-12,1 0 0,2 3 0,-2 1 0,-6 4 0,-3 4-1,-2 2 1,-5 2-1,0 2-3,-4 3 3,1 5 3,-4 4 4,-2 5 9,-3 6 7,-4 1 14,1 1 14,-7 4 13,-4 2 7,-9 6 3,-3 1-5,-8 2-3,-3-1-7,5-6-7,3-6-3,5-6-9,4-11-10,1-3-11,2-7-7,5 1 0,-4-6 1,4 1 1,2-2 1,5-1-2,0-4-4,-3-2-8,6-4-4,2 1-1,2-3-2,7 0-4,-4 4 1,7-1-2,-5 2-3,-3 6-1,1 1-2,4 5 5,2 0 0,0 6 2,9 5 4,2 2 3,0 3-2,3 4-2,-1-4 1,-4 0 4,-2-2-1,-3-5-1,-4-2 0,-4-2-3,-3-3-5,0-2-15,-6 0-22,0 0-51,0 2-91,0-2-184,21-4-598,-18 1 0,1 1 0,-1-8 0</inkml:trace>
  <inkml:trace contextRef="#ctx0" brushRef="#br0" timeOffset="240821.2099">26411 11085 2613,'-2'-3'110,"1"0"0,1 0 0,-2 0-3,2 2 11,0 0 14,5 2 11,6 5 14,6 5 11,6 5-90,7 5-9,8 7 4,1 3 1,7-2 4,1 0-10,-2-7-17,-4 2-25,-9-6-36,-8-1-41,-8-5-70,-7-1-95,-4-6-77,10-10-425,-11 5 0,-1-3 0,-6-5 0</inkml:trace>
  <inkml:trace contextRef="#ctx0" brushRef="#br0" timeOffset="241107.3986">26734 11017 1865,'-1'0'135,"-2"1"44,-1 4 20,-1 9 6,-3 5 8,1 11 3,-7 10 1,-1 2 0,-1 4 2,-1 0-92,-2-8-45,3 0-46,3-7-26,2-5-39,5-7-81,2-1-121,13-13-479,-11 6 0,5-2 0</inkml:trace>
  <inkml:trace contextRef="#ctx0" brushRef="#br0" timeOffset="241433.8618">27054 10944 2783,'0'0'85,"0"2"30,1 5 10,-1 8 3,0 7 6,0 15 2,0 5-2,0 7 1,0-2 0,0-1-52,0-2-34,0-7-33,0-5-39,2-9-82,2-6-197,0-10-423,1-2 0,6-10 0,6-7 0</inkml:trace>
  <inkml:trace contextRef="#ctx0" brushRef="#br0" timeOffset="241914.0633">27293 11014 1863,'-2'-7'140,"-1"-1"16,0-2 9,0 2 4,3 1 1,3 1 1,0 0 8,3 1 7,6 0 9,3-4-99,11 2-18,4 0-10,0 3-9,2 1-3,-1 2 1,-4 5-1,-7 6-6,-5 2-8,-3 5-7,-6 5-10,-5 7-2,-6 5 6,-6 2 7,-10 5 4,-2 1 3,-10-1 6,0-3 4,7-8 2,5-9 13,11-4 26,3-11-9,5-2-10,4-8-7,2-4-4,6-7-3,7 1-9,9-2-5,5 1-3,3 2-16,-1 6-42,1 5-52,1 0-74,-5 4-119,1-1-142,-7-15-429,-4 16 0,-2-2 0</inkml:trace>
  <inkml:trace contextRef="#ctx0" brushRef="#br0" timeOffset="243725.1609">27812 10976 1976,'-3'-2'138,"0"2"44,-2 0 24,-2 0 14,-2 3 13,4 12 10,-1 1 7,5 8 5,-1 4 2,7 0-117,1-1-16,2 2-41,5-4-26,2-1-9,1-7-14,2-5-7,-4-3-4,5-7-3,-2-3-5,1-5-13,-1-6-20,-1-5-28,-7-5-10,-4-6-17,-6-1-4,-9-6-2,-6 1 1,-4 0 7,-2 4 11,1 6 17,5 6 21,7 6 27,4 6 14,3 0 14,2 5 4,0 0 5,7-2-3,12 0-7,9 2-7,10-2-8,10 2-1,-3-3-1,-3 4-2,-12 5 2,-8-1-4,-8 3-1,-6 5 5,-5 4 10,-1 2 12,-2 3 11,-2-1 0,1 5 4,1 1 6,0 0-1,0-1 4,0 0-1,4-3-8,3-2-10,4-4-10,-2-5-12,6-3 0,-3-6-5,5 1-6,-4-8-1,1-3-9,-5-3-9,-3-5-8,-3-7-13,-3-2-6,-6-3-3,-8-5-2,-1 0 4,-6 0 0,-3 2 3,3 1 9,2 6 7,8 4 15,0 6 15,7 1 1,4 2 2,9 5 2,8-4 0,14 5 1,13-1 2,11 4-3,5-1-1,-4 6-6,-6 2-3,-11 2 4,-12 2 2,-9 3-2,-9 1 9,-7 4 11,-1 3 5,-1-1 17,0 5 14,0 0 7,0 0 3,0 2 6,2-2 4,2-4 3,5-2-5,3-2-8,5-7-6,4-5-10,3-3-15,2-1-6,-4-7-2,1-4-7,-2-4-4,-2-6-5,-6-5-5,-6-2-3,-3-2-4,-12-1 0,-8 0 25,-3 6 25,-2 3 5,-4 8 6,3 4 3,1 5 5,1 5 2,7 0-1,2-3-7,4 3-4,3 0-14,2 0-28,-3 0-8,2 0-4,0 3 2,0-3-3,0 3 0,3 1-4,0-1 9,0-1-3,0-1-9,0 1 1,0-2 1,0 0 0,0 0-8,0 0 0,0 0-3,0 0 3,-1 0 0,1 0 0,0 0 0,0 0 0,-2 0 0,2 0 0,0 0 0,0 0 0,0 0 5,0 0 0,0 0 0,0 0 0,0 0 1,0 0-1,0 0 0,0 0-5,0 2 8,0-2 4,0 0-12,0 0 0,0 0 3,0 0 0,0 0 1,0 0-1,0 0 0,-1 0 5,1 0-8,-2 0-3,4 0 3,-4 0 0,2 0 0,0 0 0,0 0-3,0 0 0,0 0 0,0 0-1,0 0 1,0 0 0,0 0 11,0 0 0,0 0-3,0 0 0,0 0 3,0 0 0,0 0 5,0 0 3,0 0-3,0 0 1,0 0-1,0 0-8,0 0 1,0 0-1,0 0 5,0 0-8,0 0-30,0 0-64,0 0-41,0 0-65,0 1-106,0 1-146,26-4-705,-26 2 0,-6 3 0,-6 0 0</inkml:trace>
  <inkml:trace contextRef="#ctx0" brushRef="#br0" timeOffset="249094.1416">22331 12235 1764,'0'-2'119,"3"-1"36,-3-1 34,3 0 24,0-2 17,-3 4 20,0-1 23,0 0 6,0 0 2,0 3-91,0-1-15,0 2-14,0 5-26,0 6-22,0 7-10,0 8-16,0 9-18,0 5-3,0 2-2,0 2 5,0-4-12,3-5-25,-3-2-8,0-6 0,3-8-8,-3-5-11,0-4-24,0-5-54,3-3-104,2-1-201,2-29-521,1 20 0,6-8 0,5-9 0</inkml:trace>
  <inkml:trace contextRef="#ctx0" brushRef="#br0" timeOffset="249477.3404">22587 12276 1735,'-3'0'172,"-2"0"37,-5 7 20,3 4 12,1 6 11,2 4 18,1 7 8,6 2 2,4 0 4,3 0-124,4-5-39,1-1-31,4-5-12,2-10-3,-1-3-6,-1-4-16,2-7-7,-4-4-2,4-3-4,-2-10-5,-2-5-11,-8-4-16,-3-3-28,-9-3-14,-9 5-9,-3 5-3,-3 4-12,-3 9-18,4 7-26,1 7-34,7 5-65,4 3-107,4-5-445,1 8 0,4 1 0,10-7 0</inkml:trace>
  <inkml:trace contextRef="#ctx0" brushRef="#br0" timeOffset="249779.7609">23181 12305 2447,'0'0'169,"0"0"24,0 0 19,0 0 6,0 0 5,0 0 0,0 0 5,2 0 8,4 0 1,3 0-141,11-2-24,8-1-23,11-1-18,5-1-7,-2-3-19,-3 4-41,-9-2-60,-7 5-117,-4-3-204,-13 3-363,-3 1 0,2-5 0,1 3 0</inkml:trace>
  <inkml:trace contextRef="#ctx0" brushRef="#br0" timeOffset="250063.8933">23626 12050 2340,'0'0'100,"0"0"42,0 4 19,3 10 15,-3 5 4,4 9 1,-3 12 3,1 1 2,-2 0 1,1 1-72,-1-1-30,0-3-42,0-3-40,0-6-64,0-4-132,5-11-191,-4-3-305,2-8 0,5-8 0</inkml:trace>
  <inkml:trace contextRef="#ctx0" brushRef="#br0" timeOffset="251082.9545">24072 12050 1531,'-7'-4'167,"-7"-2"25,-2 3 22,-10 1 20,-4-1 10,1 10 6,2 4 3,0 3 4,3 7 0,8 4-129,-1 3-19,8-2-11,6-3-10,3-5-10,6 2-11,7-6-2,4 0-1,4 0-2,6-5-1,3 1-5,2 0-13,-7-1-12,-5-2-15,-2 3-9,-9-1 3,-6 0 4,0 2 26,-3 1 17,-6 0 14,-6-1 15,-6 3 13,-6-2 13,-3 2 21,-3-2 16,0-3 18,3-1 9,1-3-16,2-4-15,6 4-12,6-3-9,4-2-14,4 2-5,4-2-20,0 0-15,0 0-22,-3 0-17,2 0-10,1 0-5,-2 0 2,2 0-5,2 0 0,-2 0-8,0 0 0,0 0-1,0 0 1,0 0 5,0 0 0,0 0 0,0 0-5,0 0 3,0 0 6,0 0-1,0 0 0,0 0 0,0 0 0,0 0-5,0 0 0,0 0 12,0 0-4,0 0-3,0 0-5,0 0 13,0 0-13,0 0 14,0 0 0,0 0-1,0 0-8,0 0-11,0 0 4,0 0-1,0 0 0,0 0-13,0 0 13,0 0-14,0 0 1,0 0 0,0 0 4,0 0 1,0 0 0,0 0-8,0 0 0,0 0-14,0 0 1,0 0-9,0 0-8,0 0-21,0 0-17,0 0-17,0 0-14,0 0-21,0 0-40,0 2-38,0-2-70,0 3-84,4-3-180,-4-22-432,0 22 0,-6-3 0,-11 2 0</inkml:trace>
  <inkml:trace contextRef="#ctx0" brushRef="#br0" timeOffset="258131.7489">26173 11926 889,'0'0'85,"0"0"20,2-1 7,-2 1 4,1 0 3,-1 0 8,2 0 11,-2 0 14,0 0 23,0 0-26,1 0 3,-1 0 9,0 0 12,0 0 8,0 0 1,0 0-4,0 0-6,0 0-12,0 0-21,0 0-27,0 0-27,0 0-12,0 0-8,0 0-7,0 0-2,0 0 6,0 0 9,0 1 11,0 1 5,0 0 10,0 1 5,0-1-10,0 3-5,0-1-2,0 0-1,0 0-6,0 3-11,0-2-11,4-1-5,-4 4-9,0-1-6,0 1 0,3 1 7,-3 1 7,0 3 5,4 3 5,-3 4 0,2 8-1,2 1 1,1 5 0,-2 1-6,2-4-7,0-2-10,0-3-10,-3-4-8,2-3-5,-2-5-3,-1-1-2,-2-5-5,1-1-3,-1-3 4,0-1-1,3-1-2,-3-2-2,1 0-9,-1 0-28,0 0-34,0 0-59,0 0-68,0 0-70,3-3-157,0-11-549,0 5 0,-3-8 0,3-4 0</inkml:trace>
  <inkml:trace contextRef="#ctx0" brushRef="#br0" timeOffset="262395.6202">26175 11834 1093,'-2'0'130,"-2"-1"11,-6 1 15,0-3 20,-2 2 14,-2-2 22,1 3 5,2 0 2,-4-1 5,-1 1-80,-10 0-35,-4 0-2,-5 1-10,-1 2-17,2 1-13,10 2-21,4 1-5,9 0-2,3 0-4,5 2-5,3 2-5,-2 2-5,2-1-1,5 2 2,2 0 2,-1 1 4,8-2 3,4 1 0,-2-1-2,2-3-1,0-3 9,2-4 3,1-1-4,1-5-3,5-4-3,-4-4-3,-2-3-3,-1-2 2,-7-6 3,-6 3 2,-3 2-9,-1 2 0,-2 2 5,-2 3-2,1 1 7,0 2 4,1 1 3,-1 2-3,0 4-9,0 0-5,0 0-3,0 0-6,0 0-3,0 3 2,2 5-6,1 4 1,0 7 6,3 2 3,0 2 7,0 6 8,-2 5 8,2 5 6,-4 2 0,3 3 3,-4-1-2,4 0-5,-1-9-5,3-4-3,0-4-1,2-2-3,-5-8-7,2 1-5,0-4-4,-3-1 0,-3-2-3,0-2-2,0 1-1,0-2-1,0-2-1,0 0-1,0-2-2,0 2 0,0-1-2,3-2-21,0 1-26,0 2-51,6-3-99,3-2-212,0 2-435,-1-5 0,7-6 0,4-8 0</inkml:trace>
  <inkml:trace contextRef="#ctx0" brushRef="#br0" timeOffset="264193.8127">26835 11921 1156,'-4'-6'114,"-1"0"28,2 1 34,-6-2 25,3-1 17,-1 5 2,-3 3 5,-3-1 9,-2 2 9,-3 2-78,0 12-16,0 0-22,-2 10-22,8 3-18,2 8-12,5 2 0,4 3-3,1 0-5,4-2-6,2-8-4,3-4 0,5-7 5,4-10-6,0-5-6,3-5-5,0-7-1,-2-4-3,-3-8-1,-3-3-1,-8-9-9,-2-5-5,-3-2-11,-8 0-5,-2 3 1,-4 3 1,-2 6-1,-3 8 1,3 4-2,7 6-2,0 2 1,6 3-1,3 2 0,0-1-6,2 2-10,-2-4 10,5 3 4,9 1 2,8-4 3,12 1 0,9-1 2,2 3 0,-4-1-2,-5 2 4,-7 0 7,-10 0-12,-2 2-6,-1 3 3,-12 8 2,-1 8 4,-5 8 5,-6 7 1,-1 4 2,5 2 2,-2-2 7,4-2 3,7-7 9,2-6 5,7-6 6,5-9-1,7-7-7,4-3 3,5-6-4,-2-6 0,0-7-3,-1-5-1,-7-5-8,-7-3-10,-6-6-10,-6 3-3,-9 1 0,-10-2-3,-7 4-1,-7 3-1,-11 4-3,-5 7 1,-1 6-4,4 3 5,10 4-4,11 3 2,9-1 2,4 3-1,6-2-2,10-3 2,4 1 0,11-4 0,15-3 2,15 1-4,9 0 4,3 4-5,1-1-1,-3 5 0,-7 1 3,-9 2-3,-8 1-1,-10 6-1,-13 4 1,-8 5 0,-7 7-1,-3 3 2,3 4 1,-3 3-1,5 0 2,4-1 3,4-1 7,1-10 2,7-1 7,4-5 6,0-7 7,7-7 3,0-2-1,4-5 4,-4-7 0,4-5-3,-6-3-3,-4-7 1,-11-3-5,-8-1-6,-5 1-2,-11-1 5,-6 4 10,-8 4 1,-4 3 9,-9 8 11,-8 4 11,-5 4 18,-1 2 23,2 2 19,5 2 18,9 0-6,10 0-2,11-2-3,3 7-2,6-6-12,1-1-12,3 0-22,0 0-24,0 3-19,0-3-23,0 0-3,0 0-8,0 0 0,0 0-4,0 0 1,0 0 0,0 0 8,0 0-3,0 0 0,0 0 0,0 0 0,0 0 5,0 0-1,0 0-4,0 0 3,0 0-3,0 0-8,0 0 3,0 0 0,0 0 0,0 0-1,0 0-4,0 0 0,0 0 0,0 0-2,0 0 2,0 0 0,0 0 0,0 0 0,0 0 0,0 0 0,0 0 0,0 0 0,0 0 0,0 0-11,0 0-16,0 0-27,0 0-25,0 0-36,0 0-38,0 0-9,0 0 3,0 0-1,3 0-9,1 0-28,1 0-15,1 0-29,2 1-40,-4-1-15,5 0-72,-1 0-158,-5 0-352,-2 0 0,-2 0 0,-5 0 0</inkml:trace>
  <inkml:trace contextRef="#ctx0" brushRef="#br0" timeOffset="266995.5401">28220 11733 246,'0'-1'36,"0"-1"19,-2 1 16,-1-1 34,0 2 46,0 0 52,3 0 37,0 0 28,-3 0 34,3 0 10,0 0-4,0 0-4,0 0-11,0 0-32,0 0-48,0 0-50,3 0-34,3 5-28,9 2-31,6 8-28,6 2-13,9 5-15,-4-1-6,0 2 0,-7-2 1,-5-6-2,-4-2-3,-5-2-1,-1-3-4,-4 0-12,0-5-17,-2 2-28,-4-4-75,6-1-143,7-8-412,-10 2 0,2-2 0,-1-6 0</inkml:trace>
  <inkml:trace contextRef="#ctx0" brushRef="#br0" timeOffset="267290.1312">28442 11661 546,'-1'-4'137,"1"-2"18,-2-1 7,-2 4 24,1 5 28,-3 6 24,-5 8 18,-4 7 12,-3 9 7,-4 10-81,-2 5-51,4-1-16,-3-2-6,8-5-25,0-4-28,8-7-26,4-6-32,1-4-76,5-10-120,6-9-411,-1 1 0,5-4 0,3-7 0</inkml:trace>
  <inkml:trace contextRef="#ctx0" brushRef="#br0" timeOffset="268662.125">28775 11519 1218,'0'-2'54,"0"2"14,0 0 36,0 5 28,0 2 17,0 10 16,0 9 10,3 10 13,3 3 11,2 10-44,4-1 7,-5-3-1,-1-1-25,-3-6-22,-1-5-13,-2-5-12,0-5-8,0-3-11,0-7-13,0-4-9,0-2-5,0-3-15,0-2-8,0 0-4,0-1-3,0-1 0,0 0 0,0 0-1,0 0 5,0 0-3,0 2 1,0-2 1,2 0-3,-2 0-2,0 0 0,0 0-4,0 0-2,0 0-1,0 0-1,0 0-1,0 0 1,0 0-1,0 0 1,0 0 0,0 0-2,0 0 0,0 0 0,0 0-1,0 0 0,0 0 2,0 0-2,0 0 2,0 0-2,0 0 0,0 0 0,0 0 0,0 0 1,0 0-1,0 0 0,0 0-1,0 0-2,0 0 0,0 0-2,0 0 0,0 0 0,0 0-1,0 0-1,0 0 0,0 2 0,0-2-2,0 0 1,0 0-1,0 0 1,0 0-1,0 0 0,0 0 0,0 0 0,0 0 1,0 0-2,0 0 0,0 0-1,0 0 1,0 0-1,0 0-1,0 1 2,0-1 0,0 1 0,0-1 1,0 0 2,0 0 1,0 0 1,0 0-1,0 0 3,0 2 2,0-2 0,0 1-1,0-1 1,0 0 0,0 0 0,0 0-2,0 0 1,0 1 1,0 1-1,0-1 1,0 2-1,0-2 0,0 1 1,0-2-1,0 3 1,0-1 1,0-2-2,0 0 2,0 0 0,0 0 0,0 0 0,0 0 0,0 0 0,0 0 2,0 0 0,0 0 1,0 0 1,0 0-1,0 0-1,0 0-2,0 0 1,0 0-1,0 0 0,0 0-1,0 0-1,0 0-2,0 0-1,0 0-3,0 0-4,0 0-3,0 0-3,0 0-6,0 0-15,0 0-30,0 0-40,0 0-45,0 0-39,0-5-38,0 2-71,2-4-191,-2 4 0,-2-3 0,-2 3 0</inkml:trace>
  <inkml:trace contextRef="#ctx0" brushRef="#br0" timeOffset="273171.2455">7694 10444 1852,'0'0'106,"0"3"25,3-3 9,-3 4 7,0-4 9,1 1 11,-1-1 12,0 2 8,0-2 5,6 0-66,6 0-18,14-2-10,15-3 7,17-4 6,17-2 2,13-3-5,8 2-3,8 3 0,9 6 1,9 0-4,7 6-8,5 5-9,0 1-15,-4 0-8,-1 5-8,-6-2-2,0-4 3,-4-2 10,-7-3 4,-1-6 4,-5-5 0,-7-4-5,2-3-2,-5 0 0,-1-4-6,-3 5-2,-2 2-11,-3 4-20,-1 1-9,3 2-10,1 2-3,3-1 1,5 1-2,-1-1-3,-2 4 3,-1 0-2,-10 5-1,-2 2 2,-4 6 0,-1 1 0,1 1 2,2-4-3,4-5 1,-1-5 0,-2-4 1,-1-3-1,-7-4 2,-4 0-2,1-4 2,-2 2-1,1-3-4,1 3 0,0-1 1,-1 2 0,-6 1-2,-7 4-1,-7 1-1,-4 2-3,-5 0-9,-10 3-2,-5 0-2,-6 0-6,-5 0-6,-6 3-6,-3-1-1,2 4 1,-4 3-2,-2 0-1,2 0-1,2 2-3,-3-2-12,1 1-8,0-5-6,0 4 0,0-1-2,2 0-9,2 3-22,3 4-36,3-1-42,7 3-77,6-7-192,-1 7-299,1-3 0,-6-2 0,1-5 0</inkml:trace>
  <inkml:trace contextRef="#ctx0" brushRef="#br0" timeOffset="289960.1395">29484 10746 1178,'-2'0'131,"-2"1"41,-1 1 25,1 0 12,1-1 11,3 1 16,0-2 18,0 0 10,0 0 8,-2 2-81,2-4-39,-2 2-34,2 0-18,0 0-7,0 0-1,0 0-5,0 0-7,0 0 20,4 0 8,5 2 0,6-2 0,9 1-8,6-1-3,6 3-7,0-2-9,-3 2-19,-7-3-30,-6 4-53,-6-4-53,-6 4-31,-5-4-32,-1 0-50,-1 3-87,-1-3-71,0-6-83,-1 1-43,-1 2-107,-1-1 0,-5 4 0</inkml:trace>
  <inkml:trace contextRef="#ctx0" brushRef="#br0" timeOffset="290223.2357">29434 10906 727,'-6'9'117,"0"6"47,3 1 53,0 2 32,3-6 16,6-3 8,0-4 7,11 1 3,5-1 4,8-5-87,8 0-30,1 0-47,-3 0-71,-3-2-89,-7-3-159,-5-8-438,-9 9 0,-5-1 0,-2 0 0</inkml:trace>
  <inkml:trace contextRef="#ctx0" brushRef="#br0" timeOffset="293570.2212">30158 10643 1788,'-1'-1'146,"-1"-2"32,1-1 37,-2 2 17,-1-3 18,3 0 27,1 4 17,0-2 20,0-2 16,0 5-94,0-3-50,5-4-30,5-3-38,0-2-18,10 0-19,0 1-27,2 5-19,2 1-21,0 4-18,-1 1-7,3 4 3,-6 4-1,-1 5-1,-6 6 2,-7 8 2,-4 2 3,-10 7 2,-8 3 4,-10 3 0,-7 2 5,-9-2 2,3 1 0,1-7 4,11-4-3,7-11 7,11-6 1,2-9 1,4-4 0,3-6-2,0-4-4,7-3 0,10-3 0,8-2-5,10-1 3,6 3-8,2 4-4,-3 5-1,-7 0-5,-2 3-17,-4 2-43,-7 0-58,-6 0-57,-1 0-113,-1 0-183,-3 0-321,-2 0 0,-2 0 0,4-5 0</inkml:trace>
  <inkml:trace contextRef="#ctx0" brushRef="#br0" timeOffset="293878.2337">30599 10585 2173,'-5'8'121,"-4"9"7,-4 8 4,-1 7 7,2 2 4,5 2 7,4-4 7,1-7 2,7-2 3,1-8-94,4-4-20,8-4-8,8-4-4,9-3-23,8-3-45,2-4-103,3-7-153,-7-1-354,-11-2 0,-11-2 0,-11 2 0</inkml:trace>
  <inkml:trace contextRef="#ctx0" brushRef="#br0" timeOffset="294095.0592">30790 10593 1624,'0'1'119,"0"2"26,0 10 35,0 5 6,0 9 2,0 11 3,0 4 0,0-1 0,2 2-1,1-2-75,1-5-66,2-6-116,5-9-214,-4-3-323,2-9 0,3-6 0,8-6 0</inkml:trace>
  <inkml:trace contextRef="#ctx0" brushRef="#br0" timeOffset="295141.9903">31064 10604 2148,'-6'7'127,"-3"8"13,-3 9 9,1 8 8,5 0 6,3 5 3,3-3 2,3-4 0,6-6 8,5-7-98,1-2-24,9-6-13,3-7-18,3-2-32,0-4-35,-3-5-31,-5-5-37,-9-2-27,-10-11-30,-5-4-7,-11 1 3,-4 1 18,-2 1 23,-5 5 36,4 5 41,2 7 35,10 2 44,4 6 50,2-1 30,4 1 6,4-1-1,3-1-17,12-1-12,11-3-6,13 1-4,3 2-2,5 3-9,-8 1-25,-5 2-6,-17 5-3,-8 3-1,-9 4 3,-3 5 3,-3 9-2,-3 3-3,0 2 0,0 4 0,-3-3 5,1-2 0,4 0-1,-2-9 1,6-4-1,-3-4 5,3-7-3,3-4-5,6-2-3,5-4-6,1-6-7,3-5-20,0-4-25,-6-6-17,-5-10-13,-4-2-9,-6-2-1,-6-2 0,-4 2 6,-1 6 5,-3 6 6,0 8 24,1 2 33,3 5 25,7 4 13,0 1-2,3 5 3,0 1 4,9 1 3,14-2 9,8 2 2,16 2 1,9-1-8,0 4-11,-5 3-3,-9 6 4,-14 1 5,-10 3 0,-10 6-4,-3 1-6,-5-2 0,0 7 0,0-4 8,1-4 11,2 0 27,4-3 27,4-7 11,7-5 2,6-4-1,8-3-2,10-6-4,2-6-6,-1-9-5,-5-4-11,-11-3-38,-12-5-45,-8-1-34,-14 0-14,-5 0-12,-9-1-27,1 7-62,-7 8-101,0 6-182,-11 7-420,-10 7 0,-12 9 0</inkml:trace>
  <inkml:trace contextRef="#ctx0" brushRef="#br0" timeOffset="295798.9358">29774 11693 1804,'0'3'124,"0"-1"22,0 1 29,0-2 19,0-1 11,3 0 3,5 0 3,11-1 1,11-2 3,10-2-91,8-4-42,2 0-64,-4-5-109,-10 4-157,-12-8-427,-12 14 0,-10 1 0,-5 3 0</inkml:trace>
  <inkml:trace contextRef="#ctx0" brushRef="#br0" timeOffset="295996.9717">29798 11826 1577,'6'4'85,"3"0"11,11 1 4,7-3 3,11 0-4,4-5-61,7-4-114,-2 0-328,0 0 0,-5-5 0,0-1 0</inkml:trace>
  <inkml:trace contextRef="#ctx0" brushRef="#br0" timeOffset="296503.5744">30445 11530 1891,'-12'-1'69,"-3"-2"5,-3 3 11,-3 0 5,9 4 3,3 3 3,1 2 6,5 0 8,2 5 10,1 1-53,3-1-3,3-3 0,3 3-8,3-4 3,2-3 1,4-3-1,-5-4-3,5 0-9,-1-3-7,-1-3-6,-2-6-5,-4 1-3,-7-4-3,-1 1-4,-1 3-2,-2 5 1,1 2 0,0 2 10,-2 7 10,1 5 8,-1 7 0,-1 4-1,-1 13 1,1 3-3,-3 5-3,1 0-3,2 1-3,0-7-10,2-3-17,1-5-51,1-10-44,4-7-149,1-13-473,7 2 0,4-7 0,9-10 0</inkml:trace>
  <inkml:trace contextRef="#ctx0" brushRef="#br0" timeOffset="297853.4627">30814 11563 1831,'-9'3'149,"-3"3"20,-5 8 10,-5 9 5,5 3 10,1 11 4,5 1 2,5 0 3,9-6 2,5-1-108,4-9-24,4-4-15,4-9-8,4-4-6,2-5-5,-1-5-8,-3-5-3,-2-3-17,-2-5-16,-10-7-19,-5-1-15,-6-5-4,-8-2-3,-7 2 0,1 1-1,-5 2 4,0 8 6,5 5 23,4 2 31,5 4 23,6 2 3,2 3 6,2 0 5,12-1 8,8 1 1,14-1 6,17-1-1,7 6-7,0-1-20,-7 2-12,-14 6 1,-12 1-1,-13 8-1,-4 5-10,-10 2-2,0 5-5,2 3-3,-2-4-1,0 4 4,0-2 2,0-5 1,0 0 2,1-8 3,2-3 8,3-8-2,5-1-2,5-5 3,4-6-4,4-5-8,6-6-20,2-6-35,-5-5-30,-9-2-18,-9-4-3,-9-1 0,-11 3 2,-8-2 4,-10 9 2,-10 0 9,-6 3 21,-9 5 34,6 5 28,8 1 31,13 3 16,14 3 6,8 2-1,5 0-1,8-2 0,5 3 0,16-2-1,20-2 1,19 0-3,13 6-19,7-2-22,-1 3-2,-9 0-3,-18 4-7,-17 1-3,-19 4 5,-12 5 5,-8 4 2,-4 4-1,0 1 5,0 3 5,0 0 6,0-2 10,6 3 17,5-6 19,8 2 10,10-4 2,9-6 4,1-7 5,1-2-6,-2-5 0,-2-6-9,-7-6-6,-7-2-15,-10-7-14,-5-2-16,-12-7-10,-12 2-5,-8 1-5,-7 3 1,-11 3-2,-6 10 0,1 6 3,1 5-4,1 2 0,14 2 0,10-3 0,11 3 1,5-3-5,6 4 4,-3 0-1,3 1 2,-4 2-5,1 0 5,3 0-3,0 0 0,0-2 0,0 1 0,0-4 4,0 1-4,0-2 0,0-1-3,0 0 2,0 0-3,0 0 0,0 0 0,0 0 1,0 0 1,0 0 0,0 0 0,0 0-23,0 0-67,0 0-88,0 2-181,0 1-645,0 0 0,-11-3 0,-14-11 0</inkml:trace>
  <inkml:trace contextRef="#ctx0" brushRef="#br0" timeOffset="302690.3044">25014 13467 90,'0'-3'41,"0"1"18,0-1 13,0 1 4,0 0 7,0 2 11,0 0 14,3 0 11,-3 0 9,0 0-23,0 0-10,0 0-16,0 0-7,0 0 5,0 0 11,0 0 4,0 0 2,0 0 7,2 2 6,-2-2 5,0 2 2,2-2 0,-2 0-4,1 0 0,1 0-4,-1 0-12,5 3-7,1-3-11,0 0-5,2 2-2,5-4-2,-3 2 0,2 0 1,-2 0-9,-2 0-13,0 0-3,0 0-6,-1 0-4,1 2-2,1-2-2,1 0 2,2 0 1,-1-2 2,2 2 5,-2-3 4,-3-1 4,-1 2 0,-4 0-3,0 1-8,0 1-4,-3-3-6,5 1-4,0-1-5,-1 1-2,4-1-5,1 2-6,-1 1-2,5-1 2,-1-1 0,2 2 1,1 0 0,-5 0-1,3 0 1,0 0-2,-1 0 2,-1 0 0,6 0 1,-3 0 0,3 0-1,0-3-2,2 3 2,4-2 0,2 0-1,5-1 0,5 2 1,2 0-2,7 1-1,5 0 0,4-2 0,5-1 1,7-2 0,4-1 4,1-2 6,10 0 7,-4-1 7,3 1 14,0-6 9,-3 0 6,-3 2 0,1-2 1,0 3-3,1 0-1,3-1-5,2 3-5,3 0-11,-1 1-10,-3 1-9,3 2-5,-5-2-3,-4 0 4,-2 0 1,0 0-3,-1 0 4,0 1 0,-1-2 8,-2 2 1,-2-2 3,-1 1-1,-2 3 1,-1-2-3,-2 1-2,0-1 2,2 1-6,2 0-1,0-3-6,2 1-5,3-2 0,1 1-1,2-1 1,-2-1 3,1 0 0,-2 1 4,-1-3-1,3 3 0,-1-1-1,1-1 3,3 0-1,1-2 2,-2 1-4,5-2 4,-3 2-2,2 0-3,-2 3 2,3-4-1,-4 3 1,6 1-3,-2-4-1,3 4-1,0-3 4,4 1-4,-4-3 0,-3 2 2,-1 0-3,0 2 3,-3-2-2,1 5 0,0-2 1,3-1 1,-4 0-2,7 1-1,-1-4 2,-2 4-1,-1-3 3,0-2 3,1 2-1,-4 1 2,2-1-2,0 4 0,2-1 0,-1 3 1,4-1-2,-7 0 2,1 0-3,-6 0-4,-4 0 1,-3 0 0,-7 1 2,-2 0-2,-5 0-1,-4 0-1,-5 3 3,-4-2-4,-4 2 1,-7 0 1,-4 1-3,-11 1 0,-3 1-1,-2 0 2,-4 0 1,0 0 0,0 0-1,0 0 0,0 0 5,0 0-3,3 0 8,-1 0 0,5 0 5,1 0 1,2 0 5,1 0 11,1 0 9,3 0 3,0-3-3,3 3-1,3 0-3,-3-2-3,-1 2-5,-5 0-6,-3-1-11,-7 1-22,-2 0-32,2 0-29,-4 0-13,2 0-12,2 0 0,-2 0-5,0 0-36,0 0-15,5 0-20,4-2-26,3 1-84,12-5-159,-3 1-278,0 1 0,-3-4 0</inkml:trace>
  <inkml:trace contextRef="#ctx0" brushRef="#br0" timeOffset="303714.1994">25551 14290 2745,'0'0'73,"0"0"4,0 0 3,0 0 11,-3 2 14,3 3 9,0 6 11,3 7 18,-3 8 20,5 8-58,1 7-7,2 5-1,-1 2 1,-5 1-11,1-5-13,-2-2-8,-1-9-12,0-7-15,0-4-18,0-9-9,2-6-61,-2-4-68,0-6-108,6-9-203,-8-6-301,-1-6 0,-3-11 0,-3-7 0</inkml:trace>
  <inkml:trace contextRef="#ctx0" brushRef="#br0" timeOffset="304343.1325">25377 14258 1987,'-5'0'165,"-4"-1"29,2-3 34,-2-1 42,6 1 11,3-1 4,0 4 8,3-7 5,6 4 7,14 0-119,8-4-36,13-1-28,7 1-31,8-2-42,-4 1-8,-2-1-9,-11 8-7,-13 0-7,-10 6-10,-10 3-3,-4 1-4,-4 2-5,-1 2-1,0-3 4,0 2-4,0 2 7,-1 0 9,-4 6 7,-2 7 6,-2 4 2,-5 9 2,2 3 2,6 1-2,3-3-2,0-5 3,9-7-2,2-9-2,4-11-5,0-1-1,7-10-4,2-2-3,-2-7-1,-5-5 3,2-4-9,-5-7-20,-6-3-21,-2 0-22,-6-5-10,-10 0-4,-4 2 0,-1 6-4,-5 9 3,4 5-14,-1 10-21,7 4-11,2 4-17,2 4-20,9 1-55,-3-2-120,9-3-423,3 1 0,3-2 0,9-3 0</inkml:trace>
  <inkml:trace contextRef="#ctx0" brushRef="#br0" timeOffset="304616.3307">25977 14123 1600,'0'-5'190,"0"0"10,0 2 38,0 3 22,5 10 24,1 14 12,0 15 4,1 11 3,4 14-1,-6 5-146,-1 2-41,-1-6-12,-1-3-45,-2-8-36,1-10-55,-1-10-59,2-10-70,2-10-164,-1-33-436,-3 17 0,3-14 0,-6-5 0</inkml:trace>
  <inkml:trace contextRef="#ctx0" brushRef="#br0" timeOffset="305176.0702">25931 14479 1438,'0'-4'120,"0"-1"11,5 1 12,5-4 10,5 1 9,14 3 7,14 0 2,7-2 4,10-2 2,0 1-105,-9 0-17,-14 0-15,-12 2-13,-16 2-8,-6 0-12,0 0 2,-3 2 12,-3 1 26,-6 0 35,-3 0 36,-6 7 23,-7 2 12,2 8 3,6 4 1,4 4 6,5 0-8,7-1-12,-1-2-30,7-4-39,1-6-35,7-2-18,-1-6-4,6-2-1,-1-7-3,1-3-2,-3-7-4,0-2-9,-6-6-12,-2-3-3,-5 0-5,-2 4-2,0 4-10,0 6-3,0 4 2,-2 7 2,2 6 0,0 5 8,0 6 13,0 3 7,2 9-1,1 0-16,3-1-14,3 2-34,5-6-35,2-3-59,4-8-113,8-9-159,-4-2-225,1-8 0,0-8 0,-4-3 0</inkml:trace>
  <inkml:trace contextRef="#ctx0" brushRef="#br0" timeOffset="305458.6453">26498 14014 2344,'-3'-10'122,"3"1"24,0 3 30,0 1 19,3 8 25,3 11 10,2 12 6,7 13 16,2 13 7,2 12-112,-1 8-2,-4 6-21,-4-2-32,-3-1-23,-4-7-37,-1-6-25,0-8-40,-1-10-65,2-10-94,3-11-183,-1-11-444,-4-6 0,5-14 0,-3-11 0</inkml:trace>
  <inkml:trace contextRef="#ctx0" brushRef="#br0" timeOffset="305782.1274">27142 14334 3360,'0'0'33,"0"0"30,-3-1 25,3 1 27,3 2 11,0 0 5,8-1 3,4 4-4,10-3 5,12-2-27,6 2-3,2-4-31,5-5-36,-8 2-83,-9-2-73,-9 0-115,23-3-615,-37 9 0,-5-6 0,-2 3 0</inkml:trace>
  <inkml:trace contextRef="#ctx0" brushRef="#br0" timeOffset="305988.204">27198 14508 3711,'3'0'109,"9"0"5,6-1-1,11 1-4,7 0-32,16 0-34,4 0-61,1 0-112,36-5-695,-52 5 0,-15 0 0,-14 2 0</inkml:trace>
  <inkml:trace contextRef="#ctx0" brushRef="#br0" timeOffset="330530.3553">26048 7371 515,'-6'0'28,"0"0"1,-4-1 9,-4 1 6,3 1 6,0 2 8,1 1 4,1-3 6,5 5 0,4-5-18,0-1-10,0 2 2,0-1-6,0 0-4,0 2-5,0 0-2,0-1 12,0 0 18,0 0 21,0 0 15,0 0 13,0 0 7,0-2 5,0 2 19,4-2 10,2 0 7,5-2-9,5 2-12,9-1-10,3-2-4,7 1-5,2-2-4,6-1-3,0 2-14,2 1-6,3 0-9,-1 1-1,-2-6-5,1 0-8,0 0-8,-1-3-5,-3-2-5,-6 3-8,-4-2-3,-5 4-4,-1 2-4,-5 2-5,1-1-6,2 0-2,3 0-1,-1-2 0,3-1 3,4-1 6,-2 1 1,2 0-1,4 0 2,0 3 1,3-2 5,0-1 1,-1 3-3,2 0 1,-4-3-4,-4 3-2,2-2-4,-2-1-1,0 2-3,-1-2 1,6-2-8,-5 1 0,6 1 0,-2-1-5,-2-3 3,1 2-2,-4 1-1,3 1 4,-7 2-1,-1 0 0,-3 0 3,-1 1-3,-3 1-1,-1 0 3,6 0-3,-1-1 1,5-1 0,-2-1 2,6-2-2,-4 3 0,1-2-2,-3 2 1,2-1 2,1 0-2,6-2 3,0-1 0,2-1 0,1-3-5,-2 2 2,-1-1-1,-4 3-1,1 1 3,-3 1-2,2-1 0,1 2 0,5 0-3,4-2 2,0-1 0,-3 1 1,3 2-1,-3-2 5,-4 4-5,-2-1 0,-3 2-1,-9 1-1,-1 1 4,-7 1 2,-2-3-2,2 2 5,-4-1-2,1-3-2,-2 4 2,-5-2-2,-3 3 1,0-2-2,0 1-12,0 1-55,0 0-73,0-1-142,-6-6-501,-12 5 0,-13 1 0,-19 2 0</inkml:trace>
  <inkml:trace contextRef="#ctx0" brushRef="#br0" timeOffset="331140.9371">27538 7318 1651,'0'-2'65,"0"1"9,0 1 12,0-2 44,0 4 33,0 5 14,0 9 8,0 6 3,0 7 5,0 7-55,0 0-5,0-2-8,0-5-6,0-4-45,2-6-31,-2-5-17,1-6-5,1-2-21,1-5-105,5-2-152,0-25-388,1 13 0,8-5 0,1-6 0</inkml:trace>
  <inkml:trace contextRef="#ctx0" brushRef="#br0" timeOffset="331659.9656">27776 7328 1433,'0'-1'135,"0"-4"36,0-1 31,0 0 7,0-5 13,6-1 12,7 0 11,7 0 8,9-4 7,2 5-84,-1 3-44,-3 1-38,-6 4-29,-4 2-7,1 5-12,-6 4-9,-3 8-12,-3 4-6,-4 10-7,-9 0 0,-9 5 2,-8 0 4,-4-2 2,-6-3 10,4-2 22,10-8 32,6-6 25,6-7 6,5-5 1,3-3-6,0-5-2,0-4-3,3 1-4,3-6-13,0 0-23,7 2-31,6 3-30,0 2-5,5 3-2,8 4 1,1 0-2,6-1 1,3 4-12,0 0-17,-4 3-41,-3 2-76,-5 1-116,0-5-668,-9 3 0,-2-2 0,-2-4 0</inkml:trace>
  <inkml:trace contextRef="#ctx0" brushRef="#br0" timeOffset="332260.1051">29272 6708 1637,'-3'0'127,"1"0"22,1 0 26,-1 0 31,2 0 22,0 0 12,0 0 23,3 0 20,3 0 4,11 0-87,8 0-33,8 0-21,13-2-24,8-2-32,-5-2-21,0 1-17,-11-2-44,-13 2-49,-9 0-59,-13 2-175,20-3-531,-23 4 0,-6-1 0,-5 2 0</inkml:trace>
  <inkml:trace contextRef="#ctx0" brushRef="#br0" timeOffset="332486.3256">29348 6842 2857,'0'0'198,"0"0"23,0-1 13,0 1 4,6 0 4,5-1-2,7-1 1,12-1 0,5 0 1,-1 0-172,1 2-97,-3 0-156,11-2-308,-21 3-373,-2 0 0,0-4 0,-8-1 0</inkml:trace>
  <inkml:trace contextRef="#ctx0" brushRef="#br0" timeOffset="337827.0801">29950 6575 2195,'0'-2'81,"0"-1"25,0-2 26,0 1 24,0 1 12,0-1 8,0 3 8,0-1 9,0 1 22,0 1-39,0-1 10,0-2-28,3-1-22,0-4-25,5-1-11,3-4-15,3-3-5,7-1-10,-1 4-19,0-6-31,-1 7-21,1 0-3,-4 2-4,1 3-4,-1 4-4,0 3 12,-5 8-6,0 9 9,-3 9-4,-5 6 4,-2 7 1,-1 4 4,-4-2 3,-5 0 13,-4-6 12,-8 0 2,-6-9 5,0-1-6,0-4 4,0-7-2,6 0 0,3-6 6,7-2 2,1-3-9,2-2-7,5-1-3,0-3 1,0-3-2,3-2-7,6 0 1,7-6-2,3 1-9,6 4 1,5-1 0,2 3-3,1 4-4,0 0-5,-2 3-4,-4 0-3,-2 0-14,-3 3-26,-2-1-15,3 2-41,-2 2-51,6-1-78,-2-2-158,7-3-447,-12 0 0,-4-3 0,-5 3 0</inkml:trace>
  <inkml:trace contextRef="#ctx0" brushRef="#br0" timeOffset="338511.9894">30659 6399 1590,'-8'0'119,"-3"1"28,-3-1 11,-7 1 19,1-1 9,-1 8 7,-1 1 6,-1 5 3,3 4 2,1 1-81,7 2-23,0 2-23,3 0-7,3 2-14,0-1-6,0-2-4,4 0 0,2-3 7,0-7 2,9-1 7,5-3-5,7-5-7,4 1-1,4-1-9,1 0-5,-4 1-6,-4 3-12,-1 1-17,-7 4-7,-1 0-12,-5 2-6,-2 0 0,-6 4-2,3 0 7,-3-2 3,-6 4 12,-6 0 19,-6-2 19,-6-1 6,-8 2 11,-1-7 2,-3-2 3,0-5 2,0-3-4,4-4-5,5-1-41,8-6-56,6-2-79,9-3-164,4-7-504,0 4 0,10 0 0,7-1 0</inkml:trace>
  <inkml:trace contextRef="#ctx0" brushRef="#br0" timeOffset="339262.275">30915 6529 783,'-3'0'65,"3"0"20,-3 0 17,3 0 10,-3-4 6,3 8 1,0-8 1,0 4 9,0 0 28,0 0-25,0 0-10,0 0-3,0 0 10,-3 0-4,0 4 6,-2-4 5,2 3 5,-1 1-2,-2 2-23,1 1-13,-1 2-9,0 1-9,0 3-18,-3-1 3,3 4 4,0 3-1,3 2-1,0 1-3,3 6-2,3-3 1,0 0-1,3-4-3,3 0-4,6-7-8,2-4-9,1-2 0,4-5-8,-2-3-2,6-2-3,-2-5-10,4-1-14,-4-6-9,-5-4-13,-6-5-9,-7-3-5,-6-3-7,-9-3 7,-8 1-3,1-1 0,-7 6 3,-2 4 10,5 5 1,6 7 4,2 2-15,5 5-34,4 3-47,2-1-71,-1 2-90,2-4-115,0 3-220,2-2 0,-2 2 0,3-1 0</inkml:trace>
  <inkml:trace contextRef="#ctx0" brushRef="#br0" timeOffset="339891.1229">31320 6391 734,'-5'0'82,"-4"0"32,2 5 34,-4 3 30,2 6 40,3 5 24,0 5 16,3 5 13,3 10 8,0-3-40,3 6-33,0-4-17,3-4-31,-1-7-26,3-5-27,2-8 0,-1-4-1,6-5-10,0-5-6,9-3-2,1-9-5,-2-2-18,-3-11-7,-4-4-15,-7-6-24,-4-4-24,-4-2-17,-5 0-2,-7 6-6,0 2 1,-5 12-3,1 8 0,-3 7-10,7 4-18,-1 2-37,8-2-59,1 2-119,10-3-415,-5 3 0,1 0 0</inkml:trace>
  <inkml:trace contextRef="#ctx0" brushRef="#br0" timeOffset="340562.61">31685 6352 1775,'-1'1'113,"-5"6"25,-3 4 22,1 9 11,-1 0 18,0 10 9,6-2 9,3 3 9,2-9 11,3 3-51,2-7-35,-3-2 1,5-7-9,6-3-8,2-6-14,7 3-10,11-6-6,1-3-8,7-6-12,-2-3-13,-8-6-14,-9-3-27,-12-4-12,-4-1-2,-10-2-2,-5 2 5,-1 5 12,-4 0 11,-6 4 13,0 3 17,-3 1-3,0 4 3,6 3-2,0 5-3,1 2-1,7 0-4,-2 2-14,0 0-14,-1 0-10,2 2-14,-3 0 3,2 1-1,0 1 0,3 1 2,-2-3 0,4 1-1,-1 0 0,0-3 5,5 0-5,0 2 0,0-2-3,0 0-1,0 2-3,0-2-15,0 1-27,0-1-31,0 2-26,0-2-38,0 1-41,0-1-78,0 1-76,1-1-151,-2 5-261,-4-2 0,-9 1 0,-16 2 0</inkml:trace>
  <inkml:trace contextRef="#ctx0" brushRef="#br0" timeOffset="383282.0985">28042 14064 1781,'0'0'103,"0"0"5,-3 0 15,-6 0 18,-1 0 14,-6 0 14,-5 0 16,0 2 4,3-2 0,-3 3-90,-1 0-9,-2 4-4,-1 3-14,1 5-16,0 4-13,7 0-11,7 3-9,4-2-1,5-2 3,2-4-2,-1-1 3,3-4 3,6-3 1,11-5 0,7 4 0,14-5-3,8 1-5,11-2-4,0 1-3,2 0-1,-15 0-6,-12 1-1,-13 3-1,-16 4 4,-6 5 7,-3 5 4,-7 4 5,-10 5 5,-5 5 6,-16 2 2,-10 3 4,-4-3 0,-3-2 0,-1-10-3,5-3-8,12-10-4,10-4-28,14-8-43,12-3-68,5-4-111,5-2-109,11-8-404,3 9 0,2 1 0,8-2 0</inkml:trace>
  <inkml:trace contextRef="#ctx0" brushRef="#br0" timeOffset="384162.5178">28570 13710 1208,'2'-11'139,"-2"-1"33,0-3 21,1-2 27,-2 3 6,1 8 5,0 2 17,0 7 16,0 11 13,5 13-81,6 12-25,6 16-28,7 10-15,6 9-25,-1 0-4,-4-2 3,-9-7-8,-9-6 5,-3-11-8,-4-7-12,-1-12-15,1-9 9,0-8 16,1-8-1,-1-4-3,0-10-6,0-8-8,3-10-21,3-4-4,9-3 1,-1 2-4,5 6-14,-2 3-21,4 7-3,-6 7 0,3 3-2,0 7-2,-6 5-1,-1 4-1,-1 6-6,-1 6 2,-1 4-4,2 4-10,-5-2-11,1 1-16,0-3-23,-3-3-29,-1-3-48,1-1-76,0-5-146,13-8-481,-10 0 0,8-3 0,4-9 0</inkml:trace>
  <inkml:trace contextRef="#ctx0" brushRef="#br0" timeOffset="384554.5621">29207 14100 1558,'-8'-2'116,"-1"2"47,-6 0 35,-6 5 11,0-1 5,-5 9 0,4 4 1,5 5 0,4-1 5,10-1-69,1-3-33,10-4-41,2-5-35,6-2-11,1-4-2,6-2-2,-2 0 0,0 2 1,-4 0-8,-2 1-4,-5 2-11,-2 4-3,-4 1 3,-5 4 2,-6 0 2,-4 6 5,-9 0 0,-1 1-1,-6 1 3,-3-6 0,3-2-5,3-5-47,10-3-110,5-6-230,8 0-312,1-4 0,0-3 0,5-4 0</inkml:trace>
  <inkml:trace contextRef="#ctx0" brushRef="#br0" timeOffset="385258.2932">29917 13819 1434,'0'1'147,"0"-1"52,-4 0 24,4 2 8,0-5 4,0 3 1,0 0 30,0 1 37,-3 7 17,-5 8-92,-4 11-39,-4 11-48,-10 10-24,2 4-6,-2 3-3,5-1 1,6-10-27,6-11-27,5-9-11,4-10 0,7-8-2,11-5-1,9-3-2,11-6 1,11-1-1,3-3-4,-1-2-13,-9 4-62,-12 4-86,-9 0-106,-10 1-146,-5-4-482,-2 5 0,1-1 0,-2-8 0</inkml:trace>
  <inkml:trace contextRef="#ctx0" brushRef="#br0" timeOffset="385560.5659">30119 13892 2434,'-5'-2'170,"1"-3"25,-1 0 7,-1 2 0,2 0 15,1 3 33,3 11 20,0 13 2,0 13 1,3 14-143,-3 16-27,4 6-24,-1-1-5,0-4 1,-1-5-16,-1-12-34,1-12-25,-2-11-26,0-8-44,0-6-56,3-8-188,1-12-584,1 0 0,8-11 0,10-9 0</inkml:trace>
  <inkml:trace contextRef="#ctx0" brushRef="#br0" timeOffset="386074.0789">30456 14001 1919,'-1'-6'219,"-4"-3"35,2-2 34,-3-2 26,1 3 26,2 1 20,1 0 8,4-2 6,6 0 6,6-1-170,14-1-44,8 0-38,12 1-32,6-1-27,-1 5-24,-6 4-27,-8 4-10,-10 10-6,-13 6-5,-11 8 0,-7 11-1,-14 8 5,-13 13 5,-10 2 5,-11 7 5,-3-1 12,4-5 6,11-10 3,14-11 6,10-13 80,11-10 61,3-9 0,6-5-3,7-7-7,4-3-4,9-5-13,10-1-25,-1-4-55,1 4-66,0 5-122,-1 5-122,-5 2-69,-1 3-91,-2 3-83,1-2-184,-7-19-328,-4 19 0,-1-1 0,-2-5 0</inkml:trace>
  <inkml:trace contextRef="#ctx0" brushRef="#br0" timeOffset="386704.1837">30987 13936 1460,'-3'-3'184,"0"-1"49,-1 1 38,1-1 41,3-2 18,0 2 11,3 1 8,7-4 15,7-1 12,8-3-125,5 2-53,5 1-52,2 5-39,-9 0-60,0 5-34,-5 2-19,-7 4-9,-10 3-10,-1 8-11,-10 3-2,-11 9 0,-7 1 4,-4 2 3,-2 0 17,4-4 18,10-8 12,6-6 31,6-7 16,3-4 6,3-5 13,6 0 2,4 0 1,4 0-2,10 0 0,5 2-2,1 1-5,3 4-31,-3 4-20,-5 2-11,-6 4-11,-9 0-8,-7 0 3,-4 1 5,-10-3 10,-5 3 11,-9-1 9,-6-3 17,-11 1 17,-5-4 21,-5-2 2,-4-1 8,3-4-4,11-2-6,6-2-17,13 0-45,11 0-43,6 0-72,3 0-135,0 2-99,3-2-147,3-8-574,8 9 0,7-2 0</inkml:trace>
  <inkml:trace contextRef="#ctx0" brushRef="#br0" timeOffset="388349.9287">31752 13885 2018,'0'0'108,"1"0"20,-2 0 20,-4 2 18,-7 2 17,-3 7 15,-4 9 7,0 4 5,0 9 2,8 4-87,4 1-13,4-1-18,8-3-14,3-1-3,4-6-6,3-3 0,5-7 4,4-5 8,8-10-2,1-1 0,2-9 1,-1-4 3,-8-7-1,-7-3-13,-13-4-11,-3-5-13,-12-1-13,-15 2-9,-3-2-3,-5 4-3,-1 2-4,2 5-1,8 5-4,9 4 0,8 2 3,3 2-1,3 0-1,3-1 1,5-2 2,8 2 2,10-8-1,10 2-2,6-2-2,8 5 3,-2 0-3,-3 4-3,-10 5 3,-5 1-3,-9 7-1,-9 6-2,-6 3-2,-3 5 1,-3 7 0,0 4-1,0-1-2,0 2 1,0 2 1,0-2-3,2 1 1,-1-5 0,2-4 3,1-4-1,3-5 0,-1-4 14,0-5 5,6-3 1,3-6-3,6-2 3,4-7-3,1-5-4,1-8-6,0-3-10,-4-3-2,-5-2-18,-9 2-2,-6-3 2,-11 8-2,-11 0-2,-7 5 3,-5 6 5,-12 6 6,0 3 9,7 2 1,7 1 7,8 1-2,8 3 1,8-3 10,2 1 8,3 2 8,-3-1 2,6-2 0,0-1 0,11 0 1,8-5-6,16 1 1,18-2-1,5 3-8,7 1-7,-2 4-10,-9 0-3,-13 2-1,-14 0-5,-9 4 0,-12 1 4,-4 6-1,-1 3 0,-2 5 4,2 1-2,0 5 5,0 1 3,-4 0 3,3 1 5,-2 2 1,2-2-1,0-6 3,2-1 15,1-4 12,6-9 26,3-6 8,10 1-2,4-4 4,7-4 0,-3-5 1,3-5 2,-3-5-1,-10-4-15,-6 0-6,-10-4-16,-8 2 4,-13-1 12,-10 0 14,-6 7 10,-5 1 8,-7 6 8,3 2 1,1 6 9,4 3 3,-1 1 16,2 2-14,3 0-14,4 2-20,-1 1-11,8-2-11,5 0-12,4 3-3,4-2-9,3-2-13,3 1-25,0 1 0,-2-1 0,2-1 0,0 1 0,0-1 0,0 0 0,0-1 0,0 1 0,0 0 0,0 0 0,0 0 0,0 0 0,0 0 0,0 1 0,0-1 0,0 0-9,0 0-27,0 0-24,0 0-21,0 0-23,0 0-58,0 2-69,0-2-87,0 3-134,0-9-895,0 6 0,-5-6 0,-14-7 0</inkml:trace>
  <inkml:trace contextRef="#ctx0" brushRef="#br0" timeOffset="411123.5979">13173 16484 917,'0'-8'187,"0"-2"58,-3 1 30,3 0 9,0 4-2,-3 3 11,0 8 34,3 10 38,-7 16 36,-1 17-115,-3 19-46,-1 17-56,2 5-31,-1 2-9,1-7 5,4-11-11,1-15-33,2-16-37,1-14-33,2-15-15,2-6-42,-2-10-98,0-10-124,3-19-208,0-7-400,-1-14 0,1-11 0</inkml:trace>
  <inkml:trace contextRef="#ctx0" brushRef="#br0" timeOffset="411403.53">12818 16416 2010,'-6'0'150,"0"0"12,-1 0 14,4 0 10,3-1 22,7 0 27,11-6 17,21-3 10,18-7 0,23-7-119,18-3-31,10-2-12,2 2-49,-19 4-74,-15 6-182,-14 6-611,-40 8 0,-11 7 0,-14 4 0</inkml:trace>
  <inkml:trace contextRef="#ctx0" brushRef="#br0" timeOffset="411887.3867">13614 16729 1847,'0'0'141,"-5"0"41,-2 0 29,-9-1 17,-3-1 28,-6 2 26,-7-2 13,-3 7 7,1 6 1,0 9-103,7 3-39,13 8-38,6 1-28,6-6-18,7-3-20,7-8-22,0-8-14,3-6-2,8-4 1,-1-7-1,2-5-1,-2-4-4,2-6-20,-2-3-40,-3 1-40,-5 4-42,-2 3-20,-1 5-12,-2 10-4,-6 3 2,3 9 1,1 8 4,-2 9 21,4 7 41,3 7 32,4 2 36,2-3 17,1-2-22,3-7-102,11-17-504,-10-7 0,1-8 0,3-10 0</inkml:trace>
  <inkml:trace contextRef="#ctx0" brushRef="#br0" timeOffset="412108.271">13882 16627 2526,'0'0'53,"3"0"4,2 3 5,6 8 4,1 1 2,12 8 1,5 2 1,7 2 0,3 0-2,-3-2-64,-1-5-113,-7-12-491,-9 3 0,-8-5 0,0-7 0</inkml:trace>
  <inkml:trace contextRef="#ctx0" brushRef="#br0" timeOffset="412316.4289">14091 16549 2410,'-9'5'134,"-8"10"7,-3 9 3,-7 12 1,2 5 1,-4 11 0,1 5 0,2 1-2,8-6-11,5-6-150,10-11-55,6-13-138,7-29-468,11 1 0,16-15 0</inkml:trace>
  <inkml:trace contextRef="#ctx0" brushRef="#br0" timeOffset="413149.2269">14615 16605 1817,'-16'0'191,"-6"0"27,-11 3 18,-10 6 17,0 5 10,1 8 5,7 5 3,10 4 2,7-5 1,15-1-152,1-8-28,7-2-24,6-8-12,3-4-14,4-3-8,4-7-3,2-4-3,-4-7-1,0-2-5,-6-6-9,-4 1-7,-3 4-5,-4 3-38,1 4-21,-3 11-1,1 3 0,2 8 0,1 9-1,2 7 3,5 2 4,3 9 1,5-3-12,4-1-2,4-8-16,6-6-32,2-10-36,1-11-74,4-13-28,-8-12-77,-12-8-46,-7-6 4,-14-11 21,-14-3 46,-9-4 79,2 0 132,1 3 99,0 10 135,6 12 32,8 16 82,6 9 53,0 9 10,3 11 19,3 13 13,3 14-30,2 7-85,3 15-58,2 8-60,-1 4-3,-1-2-7,-4-5-6,-1-10-10,-5-15 2,0-14 11,-1-11-16,0-10-12,3-11-6,6-12-6,3-8 1,13-5-1,2-2-2,4 3-6,-1 10-31,-6 8-44,-6 11-2,-6 4-3,-5 8 0,-4 7 2,0 4 0,-2 8 0,-8 5 2,-10 3 2,-6-2 4,-10 0-5,-7-7-18,-1-6-37,5-12-70,11-9-160,9-38-578,11 12 0,17-23 0</inkml:trace>
  <inkml:trace contextRef="#ctx0" brushRef="#br0" timeOffset="413391.2543">15338 16222 2240,'0'0'107,"2"5"21,1 10 47,4 16 3,1 11 3,3 18 1,-1 9 1,0 7-3,1-1-20,1-8-80,-1-6-109,-1-14-111,10-22-233,-8-5-277,0-15 0,-2-9 0,2-12 0</inkml:trace>
  <inkml:trace contextRef="#ctx0" brushRef="#br0" timeOffset="413697.5121">15531 16629 2688,'3'-2'84,"1"2"14,6 0 12,0 0 10,7-3 2,0 6 2,3-6 0,0-1 2,-2-3-2,-8-1-74,-2-4-34,-5-2-28,-5 1-18,-7-1-7,-7 2-3,-9 0 1,-3 4 6,-5 6 6,6 4 8,4 8 15,9 12 18,7 4 15,4 9 6,8 6-1,10-1-5,10-1-11,11-4-37,22-5-161,12-19-521,12 5 0,9-12 0</inkml:trace>
  <inkml:trace contextRef="#ctx0" brushRef="#br0" timeOffset="413992.1765">16872 16339 1180,'-3'-3'164,"3"1"60,0 2 49,-3 3 30,3 8 33,0 13 34,0 11 14,0 18 7,6 9 0,0 9-119,1 2-45,4-3-61,-4-8-68,1-11-70,-3-8-113,3-14-187,-2-40-618,0 13 0,4-13 0</inkml:trace>
  <inkml:trace contextRef="#ctx0" brushRef="#br0" timeOffset="414410.1629">17139 16608 2236,'-4'-1'139,"3"1"16,-1 4 12,1 7 3,1 8 3,3 6-1,2 11 1,2 2-2,-1 1 3,3-3-134,-2-5-3,-4-6 1,-1-10 36,-1-6 7,-2-6 0,2-6 3,-1-11 1,0-10 0,2-10-2,5-10-1,1-4-4,7 7-19,2 7-52,-1 14-9,1 11-9,1 4-8,-1 10-5,3 5 0,3 6-1,1 4 4,-6 9-1,-2 2 1,-3 4-2,-10 1-24,2 0-45,-2-7-81,7-5-172,-4-12-414,7-2 0,11-8 0</inkml:trace>
  <inkml:trace contextRef="#ctx0" brushRef="#br0" timeOffset="414645.6894">17720 16525 3069,'-13'8'103,"-5"4"8,-6 9 3,-5 10 4,7 1 3,6 9 1,3-3 4,9 2 1,8-5-1,11-4-99,9-5-41,9-12-49,8-7-99,11-11-223,-6-7-323,-3-9 0,-7-8 0</inkml:trace>
  <inkml:trace contextRef="#ctx0" brushRef="#br0" timeOffset="415426.8684">17865 16648 2290,'-4'6'130,"1"3"13,3 7 4,3 2 2,4 1 2,7 5 3,3-2 5,10-7 4,-2-5 10,-3-3-103,-1-7-15,-9-3-12,-5-9-4,-6-5-1,2-4-2,-9-8-5,-2 2-5,-7-2-5,-1 6-9,0 7-11,2 4-5,8 9-1,3 2-1,3-1 1,3 4 4,10-1 1,10-1 4,11 0 1,6 0 2,6 5 3,-8 0 3,-6 5 2,-9 5 2,-6 4 2,-6 4-1,-2 2 0,-5 4-4,5 0-2,-4-5 2,-2-2 14,-2-7 61,1-6 28,-2-4 6,-2-5 0,4-10 0,-2-3 0,0-10 1,1-8-2,5-6-4,6 2-18,3 5-72,2 9-33,-2 11-9,0 7-7,-6 6 0,2 7-3,-3 9 2,2-1 0,-7 10 1,3-7 3,-5-1 9,1-3 8,-1-9 1,5-2 6,2-6-1,2-2 3,11-10-1,2-8-2,4-4 2,-4-2-5,-4 4-12,-7 5-8,1 10 2,-9 4-4,-4 10 2,1 10 0,2 9-3,3 3-11,6 11-56,2-2-47,5 1-37,-2-12-125,5-10-170,-4-8-321,1-7 0,-2-11 0,0-8 0</inkml:trace>
  <inkml:trace contextRef="#ctx0" brushRef="#br0" timeOffset="415740.3213">18694 16690 2741,'0'-2'104,"3"2"11,9 0 12,15 0 8,10 0 4,14 0 3,6-5 1,0-5 1,-15-4 2,-10-1-91,-13-2-14,-14-2-11,-8 6-17,-8-1-10,-8 3-3,-10 6-3,-4 2 1,-6 7 1,-8 11-1,0 11 1,-2 8 2,6 12 2,9 0 3,17 3 1,13-2-4,15-7-6,13-1-38,12-10-144,16-15-587,19-4 0,13-9 0</inkml:trace>
  <inkml:trace contextRef="#ctx0" brushRef="#br0" timeOffset="416029.1396">20044 16649 2950,'0'0'104,"0"0"0,0 0 8,0 0 22,2 0 18,6 2 6,11 0 5,14-2 0,13 0 1,11-4-100,7-1-19,-9-2-40,-11 1-89,-12-1-93,-14 2-80,0-2-503,-15 6 0,-8 2 0</inkml:trace>
  <inkml:trace contextRef="#ctx0" brushRef="#br0" timeOffset="416278.2468">20095 16883 1863,'-9'7'271,"-1"-2"56,4 4 17,-1-3 5,14-6 4,9 0 0,12-6-1,16 0 3,13-3-1,10-2-192,4-1-89,1 3-83,-5 1-115,-2 2-120,-6 0-210,-13 2-409,-8 1 0,-11-1 0,-3 1 0</inkml:trace>
  <inkml:trace contextRef="#ctx0" brushRef="#br0" timeOffset="416916.2099">22235 16423 1028,'4'-7'102,"-2"2"30,1-4 44,0-3 46,-2 2 32,-2 0 30,-7-2 22,-11-1 9,-11 2 15,-14 6-44,-15 1-3,-13 8-7,1 11-34,-1 9-38,6 10-32,13 9-28,16 10-16,20 1-4,17-1-12,17-2-24,15-3-23,12-7-20,7-7-12,6-2-6,-2-8-3,-5-5 5,-10-12-5,-6-4-5,-10-10-3,-2-7-6,-5-4-2,-4-3-7,-7-1 2,-3 2-2,0 6-14,-6 3-3,3 7-3,0 8 1,3 7-1,-3 6 1,0 4-9,3 7-18,-1 1-42,2-1-57,-2-1-58,-1-7-139,13-9-571,-13 1 0,2-9 0,-3-6 0</inkml:trace>
  <inkml:trace contextRef="#ctx0" brushRef="#br0" timeOffset="417646.1087">22033 16702 2004,'0'-5'145,"0"0"17,0 3 1,0-3 14,6-1 3,12 4 1,12 1 5,17-2 0,16 0 2,2 1-111,-1-1-35,-13 0-20,-20 2-4,-10 1-10,-12 1-1,-9 5-1,3 3-3,-6 5-1,3 3-2,0-1-1,0 5 4,0-4 3,0 0 2,0-2-1,-3-1-3,2-2-1,-1-3 2,1-1 7,-3-5 4,4-3 0,-4-3-2,-3-5 3,-1-9-1,0-4 0,2-10 1,3-7 0,2-1 0,7 3-7,6 4 1,14 4-2,5 7 0,9 9-2,0 5-1,-4 2-2,-10 7-1,-7 3 2,-10 2-2,-4 3 0,-5 5 0,1 2 0,-2 7 3,1-1 0,0 5 1,0 1 3,1-3 2,5-3 3,4-4 13,4-7 15,7-8 4,4-4-1,-4-9 1,3-6 2,-8-7-1,-4-2-5,-6-5-1,-6-5-5,-10 5-16,-13 2-20,-2 6-6,-5 10-19,-4 5-26,6 6-55,8 6-83,11 2-162,6-3-412,9 1 0,14-2 0,14-4 0</inkml:trace>
  <inkml:trace contextRef="#ctx0" brushRef="#br0" timeOffset="418031.1481">23097 16455 1916,'-12'3'144,"0"1"27,-2 3 12,-6 5 5,3 2 6,8 7 2,0 3 1,3-2 4,4-3 4,2-1-101,3-4-39,3-3-23,5-5-11,4-3-4,3-3-7,6 0-2,-3 0-5,-3 0-4,-3 3-8,-4 2-1,-6 1-2,-4 6-3,-5 6 2,-12 2-2,-5 3 1,-10 2 4,-9-5 4,-4-3 2,4-8 2,6-6 0,8-3-11,12-7-104,17-10-266,10-5-316,17-10 0,19-11 0,17-6 0</inkml:trace>
  <inkml:trace contextRef="#ctx0" brushRef="#br0" timeOffset="418382.2536">23388 16420 2061,'-12'0'155,"-8"4"15,-6 3 9,-8 7 6,7 4 1,4 9 1,5 3 5,12-1 3,9-5 5,10-2-128,10-5-25,4-5-14,2 0-11,0-4-5,-5-1 0,-9 0-1,-2 0-4,-4 2-4,-6 2-3,-3 3-1,-9 3 0,-7 3-2,-7 1 1,-6-1-1,-8-3 0,1-3-1,4-6-6,4-4-27,8-4-120,10-9-182,10-8-356,14-5 0,18-7 0,16-12 0</inkml:trace>
  <inkml:trace contextRef="#ctx0" brushRef="#br0" timeOffset="418680.1733">24086 16119 1682,'0'0'91,"0"1"24,0 6 22,0 6 27,0 12 17,0 18 7,3 15 1,-3 13 1,1 8 3,-1 4-74,0-1-30,0-14-44,0-9-67,0-19-225,0-30-375,3 0 0,5-8 0,7-10 0</inkml:trace>
  <inkml:trace contextRef="#ctx0" brushRef="#br0" timeOffset="419084.3548">24292 16467 1992,'0'9'104,"0"6"4,0 6 7,0 9 1,0 1 2,3 4 1,-3-2 2,3-9 18,1-4 54,-4-10-58,0-3-29,3-7-4,-3-7-5,0-8-2,4-9-1,0-8-3,4-13-3,3-2-17,3-1-54,7 7-14,-2 12-2,-2 12-2,3 10-2,-2 11 1,-2 6-1,4 10-1,-2 1 4,-2 10-2,-3 1-2,-4 2 1,-3 0-2,-3 0-22,7-7-48,0-2-150,4-14-509,2-5 0,9-9 0,17-10 0</inkml:trace>
  <inkml:trace contextRef="#ctx0" brushRef="#br0" timeOffset="419319.4535">24900 16332 1937,'-15'-3'166,"-3"3"23,-2 0 15,-4 5 8,6 6 2,6 12-2,0 1 3,8 12 0,2 2 3,4 2-130,8 3-36,-1-4-23,6 0-25,9-10-21,3-6-51,4-11-126,8-15-541,-6-2 0,1-10 0,-2-6 0</inkml:trace>
  <inkml:trace contextRef="#ctx0" brushRef="#br0" timeOffset="420123.1648">25002 16428 2141,'-7'6'89,"2"5"18,2 7 14,0 6 3,8-3 2,8 7 4,2-2 2,8-4 9,4-4 6,-2-5-69,-5-8-13,0-6-20,-8-8-13,-5-6-6,-4-10 0,-6-3-7,-6-5-1,-6 3-7,-3-2-7,-3 5-6,3 11-1,3 6 1,6 6-1,4 4 2,4 0 1,4 4 3,5-1 1,11 2-3,11 0 2,9 4 1,9-2-1,-2 1 0,-9 4 1,-6 3 0,-9 3 0,-12 1 0,-7 4-3,-3-1 2,0-1 1,-1-1-1,-1-4 14,-2-3 14,1-8 4,-3-3 5,3-4 3,0-10 2,1-5 1,4-10-3,-1-9 4,7-5 3,5 0-15,7 4-12,9 8-6,2 8-5,-4 11-4,0 6-3,-7 5-3,-8 11 0,-6 4-3,-1 5-4,-3 5 4,0 1-4,2-7 1,-1-2 2,2-5 51,1-9 6,4-3 3,0-2 5,8-10-1,3-6 3,4-6-1,5-4 1,-1-1-1,1 4-6,-6 5-59,-6 13-8,-6 4 0,-6 10-7,-4 11-12,-2 5-30,1 7-34,1 4-65,1-3-58,0-4-108,7-11-91,-7-10-262,3-4 0,0-6 0,-1-6 0</inkml:trace>
  <inkml:trace contextRef="#ctx0" brushRef="#br0" timeOffset="420408.2375">25801 16385 1221,'0'-10'150,"0"3"22,3 0 28,4-1 25,4 0 16,3 4 5,4-6 5,-1-2 5,-2-5 4,-8-2-124,-1 1-23,-6 1-19,-3 2-30,-4 4-26,-11 4-15,-6 3-5,-9 1-4,-5 6-7,0 9-1,7 7-4,8 7-3,8 6-1,8 4-4,5 1-8,5 1-80,15-5-215,-2-1-353,10-10 0,19-9 0,15-8 0</inkml:trace>
  <inkml:trace contextRef="#ctx0" brushRef="#br0" timeOffset="420776.3249">26642 16294 2933,'-7'-1'96,"-2"-2"5,2-1 1,0 4 4,4-3 7,3 3 13,3 0 21,16 0 9,14-2 3,21 0-84,22-3-8,18 0-4,8-5-3,-2 1-3,-13 0-25,-17 4-68,-24 0-153,-7-1-247,-27 6-310,-9-2 0,-2 1 0,1 1 0</inkml:trace>
  <inkml:trace contextRef="#ctx0" brushRef="#br0" timeOffset="421314.4845">28256 15906 1848,'-6'0'159,"-3"0"16,-3 0 17,-5 5 12,1 4 9,-7 13 6,2 13 6,0 12 0,-2 12-1,4 5-125,2 0-33,4-2-15,4-13-17,1-15 26,6-10 33,2-12-6,0-9 0,2-11 1,3-7 2,4-12 1,4-7 0,4-11-2,5-5-3,2-4-40,0-2-46,2 8-4,-3 2-7,-5 17 1,-3 9-1,-3 14 0,1 12-1,2 12 2,2 11 2,4 11 2,1 9 0,-5 7-12,0 0-47,-8-2-43,-8-6-52,2-8-93,-3-15-202,-12-5-283,-6-14 0,-7-10 0,-5-13 0</inkml:trace>
  <inkml:trace contextRef="#ctx0" brushRef="#br0" timeOffset="421487.217">28089 16159 1457,'0'-1'95,"1"-1"24,5 2 14,3-1 6,8-2 2,15 1 1,17-1-11,11-8-69,32 1-545,-27-1 0,-2-3 0,-12-2 0</inkml:trace>
  <inkml:trace contextRef="#ctx0" brushRef="#br0" timeOffset="421738.4189">28531 15727 1529,'0'-6'121,"0"0"20,0 0 21,0 12 23,0 8 11,0 19 4,3 13 2,0 13 2,0 5 0,0 3-117,-1 1-6,-1-7-19,-1-7-35,5-10-89,5-13-185,4-10-371,7-12 0,11-14 0,1-10 0</inkml:trace>
  <inkml:trace contextRef="#ctx0" brushRef="#br0" timeOffset="421975.3318">28756 15672 2030,'-2'3'90,"2"8"32,0 10 20,-1 13 10,-3 12 4,4 18 2,-1 8-1,-1 3 1,2 0-3,2-4-73,-2-7-85,6-15-142,9-20-505,-1-10 0,8-11 0,10-12 0</inkml:trace>
  <inkml:trace contextRef="#ctx0" brushRef="#br0" timeOffset="422768.3759">28897 16023 1940,'-2'6'105,"2"3"16,-3 8 3,3 3 4,3 3 6,7 5 5,1-4 8,5-1 13,6-6 18,-2-8-68,2-4-27,-5-8-14,-4-7-2,-5-2-4,-2-8-7,-6-3-6,-6-9-10,-6 1-12,-6 3-19,1 4-12,-4 8-7,6 6-4,3 8-8,8 2-6,2 0 0,2 2 3,6-4 2,9 2 2,10 0 5,12-2 10,5 0 10,3-1 7,-7 3 12,-13-3 28,-13 3 21,-7 3 4,-3 6-2,-2 2 1,4 4-3,2 5-7,3 1-1,2-2-2,8-2-5,0-2-19,1-2-17,1-6 0,-3-4 3,-4-3-1,-2 0-1,-5-3 1,-1-7-4,-1-3 1,-2-5-3,-3-4-2,0 4-4,0 1-7,0 6-8,0 4 0,0 6 1,1 1 1,3 2 1,0 5-2,9-1 5,10 0 2,5-2 1,9-1 6,3-6 6,-2 0-2,-6-4 1,-10-3-1,-7-2-2,-10-6 2,-5-2-4,-8-3-5,-10 0-6,-6-2-4,-9 2-7,-8 2-18,1 7-32,5 8-28,10 3-45,9 3-98,10 3-205,5 3-290,2 0 0,7-3 0</inkml:trace>
  <inkml:trace contextRef="#ctx0" brushRef="#br0" timeOffset="423590.7639">29786 15885 1298,'-3'3'170,"-6"4"30,-6 1 21,-6 4 6,-3 7 3,-2-3 2,4 4 3,5 1 3,7-3 3,7-6-115,1-2-42,4-3-10,1-4-17,6-3-5,0 0-3,3-7-1,3-2-4,-3-4-3,1-4-2,-3-1-5,-6 0-14,-1 4-25,-1 6 0,-2 5-3,0 3 0,0 9 0,1 2 0,5 5-8,0 0-9,2 0-5,5-1 0,5-3-18,5-3-37,2-6-30,-2-3-28,1 0-8,-8-7 2,-6-7 7,-6-4 10,-4-6 7,-3-5 7,0 0 33,-2-3 53,1 9 52,2 3 28,-2 8 9,4 5 7,0 6 9,0 7 9,0 8 6,4 3 2,-1 7-7,2 5-16,0-2-21,-2 0 4,0-5 3,-3-4 8,0-6 26,0-4 15,0-5-4,3-3-3,0-3-1,7-9-2,4-7-2,8-9-4,4-11-4,1-1-20,3 3-34,-3 5-28,-4 9-2,-7 11-1,-7 8 0,-4 8 0,-5 9-1,3 9 3,1 6 0,-4 5 4,3 4-7,0-3-12,-3 0-17,3-6-38,2-3-67,7-8-64,15-9-138,9-12-354,14 4 0,13-10 0,3-8 0</inkml:trace>
  <inkml:trace contextRef="#ctx0" brushRef="#br0" timeOffset="423815.4434">30528 15770 1606,'-12'-12'50,"-5"0"4,-2 1 22,-6 3 34,3 6 29,-2 12 10,0 11 2,0 7 3,3 7 1,7 8-51,7 3-13,13-2-14,13-5-44,4-10-68,6-8-95,2-10-96,3-11-285,-12 0 0,-3-4 0,-5-9 0</inkml:trace>
  <inkml:trace contextRef="#ctx0" brushRef="#br0" timeOffset="424090.2696">30522 15881 1594,'0'-2'65,"0"0"13,7 0 12,6 1 4,3-3 1,11 1 1,1-6 4,-3-1 4,-7-2 10,-6-2-40,-9 0-16,-6 3-13,-6-2-12,-7 4-4,-1 2-3,-2 4-1,0 3-5,4 5-2,6 8-14,3 1-32,3 5-92,12 1-402,-4 3 0,11-3 0,9-2 0</inkml:trace>
  <inkml:trace contextRef="#ctx0" brushRef="#br0" timeOffset="424320.6796">30811 15796 1621,'0'1'79,"0"8"4,0 4 11,0 8 9,0 4 6,2 9 4,-1 4-1,4 6 2,-4-1 2,1 2-72,-14-1-18,-14-7-111,-21-14-420,-25 8 0,-29-8 0,-24-6 0</inkml:trace>
  <inkml:trace contextRef="#ctx0" brushRef="#br0" timeOffset="425320.6019">20298 17430 978,'-15'0'58,"2"2"26,-7 2 54,3-3 54,6 4 32,4 0 10,4-3 4,3 0 10,0 1 12,3-1-26,7 3-14,4-1-20,17-3-50,6 0-56,16-2-28,9-3-13,2-1-4,-2 0-9,-3-2-16,-14 2-18,-8 2-44,-15 2-80,-6-1-122,-10-7-438,-3 9 0,-3 0 0,-3-2 0</inkml:trace>
  <inkml:trace contextRef="#ctx0" brushRef="#br0" timeOffset="425556.6521">20452 17573 1291,'0'2'35,"1"3"10,7-2 14,7 2 10,8-3 4,7-1 2,11-1 1,6 0 0,1-1 0,1-1-33,3-1-63,-2-10-359,-5 9 0,0-3 0,-6-5 0</inkml:trace>
  <inkml:trace contextRef="#ctx0" brushRef="#br0" timeOffset="428790.384">7110 2663 811,'0'-3'8,"0"3"6,0 0 20,0 0 30,0 0 19,0 0 9,0 0 4,0 0 5,0 0 14,0 0 13,0 3 13,3 1 6,-1 0-9,6 2-17,3-3 3,7 1 13,5-3 11,5-1 7,7-1-6,5-3-6,3 1-12,3-2-10,-1-2-8,5 2-11,0 2-19,-1 3-20,7-1-13,1 1-10,5-2-6,1 1-6,2-4-4,0 2-1,-1-3-2,-3 1 1,-4-2-1,-6 4-2,-3 0 0,-3 1 0,-4 2-3,-1 0-2,1 0-2,0 0 0,4 0 0,0 0-4,-2 0 1,0 2 0,-3-2-1,-1 0-1,-6 1 2,-1-1-1,0 0 0,-2 0 2,3-1-1,-3 1 6,5-4 3,-5 1 2,1 2 1,1-2 1,0 0 0,-1 1 1,-1 2-1,2 0 0,0 0-2,-2 0-3,-2-3-7,2 3 1,2 0-2,1 0-2,1-1-2,1 1 0,1-1 3,-3 0-1,2-2 0,1 2-1,-1-1 1,-1 1-3,1 1 0,-2 0 1,2 0 1,-2 0-3,1-2-4,0 2 0,-1 0 2,5 0 0,-4-2 2,5 2-2,-1 0-1,5 0-1,-1 0 3,3-3-3,1 3 5,-6 0 0,1 0-4,-5 0 2,-4 0-2,-5 0 1,-9 0-1,0 0 0,1 0 0,-4 0 1,2 0-3,3-2 3,-6 2 1,2 0 0,-3-1-2,-4 0 2,-4-2 0,-1 3 0,-4 0-4,0 0 0,4 0 0,0 0 1,-1 0 0,0 0 0,0 0 0,-3 0-1,0 0 1,0 0-2,3 0 3,-3 0 0,1 0 0,1 0-2,-1 0-1,1 0 0,-2 0 0,0 0 0,0 0 1,0 0 2,0 0 0,0 0 0,0 0 0,0 0 0,0 0 0,0 0 2,0 0 1,0 0 0,0 0 0,0 0 0,0 0-1,0 0 1,1 0-3,-1 0 0,0 0-3,2 0-6,0 0-8,-1 0 3,-1 0-8,3 0 0,-3 0 2,0 0-3,0 0 1,0 0-7,0 0 0,0 0-7,0 0 6,0 0-5,0 0-2,0 0-6,0 0-18,0 1-12,0 1-13,0-1-7,0 0-16,-3 1-18,0 1-45,-2-3-39,1 4-23,1-4-30,0 0-31,3 0-156,-3 1 0,0 2 0</inkml:trace>
  <inkml:trace contextRef="#ctx0" brushRef="#br0" timeOffset="430742.3188">23192 17319 714,'0'-4'63,"0"-4"41,0 3 38,0-2 32,0 4 23,-3 1 15,-2-1 16,1 1 21,-3 0 7,1-1-35,2-2-7,1 3-30,0-1-21,3 2-16,-3 1-10,3 0-11,0-2-16,3 2-7,7 0 6,9-3 1,9 2-11,15-1-9,11-1-15,6-2-16,6-2-11,-1-1-3,-9-1-1,-14 1-15,-13 2-10,-15 6-7,-9-3-12,-5 3 4,0 3 4,-3-1 3,-2 5 2,1 4 4,-2 7 7,-1 6 7,2 8-1,-1 3 6,-2 8 8,0 0-6,1 4-5,-2-4-4,6-2-4,0-7-5,3-5-9,0-6-18,0-7-38,0-3-43,0-7-42,0 1-83,3-5-198,-3-2-381,0-1 0,3-8 0,6-3 0</inkml:trace>
  <inkml:trace contextRef="#ctx0" brushRef="#br0" timeOffset="431224.2837">24143 17062 2056,'-13'0'126,"-10"5"24,-4 5 16,-5 10 15,2 6 10,2 10 12,5 7 6,3 4 3,7 2 2,7 1-91,3-2-31,3-7-21,5-4-13,-1-9-10,9-8-9,0-6-9,8-8-5,1-3-1,4-4-5,-4-4-2,1-7-8,-8 0-13,-8-3-13,-4 3-7,-12-2-3,-6 1-2,-9 0-4,-6 2-4,-3 4-2,5 2-19,2 3 0,14 4-10,4 0-43,7 4-45,5-2-100,23-1-413,-17 2 0,7-3 0,9-5 0</inkml:trace>
  <inkml:trace contextRef="#ctx0" brushRef="#br0" timeOffset="431624.3973">24367 17163 1443,'0'0'133,"-7"1"40,2 4 35,-4 7 21,2 2 14,0 11 10,6 6 7,1 1 5,1 1 4,6 1-104,3-2-24,5-3-34,3-7-27,3-4-15,-1-7-9,0-7-6,1-3-5,-1-7-5,-3-8-5,0-6-3,-7-5-4,-4-7-10,-10-2-10,-10 0-8,-7 2-10,-3 6-26,-3 3-24,7 12-29,2 6-49,8 5-71,7 4-156,-1 2-322,4 5 0,7-2 0,7 0 0</inkml:trace>
  <inkml:trace contextRef="#ctx0" brushRef="#br0" timeOffset="431829.8753">24724 17319 2180,'0'17'103,"0"9"7,0 10 2,-6 8 3,2 4 2,-9-2 1,-6-4 2,-7-1 1,1-8-5,5-6-127,7-11-202,8-7-384,4-9 0,14-9 0,13-10 0</inkml:trace>
  <inkml:trace contextRef="#ctx0" brushRef="#br0" timeOffset="433021.6952">25520 17084 1824,'-21'0'143,"-12"1"31,-11 3 21,-9 4 17,5-1 13,5 7 11,4 3 13,9 5 14,11 7 9,6 2-95,10 5-33,6 1-24,13 0-16,10-5-12,4-4-6,12-7-9,3-7-7,-1-9-10,-3-5-11,-2-5-7,-8-9-9,-7-7-8,-7-5-8,-11-6-10,1-7-20,-14 0-9,-5-3-5,-6-1-8,0 6-1,-8 7 0,2 5-3,5 13-1,7 4 3,3 2-6,9 6 15,1 0 10,11-3 0,6 3 6,14 0 5,7-2 0,4 2 4,3-1 0,-7 1 0,-9 3 14,-9 4-2,-9 3 2,-6 7-2,-5 6 4,-1 2-2,5 7 6,1 0 0,6 3 5,6 0 3,3-6-1,2 0 1,4-4 0,-3-10 2,0-5-2,2-6-1,-1-5-4,1-6-4,1-6-2,-4-6-6,-6-5-9,-7-8-8,-6-4-13,-10-3-4,-7 0-6,-9-1-2,-8 3-4,-10 7 1,-1 10 0,3 5 5,5 7 6,12 3 10,9 1 5,9 4 5,6-5 3,8 2 1,8-3 6,11 1-2,14-4 1,12 0 0,4 0 0,3 1 0,-3 2 3,-7 3-1,-9 3-2,-13 0 0,-7 5 0,-6 5 9,-4 2-2,2 7 4,-2 7 8,2 6 4,0 4 6,-1 3 3,0 4 8,6-4 5,7-3 4,5-5-2,2-6 3,4-7 1,-1-11-5,2-3-3,-8-8-3,1-9 8,-7-3 5,-8-5-5,-9-9-4,-5 0-3,-14-6-5,-7-3-8,-13 2-8,-11 7-10,-13 2-9,-1 8-28,-1 9-38,9 7-64,10 4-65,10 4-143,13-5-613,8 8 0,5-2 0,4 0 0</inkml:trace>
  <inkml:trace contextRef="#ctx0" brushRef="#br0" timeOffset="433598.3018">27263 17118 1619,'0'5'84,"0"-1"36,0 0 48,0 0 36,0 1 26,0-5 24,1 0 51,5 0 35,12 0 20,18 0-26,17-5-28,19-3-30,17-2-45,9-3-36,1 0-25,-9 1-24,-20 5-52,-18 2-39,-22 3-32,-16 2-21,-11-3-24,-3 3-30,0 0-43,0 0-58,0 0-53,0 0-93,3-6-208,-3 2-329,0-5 0,0-3 0,0-5 0</inkml:trace>
  <inkml:trace contextRef="#ctx0" brushRef="#br0" timeOffset="434094.1728">28488 16736 2471,'0'0'56,"0"0"28,2 4 8,-6 7 6,-2 6 5,-3 9-1,-2 9 2,0 2 2,1 0 6,6-7-20,2-2-8,8-8-17,8-9-4,15-7-5,17-4-4,16-4 2,10-3-8,9-2-31,-7-2-111,1-7-260,-26 4-329,-12 2 0,-22-2 0,-7-1 0</inkml:trace>
  <inkml:trace contextRef="#ctx0" brushRef="#br0" timeOffset="434346.3492">28814 16750 1927,'0'-2'87,"0"-1"11,0 3 16,-3 3 9,0 6 7,0 8 3,2 13 4,1 9 0,0 8 1,0 2-88,0 2 0,0-3-10,0-5-17,0-4-36,0-7-106,1-15-492,-1 2 0,6-9 0</inkml:trace>
  <inkml:trace contextRef="#ctx0" brushRef="#br0" timeOffset="434860.7152">29145 16768 1268,'-3'0'162,"2"0"28,-1 0 32,2 0 30,0-2 14,0-1 1,2 2 2,4-7 2,7 2 7,7-4-119,7 3-32,6 0-26,7 5-30,-2 2-28,-2 6-11,-2 6-2,-3 5 0,-13 3-2,-7 9-4,-7 2-4,-13 1-2,-15 7 0,-12 3-2,-17 0-1,-8-1-2,-1-7 5,11-4-1,16-7 14,18-9 6,14-8-2,13-3 1,12-3-4,11 0-2,11-1 4,19-1-3,9-1-12,5 1-39,3-2-56,1 0-99,-4-3-136,-9-16-474,-11 11 0,-11-3 0,-11-1 0</inkml:trace>
  <inkml:trace contextRef="#ctx0" brushRef="#br0" timeOffset="435442.5081">29801 16738 1329,'0'0'119,"0"-1"23,2 0 13,-1-1 8,2-1 12,5-2 15,8-2 20,4 0 9,7 3 8,3-2-89,2 3-24,-5 1-19,1 7-11,-5 4-7,-6 2-13,1 5-15,-6 6-23,-3 0-7,-6-3-5,-5 0-6,-10 1 0,-5-3-1,-5-2-3,-7 0 0,4-1 0,5-5 2,7-2 1,8-3 4,5-1 1,3-3 7,9 0 4,5 0 0,8 0 2,10 0-1,1 0 4,3 5-3,0 1 1,-7 5-5,-8 1 0,-12 3 0,-4 2 4,-11-1 4,-8 5 5,-11-3 4,-7 7 1,-7-4 6,-8-1-3,-1-4 3,1-3-7,2-7-17,8-3-50,2-3-128,18-12-239,-2-2-346,11-9 0,5-7 0</inkml:trace>
  <inkml:trace contextRef="#ctx0" brushRef="#br0" timeOffset="436808.1415">30674 16665 1026,'0'-2'109,"3"1"44,-3 0 38,0-1 16,0 2 3,-3 0 8,0 0 6,-6 3 6,0 3 10,-4 5-60,-1 7-24,-4 9-35,1 9-35,5 1-9,5 6 1,4-2-6,7-4-2,8-2-5,0-7-3,2-5-2,4-14-2,3-3-2,-3-9-2,6-7-6,2-6-3,1-6-1,-2-7-2,-3-3-1,-6-4-8,-11-2-15,-2-1-8,-9 3-9,-7 1-2,-8 7-2,-6 6-2,-6 5 0,3 5 0,6 5-2,9 3 2,6 4 3,8-2 2,9 0 6,9 0 1,13 2 6,11-3 1,13 1 0,6 0 2,-1 2 2,-10 0-1,-8 4-1,-11 1 0,-10 3 5,-13 3-1,-4 6-2,-1 5-2,-4 2 2,2 3-4,0 3 0,3-4 2,0 0 2,5-6 5,-2-3 3,6-8 1,3-4 2,6-4-1,3-1-2,6-6 3,0-3-1,-3-7-2,-1-5-2,-8-5-12,-6-3-16,-9-5-6,-11-2-11,-14-3 4,-14 2-4,-11 1-4,-3 7 2,1 5-1,17 6 5,8 9 5,15 0 5,9 4 6,6-2 7,11 4-2,10-2 5,16 0 0,15 2 0,11 2 2,3-1-7,0 2 2,-10 3 0,-6 3 1,-13 2 0,-9 3 5,-9 7-2,-7 5 7,-3 2 2,-2 5-2,1 5 1,-1-1 3,3-3 7,2-2 12,3-9 23,3-5 6,5-4 7,1-10 5,6-1-1,-1-6 7,2-6 3,-6-5-1,-3-5-6,-7-5-15,-9-7-20,-8 0-12,-8-4-8,-13 2-7,-8 5-2,-11 9-9,-14 5-2,-3 10-2,-6 4 0,5 3 0,5 0-2,11 3 1,11-1-1,9 3 0,-2 2-1,11 3 0,-4 1-8,4 2-21,1 1-59,1 4-102,4-2-107,0-3-240,-8 2-394,-10 0 0,-9-1 0,-17 3 0</inkml:trace>
  <inkml:trace contextRef="#ctx0" brushRef="#br0" timeOffset="437708.3876">20881 18098 2548,'0'2'126,"0"1"12,0 0 21,0-1 30,0-2 31,0 0 32,0 0 22,0 0 16,7 0 15,11 0-96,14-2-19,13-4-10,17-4-20,8 1-30,-4-3-32,-8 0-33,-13 4-41,-16 3-43,-15 1-53,-6 4-89,-5 0-114,-1-3-175,-1-9-466,-1 10 0,0-3 0</inkml:trace>
  <inkml:trace contextRef="#ctx0" brushRef="#br0" timeOffset="438005.565">20974 18242 2596,'0'3'105,"1"0"20,-1 1 27,3 0 37,2-4 22,8 0 11,10 0 6,15-4 3,8-3 3,9-2-73,-1 0-31,-3-4-23,-5 3-48,-8 2-103,-11 4-110,-4 2-166,-10-21-526,-5 17 0,-4 1 0,7-1 0</inkml:trace>
  <inkml:trace contextRef="#ctx0" brushRef="#br0" timeOffset="439557.6866">24546 18101 1304,'0'0'142,"0"2"12,-4-2 15,1 0 30,-3-2 22,-6 1 15,-5 1 14,-3-2 9,-10 2 7,-1 0-100,-2 0-35,2 0-11,4 5-14,8 0-28,4 4-22,9 1-13,3 1-11,0 1-6,3 1 2,3-1 8,3 0 5,8 0 6,-1-3 1,11 2 4,3-3 2,6-2-1,2 0-2,1-2-4,-4 1-7,-7-1-13,-4 0-6,-7 2-6,-4 2-2,-4-1-3,-4 1-1,0 1 1,-4 3-2,0-1 4,-11 2-1,-4-3 0,-8 2-2,-10 0 0,-6-2-2,-2-4 0,5-5-5,7 1-22,8-4-68,13-3-94,6-5-184,4-11-430,7 6 0,3-7 0</inkml:trace>
  <inkml:trace contextRef="#ctx0" brushRef="#br0" timeOffset="440025.427">24611 17908 1418,'2'-9'157,"-2"0"4,0 2 21,1 1 35,5 6 16,-1 14 11,5 10 10,-1 11 3,0 11 2,3 7-117,0 8-38,-3-1-3,5-3-22,0-5-35,-7-6-14,0-12-9,-1-10 6,-4-6 14,-2-14-1,3-3 0,-1-6 1,2-10 1,2-7-2,8-7-3,2-4-1,5-2 1,6 3-19,3 5-19,-3 9-2,-3 4-1,-2 8-2,-4 4 0,-3 7-1,-2 5 4,3 6-1,-2 7-3,-3 3-11,2 3-14,0 2-45,-1-4-97,7-8-211,-1 1-330,3-8 0,6-9 0</inkml:trace>
  <inkml:trace contextRef="#ctx0" brushRef="#br0" timeOffset="440421.6486">25303 18101 2187,'-12'0'69,"0"5"8,-6 4 4,1 0 2,7 5 8,6 2 16,1 3 14,7-7 9,4 2 7,5-3-55,-1 1-3,6-1-5,5 1-1,1 3-1,3-1-5,3 1-16,-4 2-11,-7 0-5,-7-3 10,-9 1 11,-1 2 17,-7-3 10,-7-2 4,-4-1 7,-7-5 8,-10-1 36,-3-2 2,-2-8-4,-3-1-24,4-1-52,7-1-134,16-3-208,5 1-603,6 3 0,8 3 0,5-6 0</inkml:trace>
  <inkml:trace contextRef="#ctx0" brushRef="#br0" timeOffset="458316.402">26169 17897 1439,'-5'2'39,"-1"-2"19,-3 0 23,-3 3 44,6-1 55,1 0 48,2 0 29,2-2 22,2 0 25,-1 0-12,0 0 4,6 0-12,8-2-13,12-2-39,10-3-53,10 2-44,7-2-30,-2 4-20,-6 2-27,-6 2-16,-10 4-13,-14 7-3,-8 2-5,-8 8-6,-9 7-3,-6 3 1,-8 3 2,-4 0-1,-5-1 0,1-3 2,2-4-1,9-5-5,9-8-5,3-4 5,5-2 1,5-4-1,-1-3 13,7-1 2,9 0 5,9 0 0,13 0 0,2 4 1,4-1-1,-6 6-2,-7 5-3,-7 3 1,-4 5-9,-11 2 7,-6 2 7,-6 0 8,-8 2 8,-7-4 8,-4-1 6,-10-2 10,-4-8 18,-5-2 9,-4-8 0,0-2-3,3-2-15,9-2-6,6-1-10,12 1-21,5-1-46,7 1-53,-1 2-67,4 1-83,0-2-62,0 4-115,0-7-206,0-14-379,7 15 0,9-6 0,8-5 0</inkml:trace>
  <inkml:trace contextRef="#ctx0" brushRef="#br0" timeOffset="459040.1569">26849 17965 907,'-8'-3'129,"-1"1"47,0 2 48,-1-2 27,7 2 13,1 0 13,2 0 26,2 0 25,2-3 15,8-2-69,11-2-35,16-5-39,11 0-43,7 1-26,2 5-15,-7 1-11,-10 7-23,-10 3-25,-13 6-12,-11 7-14,-8 7-8,-6 7-7,-8 3-6,-4-2-2,-3 4 4,-2-5-2,1-5 2,10-8 2,5-7 5,4-2 0,3-6-3,0-4 3,3 3 8,4 2 3,11 3-1,6 2 3,8 3-3,4 2-7,-3 2-6,-6-1 2,-9 3 4,-6-1 0,-10-1 6,-7 3 2,-14 0 5,-11 1-1,-10-2 3,-17 2 3,-3-4 6,-2-2-3,2-3-2,6-7-4,16-1-8,10-3-8,13-1-39,10-1-59,5 1-65,5-4-123,16-9-233,6 1-399,13-9 0,16-8 0</inkml:trace>
  <inkml:trace contextRef="#ctx0" brushRef="#br0" timeOffset="459632.568">27557 17908 1830,'-6'0'144,"-4"0"34,1-4 25,0 4 24,3-2 18,3 2 6,3-3 3,-1 3-1,2-2 14,-1 2-102,7 0-26,7 0-28,10 0-21,18 0-23,12-3-15,11 0-8,2 0 0,-6 0-2,-16 0-13,-12-2-6,-21 4-4,-6-1-10,-6 1-7,0 1 3,0 0 0,0 1 5,0 5 1,0 5 7,0 6 13,0 8 12,-2 8 12,-5 7 11,-2 8 7,-1 2 1,-8 0-3,5 0-4,-1-2-2,4-6-5,1-5-12,5-5-17,0-7-14,2-8-7,1-5-6,1-3-4,0-6-6,0 0-16,0-1-26,0-1-37,0-1-98,0 0-148,28-8-624,-25 4 0,2-7 0,3 0 0</inkml:trace>
  <inkml:trace contextRef="#ctx0" brushRef="#br0" timeOffset="466068.3527">28567 17837 1636,'-3'-1'156,"-3"-2"6,-6 0 12,-3 2 16,-6-1 16,-9 6 22,-6 6 14,-3 11 7,-3 8 4,6 11-106,9 6-37,11 5-3,6-1-8,10-1-9,4-6-8,10-6-13,5-5-13,3-9-4,11-3-2,4-8 0,2-6-7,4-4-3,0-5-1,1-8-7,1-6-8,-6-4-6,-4-10-4,-7-3 1,-10-4-4,-9-3-1,-7 0 0,-7 5 0,-13 4-1,0 9 0,-12 6-1,-9 8-1,0 4-4,4 2-5,2 3-9,11 0-26,8 0-29,7 0-43,5 0-30,2 0-91,0 0-60,9-2-160,-6 2-225,8-2 0,11-3 0,7-4 0</inkml:trace>
  <inkml:trace contextRef="#ctx0" brushRef="#br0" timeOffset="467032.4215">29237 17807 1552,'-6'0'126,"0"0"14,-9 3 21,-3 2 23,-8 9 21,-7 6 14,-6 14 10,6 6 10,3 11 4,12 0-95,9 0-25,7-3-8,14-8-13,3-8-9,8-9-11,7-7-5,6-10-5,4-6-6,4-10-4,0-5-3,6-5-1,-4-3-7,-4-11-8,-7 2-10,-9-4-6,-16-2-6,-4 1-1,-12 1-4,-14 2 4,-5 5 0,-8 5-3,-15 5 2,-1 6 1,-2 5-3,5 5-4,8 0-3,13 3 2,11 0 2,6 0-16,8-3 8,9-1 2,11-4-1,9-2 2,19-4-3,15 0 4,8 2-1,1 4-6,0 3-1,-11 3 11,-12 4-8,-14 3-1,-13 7 10,-11 1 7,-5 9 7,-9 8 1,0 4 0,-2 7 3,-1 3 2,0 0 7,2 2 4,2-8 7,4-4-5,10-2-2,6-9-4,8-5 1,11-7-1,8-5 1,5-6-1,-2-6-5,3-7-4,-4-6-6,-5-5 0,-9-6 1,-9-1 6,-12-2 1,-9-2 2,-12 1-3,-15 0-2,-12 2 1,-14 8-1,-10 3-2,-3 9-1,-2 7-11,10 4-10,8 1 0,10 3-6,14-1-1,6-1-17,11 1-31,3 4-22,3 0-63,0 3-84,0 2-136,9-2-235,-3 5-306,3-3 0,3-2 0,6-7 0</inkml:trace>
  <inkml:trace contextRef="#ctx0" brushRef="#br1" timeOffset="663479.5438">25386 10987 919,'0'-1'69,"0"0"36,0 1 36,2-4 25,-2 0 18,0 4 15,0-3 29,-2 1 16,1-2 10,1 0-46,-3 1-5,0-1-31,3-1-27,0-1-19,-2-1-14,2-2-11,2-2-27,-1 2-15,7-4-10,2-2-7,4 0-6,5 2-3,5-2-7,-1 2-4,4 1-3,0 1-4,-4 0-1,-4 4-1,-4 2-2,-1 3 1,-4 2-1,1 0 9,-3 3 13,-1 5 8,-3 0 6,2 7 5,-1 0 3,4 2 18,6 0 22,0-3 9,9-3 7,-1-1-6,2-7-13,-1-1-6,-4-2-6,-1-2-4,-2-5-4,1-3-17,2-3-21,-4-2-12,1 0-9,-5 0-9,-4-1-7,0 4-10,-3 1-8,-1 1-7,-2 3-13,1 3-13,-3 4-17,3 0-23,-3 0-29,0 0-26,0 0-37,0 0-65,0-3-142,3-11-378,-3 11 0,-3-1 0</inkml:trace>
  <inkml:trace contextRef="#ctx0" brushRef="#br1" timeOffset="666150.5198">25905 10722 629,'0'0'105,"0"0"15,0 0 4,0 0 6,0 0 11,0 0 7,-6 0 15,0 0 6,0 0 8,-6-2-63,3 2-20,-3 0-4,-1 0 6,-3-1 3,2 2-2,-2 2-3,-2 2-2,-1 2 2,-1 0 2,-1 0-1,1 0-6,1-2-6,1-2-6,3 5-9,-3-4-4,1 1-4,1 3-8,1 1-5,0 0-10,2 1-5,0-3-3,3 1 0,-3-1-1,3-3-1,2 3-6,1-4 1,2 0-2,5 4-1,0-2 0,-2 4-3,0-1-4,2 0-3,-1-2-2,-1-3 3,2 2 13,-1-2 22,1-3 27,-2 0 6,0 0-2,2-3-1,0-2 4,0-1 0,0-4 0,0-1-2,2-3-11,3-1-21,0 1-34,3-3-5,1 0 1,4 2-3,-4 0 1,-1 4-5,1 3 1,-2 5 2,3 1-1,0 2 1,4 2 1,2-1 2,2 1 2,1 5 4,3-2-2,5 2 10,0 0-2,5 1 0,-1-1 4,-2 0-1,-2 1 5,0 2 1,-5-1 0,1 2 1,0-3-3,-1-1 5,-2-2 12,1 0 6,-2-5 2,-3-2 0,3-3-4,1-2-2,-1-3-2,-1-4 1,-4-1 1,-2 1-9,-5-1-16,-2 5-6,1-1-5,-3 3-3,0 1 2,-3-3-3,0 6 1,0-1-4,0 2-1,4 1-1,-4 2 3,0 0-5,3-1-2,-3 1 3,0 0-1,0 0 1,0 0-3,0 0 1,0 0-1,0-2-1,0 2 0,0 0 1,0 0-4,0-1-3,0 1-6,0 0-7,0 0-4,0 0-1,0 0 1,0 0 3,0 0-1,0 0 1,0 0 2,0 0 1,0 0 6,0 0 7,0 0 4,0 0 1,0 0-4,0 0 0,0 0-1,0 0 0,0 0 2,0 0 2,0 0 0,0 0 0,0 0 1,0 0 1,0 0 1,0 0 0,0 0 2,0 0 1,0 0-1,0 0-1,0 0 1,0 0 0,-3 0 1,-1 0-1,1 0 4,-3 0 0,1 0-2,-2 0 3,1 0-1,-4 0-2,2 1 3,-3 2-3,-1-1-1,0 1 2,-3 2 0,0-3-2,0 0 2,-2 3-1,-2 0 3,5-1-1,-4-1 0,5 4 2,-1 1 1,2 0 1,2 0-4,2 4 3,2-4-1,2-1-1,1-2-1,0 1 1,-3-2-2,-2 1 3,2 0-1,-3-2 0,-6-2 0,4 2 0,-3-2 2,-2-1-2,0 0 1,4 0 2,-3-1 0,1-2-3,-1-1 1,0-2 1,4-2 1,3 2-3,3 2-2,2 1-1,3 2-3,-3 1-1,0 0 1,-5-1-1,0 2-1,-2 0 1,0 4-1,-2 0 1,4 4 2,-4-2-1,2 1 3,-2 1 2,3-2-3,0 2-1,3-1 0,3 0-1,3-1 1,0 0-1,0 0 5,0-1 0,0 2-2,0-2-1,0-2 3,0-1 1,0-1-3,0-1-1,0 3 2,0-3-1,0-1-1,-2 2-2,2-2-25,0-2-56,0 2-89,0 0-173,12-1-167,-9 4-297,0-1 0,8 0 0,2 3 0</inkml:trace>
  <inkml:trace contextRef="#ctx0" brushRef="#br1" timeOffset="672168.8264">28632 12155 1380,'0'0'117,"-4"0"26,0 0 26,1-2 26,0-3 15,3 4 7,0 0 5,0-2 18,5 1 14,4 2-86,11 0-22,8 0-24,11 0-25,9-2-25,2-3-16,0-1-5,-6-1-10,-6-4-35,-13 3-30,-9 2-24,-7 3-32,-6 0-60,-3 0-80,0-2-73,0 1-41,0-5-219,0 6 0,-3 3 0,0 3 0</inkml:trace>
  <inkml:trace contextRef="#ctx0" brushRef="#br1" timeOffset="672543.2074">28775 12193 246,'-3'3'54,"-2"-2"33,1 3 51,0 2 37,4 0 41,0-1 19,0-2 5,0-2 10,0-1 15,4 0-20,2 0-14,3-1-24,9 1-50,3 0-35,5-2-41,-2-1-18,1 0-5,-2-3-18,-5 0-31,-3 3-36,-6 1-35,-3-3-38,-3 3-32,-1 0-38,-2-5-54,1 0-66,-1-5-132,2 9 0,-2 3 0,0 0 0</inkml:trace>
  <inkml:trace contextRef="#ctx0" brushRef="#br1" timeOffset="1.55165E6">11576 16627 2062,'-4'0'149,"-2"0"14,0-3 16,-1 3 3,3 0-1,4 0-1,-1 0 20,9 6 30,5 8 23,9 10-83,14 10-32,15 9-8,7 7-12,3 1-2,2 1 4,-2-6 1,-6-5-19,-6-4-30,-7-5-20,-9-7-32,-10-2-14,-9-5-64,-3-4-54,-6-8-94,-4-1-98,-1-10-99,0-12-61,-1-4-215,-5-2 0,-8-4 0,-9 6 0,-1-6 2906,-3-4-2681,2-7 33,3 1 32,5-7 90,1 6 86,0 13 126,7 2 123,-1 7 123,4 7 74,-1 3 29,6 3-29,-5 7-11,3 13-2,-12 10-20,-3 14-24,-3 12-28,-5 7-24,-2 3-18,4-6-10,7-5 3,-1-4-2,6-9-13,1-8-15,7-5-9,-1-9 5,5-9-5,-3-4-4,2-8-4,1-9-6,0-12 20,0-12 30,3-5 20,-2-1 30,2 5 12,0 9 0,0 12 4,-3 5 3,8 7 19,1-1 39,7 2 39,9-3 6,8 0 21,10-6-3,6-4-16,9-6-17,1-4-4,3-6-4,-7-3-19,-2 2-39,-6-1-64,-6 6-45,-1 0-45,-3 3-33,1 1 0,-7 1 0,-2 7 0,-6 1-31,-5 5-81,-5 4-88,-5 4-57,-5 7-69,1 3-81,4 3-111,7-1-136,8-6-25</inkml:trace>
  <inkml:trace contextRef="#ctx0" brushRef="#br1" timeOffset="1.55288E6">24327 16349 218,'0'0'32,"0"0"7,0 0 14,0 0 9,0-1 10,0 1 7,0 1 26,0-1 18,0 0 15,0 4-13,0-4-5,0 0-6,0 0-17,0 0-16,0 0-31,1 0-53,3-4-82,7 0-199,-5 3 0,4-2 0</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4:40:37.137"/>
    </inkml:context>
    <inkml:brush xml:id="br0">
      <inkml:brushProperty name="width" value="0.05292" units="cm"/>
      <inkml:brushProperty name="height" value="0.05292" units="cm"/>
      <inkml:brushProperty name="color" value="#0070C0"/>
    </inkml:brush>
    <inkml:brush xml:id="br1">
      <inkml:brushProperty name="width" value="0.05292" units="cm"/>
      <inkml:brushProperty name="height" value="0.05292" units="cm"/>
      <inkml:brushProperty name="color" value="#FF0000"/>
    </inkml:brush>
  </inkml:definitions>
  <inkml:trace contextRef="#ctx0" brushRef="#br0">3467 11163 995,'0'0'57,"0"0"15,0 0 20,0 0 15,-2 0 16,1 0 22,-1-2 26,-1 1 25,0-2 14,3 2-35,-3-1-12,3 1-7,0 1-12,0 0-3,0-2-15,3-2-18,2-4-22,11-5-17,8-5-5,12-2 1,14-3-2,6 2-2,4 7-4,-1 2-9,-4 7 0,-8 2-3,-11 8 2,-7 7-4,-8 1-6,-12 7-1,-5 5-2,-11 5 0,-11-1-5,-13 9-3,-10-2-4,-14 6 1,-1-5-6,1 2-4,5-7-6,14-4-3,11-10-2,12-5-3,9-6 1,11-6 6,13-1 3,10 0 5,11 0 6,16-1 0,2 1 3,1 2 0,-7 4-2,-8 3 4,-9 3 1,-12 5 1,-9 5 8,-9 5 0,-13 4-1,-10 7 1,-12-1 3,-9 3 0,-11-5 5,-8-2-7,-3-8-4,1-1-3,6-9-9,8-8-9,10-2-35,10-6-56,11-3-87,7-6-146,10-11-522,3 5 0,6-14 0,3-5 0</inkml:trace>
  <inkml:trace contextRef="#ctx0" brushRef="#br0" timeOffset="615.1301">4151 10992 1272,'-3'0'124,"-2"0"23,2 1 16,1-1 14,2-1 20,0 1 22,5 0 16,8-5 12,8-5 8,12-2-83,9-3-38,5-2-22,1 3-16,-3 9-13,-7 1-20,-7 4-23,-5 4-13,-12 6-10,-6 4-5,-5 6 0,-11 7 0,-6 6 0,-9 0 1,-2 4 1,2-6 1,2-7 1,8-7-1,10-6 0,0-6-1,6-3 3,0-2 2,10 0 0,8 0 3,8-2 0,10 2-3,0 0 0,-4 2 1,-2 3-2,-12 2 6,-12 9 5,-6 4 3,-9 4 2,-12 3-4,-9 6 0,-5 0 2,-10-3-2,1-3-2,5-5-2,4-5-19,7-11-50,4-3-57,7-6-109,11-14-220,2-1-296,5-10 0,7-10 0,8-5 0</inkml:trace>
  <inkml:trace contextRef="#ctx0" brushRef="#br0" timeOffset="1035.1918">4758 10839 1514,'0'0'55,"0"1"34,1 2 19,4 2 20,7-3 36,7 2 15,10-2 13,9-2 6,7-3 1,0-7-29,0-1-26,-4 0-34,-10 0-18,-5 4-22,-11 2-26,-3 10-4,-6 6-3,0 10 0,-6 9 3,2 15 3,-2 12 3,-2 6 2,4 3 1,-2 1 2,0-4-11,0-4-10,0-5-11,1-9-7,-1-10-9,2-6-29,1-9-41,7-8-189,-1-7-464,-1-7 0,7-13 0,0-17 0</inkml:trace>
  <inkml:trace contextRef="#ctx0" brushRef="#br0" timeOffset="2273.8087">5608 10848 1390,'-3'0'66,"-3"0"26,0 3 27,-2 2 28,-4 7 30,-1 6 24,1 10 17,-2 5 17,1 6 4,5 5-47,2 2-12,5-4-25,10-4-23,1-8-23,10-2-25,0-11-18,7-8-11,0-3-14,1-9 3,-4-7-1,-1-6-4,-7-7-2,1-3-3,-11-11-8,-3-1-11,-6-6-8,-13-2-8,-7-2-7,-6 4-4,-3 6-2,2 8 1,3 9 1,5 7 1,10 4 13,1 5 14,8 0 1,3 0 3,5-3-1,7-3-1,12-4 3,15-6-2,11 1 0,16 1-1,-2 7-11,-2 7-10,-10 5 0,-6 10-3,-11 5 7,-11 10 4,-9 9 3,-6 12 2,-8 3-1,2 6 0,2-1 1,3-6 5,-1-5 5,8-12 5,3-8-4,-1-10 4,7-9-6,3-4 2,4-10-3,-4-6 3,2-9-1,-9-4 0,-5-10-10,-9-4-5,-11-3-3,-14-5-8,-11 3 0,-8 5-3,-9 6 1,-4 7-1,3 10-3,9 7 2,9 5 6,6 1 7,15 5 2,4 1 4,3 0-4,2-4 0,5-1 2,12-8-1,13-3 2,18-4-2,18-1-1,14 2-3,3 5-3,-5 4-5,-7 8 1,-13 3 1,-11 13 1,-17 6 1,-5 6 1,-8 10-1,-2 4 3,-1 0 2,2 1 2,3-8 2,1-4 11,3-7 3,-5-7 7,2-6 12,-1-5 11,-2-6 4,-1-8 2,-2-8-1,-5-8 3,-3-5 2,-6-6-6,-12 1-2,-8-1-10,-7 4-12,-6 3-10,-10 10-7,5 7-4,0 8-1,1 6-6,4 6-7,1 3-15,4 5-16,3 1-17,9-1-17,2 0-19,5-6-26,8-2-33,-1-5-43,2 2-61,2-3-132,-2-20-387,-2 19 0,1-5 0,-2 1 0</inkml:trace>
  <inkml:trace contextRef="#ctx0" brushRef="#br0" timeOffset="6328.1327">1357 7475 2001,'-3'-2'81,"-4"-1"5,-1-3 10,0 2 20,5 1 18,-3 2 21,2-1 17,4 1 8,-3 0 1,3-1-71,0 1-10,0 1-3,0 0-12,0 0-19,0 0-17,7 0-13,5 5-9,11 9-9,7 8 0,12 9 0,6 9 2,-3 1 0,-1 0-2,-8-6 1,-7-6-1,-11-4-10,-3-8-21,-6-5-37,-6-5-61,0-2-91,10-13-508,-11 4 0,-4-10 0,-4-4 0</inkml:trace>
  <inkml:trace contextRef="#ctx0" brushRef="#br0" timeOffset="7043.0055">1542 7422 947,'0'6'123,"0"3"33,-2 11 15,2 8 8,2 2 4,-4 8 2,-2 1 1,-2 4 1,-2-4 0,-2 0-83,-2-7-41,-2-3-32,2-7-14,-1-8-18,1-7-18,-3-3-7,2-9-2,-4-8-1,0-5-4,-1-6 1,6-5 1,2 1 5,5 5 20,5 7 22,0 5 24,0 6 18,0 1 18,0 2 17,0 2 13,0 0 11,1-3 7,6 3 2,4-4-13,12 1-4,10 1 3,8-4-13,5 1-13,0-4-17,-4 2-9,-8 2-12,-11 1-8,-4-1-4,-11 5-9,-5-3-8,-3 3-9,3-1 8,-3 1 6,0 0 2,0 0-3,0 0-2,0 0-4,0 0 0,0 0-2,0 0-7,0 0-5,0 0-10,0 0-7,0 0-5,0 0 0,0 0 0,0 0 0,0 0-8,0 0-3,0 0 0,0 0-2,0 0-11,0 0-12,0 0-16,0 0-29,0 1-47,4-1-71,1-1-142,-2 1-246,3 1 0,3-2 0,1 1 0</inkml:trace>
  <inkml:trace contextRef="#ctx0" brushRef="#br0" timeOffset="9849.9367">4555 7538 595,'0'0'40,"0"0"7,0 0 13,0 0 27,-3 0 32,3 0 28,3 0 31,-3 0 22,0 1 15,0-1-19,0 1 2,0 0 3,0-1-5,0 0-20,0 0-21,0 0-23,0 0-19,0 0-8,0 0 5,0 0-6,0 0-9,0 0-6,0 0-5,0 0-4,0 0-8,0 0-6,0 0-10,0 0-14,0 0-19,0 0-6,0 0-1,0 0-4,0 0-5,0 0 2,3 0 6,3 0 8,7 0 3,4 0 5,7 0 3,-2 0 2,1 0 1,1-1 4,-1 1 5,-2 0-3,1 0-6,-2 0-8,1 0-1,-2 0-3,-2 0-2,1 0-1,-1 0-2,-1 0 0,1 0-1,1 0-2,-3-1-2,3 1 2,-3 0-2,-2-1-4,0 1-4,2 0 3,-3 0 0,3 0-1,0 0-2,1 0 0,1 0 4,1 0-3,0 0 2,0 0 3,1 0 0,-2 0-1,3 0-2,-1 0 1,-2 0-2,-1 0 1,4 0-2,1 0-3,3 0 0,-2 0-2,1 0 1,0 0-2,-4 0 1,1 0-3,1 0 3,-2 0-2,7 0-1,-3 1 0,1 1 1,3 0 1,0 1 2,0 0-3,1 1 1,4-1 1,-2-1-2,2 0 2,-2-1 0,-6-1 1,-1 0-4,-5 0 0,-3 2-1,1 0 3,4 0 2,-3 2-2,2 0 1,5-1 0,-4 1-1,1 0 2,-4 0 1,-1 1 2,-2 0 0,-1-2-4,1 0-1,-1-1 4,-1 1-3,3-3 0,3 0 1,2 2 0,4-2-1,-1 1-2,-1 0-1,-3-1 4,-2 2-1,1-1-2,-4 1 2,2-1-1,2 2 1,-1-2-2,1 1 2,-1-2 0,2 1 2,-5-1 1,2 0-2,-5 1 2,-1-1 0,-4 0 1,-1 0 4,-2 0-4,-3 0-1,3 2 3,-3-2 3,0 0 2,0 0 6,0 0 4,0 0-2,0 0 0,0 0-4,0 0 7,0 0-2,0 0-1,0 0-3,0 0-5,0 0-6,3 0-3,-3 0-2,0 0 1,0 0-1,0 0-3,0 0 2,0 0-2,0 0 1,0 0 1,0 0-2,3 0 0,-3 0 0,0 0 0,0 0 0,0 0 1,0 0 1,3 0 0,-3 0 1,0 0 1,0 0 4,0 0 0,0 0 0,0 0 1,0 0 0,0 0-1,0 0-1,0 0 0,0 0-4,0 0-1,0 0-4,0 0-1,0 0-1,0 0-1,0 0-3,0 1-1,0-1-2,0 0-3,0 1-13,0-1-20,0 0-41,0 0-56,0 0-70,0 0-145,-3-8-531,0 7 0,-6-2 0,-2 0 0</inkml:trace>
  <inkml:trace contextRef="#ctx0" brushRef="#br0" timeOffset="11575.7587">4756 7071 1053,'-1'0'110,"-1"0"53,1 0 42,-4 3 36,5-6 24,-1 3 15,1 0 7,0 0 8,0 0 4,0 0-66,0-3-35,0 1-51,1-2-41,5-1-35,2 2-23,4-4-12,3 0-9,5 3-9,-2 0-4,1 3-7,-1 1-2,0 0-1,-1 0-2,-5 2-3,0 4 0,-4 0 0,-1 3-1,-6 6 8,1-1 3,-4 0 1,-2-1 4,-4 3 2,1 0 9,-2-4 3,0-3 1,3 0 2,3-6 18,1-3 9,2 0 4,0 3-1,0-3-3,0 0-6,0 0-9,3 0 0,2 0-3,4 0-5,0 0-16,5 0-14,-1 3-5,2 2-2,-2 4-3,-3 0 4,-4 4 3,-3-1 2,-2 2 6,-1-1 12,-1 1 10,-5 1 11,-4-1 9,-6 0 17,1 0 23,-6-3 5,3-4 1,-2-5-1,5 0-4,0-6-12,6 1-19,-4-1-30,10-1-44,0 0-64,1 1-102,0 2-138,6-4-226,-3 5-369,1 1 0,4-4 0,7-3 0</inkml:trace>
  <inkml:trace contextRef="#ctx0" brushRef="#br0" timeOffset="12388.4376">5164 7009 1366,'-1'0'118,"1"0"32,0 0 28,0 0 24,0 0 18,0-1 12,0 1 9,0 0 5,0-1 5,0-1-77,0-1-34,4 0-29,2-1-28,3 0-22,5 0-13,1 1-12,1 1-7,4 2-6,1 0-7,-8 0-5,4 4-2,-5 0-2,-9 5 0,0 3-3,-3 5-2,-3 0-1,-3 4 0,-3 6 4,-3-6 1,1-3 0,4-1 1,1-5 3,5-5 10,1-3 14,0-2 2,1-1 2,-1-1-2,2 0-2,2-1 0,2 1 1,1 0-3,7 1 0,4 2-15,-3 1-13,-1 6-3,-2 2-3,-3 2 2,-8 4 4,1 2 6,-2-2 7,-6 0 10,-5 0 2,1-4 9,-7-2 6,-1-1 0,-3-4 4,6-3-1,-2-2-11,1-4-25,2 0-44,7-5-48,-2 0-87,13-7-300,-4-1-323,0 1 0,8-3 0,1-5 0</inkml:trace>
  <inkml:trace contextRef="#ctx0" brushRef="#br0" timeOffset="12978.1383">5522 7019 2051,'0'0'140,"0"0"9,0 0 14,0 0 12,0 0 9,0 0 10,0 0 11,2 0 8,4 3 9,3-3-120,3 1-12,9-1-9,-1 0-14,2 0-10,-1 0-11,-1 0-9,-5 0-12,-5-1-12,-4 1-13,-2 0-6,-3 0 1,-1 0-1,0 0 2,0 1 5,0 1 7,0 5 13,0-2 11,0 3 20,0 1 20,0 3 13,0 1 12,0 6 16,0 5 15,0 3 1,-1 6 2,-3-1-11,3-3-6,-1 0-14,1-6-15,1-7-11,0-2-13,0-4-16,0-5-17,0 0-3,0-5-3,0 2-3,0-2-5,0 0-31,0 0-50,0-2-96,0 2-97,4-6-272,-4 2-414,2-3 0,-2-1 0</inkml:trace>
  <inkml:trace contextRef="#ctx0" brushRef="#br0" timeOffset="14671.3092">5929 7031 395,'0'0'101,"0"0"49,0 0 38,0 0 26,0 0 23,0 0 21,0 0 21,0 0 15,0 0 9,0 0-49,0 0-45,-2 0-45,-1 0-30,0 2-16,-3 1-9,3 3-6,-3 3-3,-1 1 0,2 3 6,0 3 13,1 4 16,1 2 8,3 3-3,-2 0-4,4 3-10,1-6-9,3-4-15,2-1-12,8-7-12,5-5-14,0-2-19,2-6-10,2 0-7,-6-4-6,-3-2-4,-5-4-6,-1 1-5,-6-2-6,-2 0-2,-5-4 0,-6 1-5,-3 2-2,-6-5 4,-2 3 0,-5 4-3,5 0 4,5 2 2,2 3 4,2-1-1,5 2 0,0 2 3,6 0-1,-3 0 0,6-2-3,6-2 2,10-3-3,4 1 1,9-2-2,5 2 1,-5 4-5,-2 2-1,-7 3 2,-5 2-4,-2 0 3,-5 3-1,-5 3 3,0 3 2,-1 7-2,0 2 0,-2 5 6,0 0-2,2 2 3,-2-3 5,3 2 0,6-6 0,0-3-3,-1-2 3,5-6 2,-2-4-1,2-1 0,2-4-2,-1-3-4,-2-4-5,-3 0-4,-1-3 2,-7-4-1,-1 1-3,-3 1-1,-9 2 0,-6-3 0,-6 1 2,-5-3 2,-8 2 6,4 4 3,4-1-2,6 4 1,5-1 1,8 2 0,1 2 0,6-1-2,0 1 0,0 1 0,9-1-5,5-3 1,11 2 2,10 0-3,11 0 1,0-2-3,0 3 1,-8 3-1,-5 0-5,-9 2-2,-6 2 0,-5 2-2,-3 1 2,-3 4 6,-3 3 2,-1 4 6,1 0 1,0 2 2,4-2 8,2 4 7,1 1 4,3-3 0,0 1 2,6-5-1,-5-2-1,4-4-1,-3-5-1,1-1 3,-1-4-1,-1-6-2,-3 2 5,-5-5 5,-1-1-2,-3-5 5,-3 0 1,0-2 7,-3 0 17,-3-3 73,-7 0 53,-4 0 75,-4 7-8,-2 1-4,-2 5-4,4 2-8,-3 4-4,3 2-9,0 1-17,2 0-78,5 0-51,1 0-79,3 1 0,3 2 0,-1 1 0,2-1 0,1 0 0,2 0 0,0 0 0,-1-3 0,4 4 0,0-3 0,0 1 0,0-2 0,0 1 0,0-1 0,0 0 0,0 0 0,0 0 0,-3 0 0,3 0 0,0 0 0,0 0 0,0 0 0,0 3-181,0-2-143,0 1-146,52 4-973,-53 3 0,-8 5 0,-12 9 0</inkml:trace>
  <inkml:trace contextRef="#ctx0" brushRef="#br0" timeOffset="19355.9817">10050 1646 1920,'0'0'121,"0"0"46,0 0 34,0-2 13,0 2-1,0 0 5,0 2 7,0 8 5,0 12 7,0 12-73,0 14-43,0 12-41,0 5-37,0-3-10,0-3 1,0-7-6,0-14-7,0-8-4,2-11-6,-2-7-3,0-5-5,0-2-61,0-4-111,6-9-233,-4-2-334,-1-4 0,-2-10 0</inkml:trace>
  <inkml:trace contextRef="#ctx0" brushRef="#br1" timeOffset="24498.8556">10151 1714 418,'-1'-7'58,"-2"-4"30,-3-2 51,3-3 30,-5 4 24,1 1 36,-2 1 37,2 3 19,0-2 7,4 6-29,-3 1-28,6 2-22,0 0-39,0 0-10,-1 2 2,2 8-9,-1 9-12,0 13-9,3 18 4,0 9 0,1 11-2,-1 6-2,0-1-11,1-8-16,-3-5-27,-1-16-28,2-8-23,-4-13-10,2-7-9,2-9-9,-2-3-48,0-4-65,0-7-110,1-10-661,-2-9 0,-4-9 0,0-14 0</inkml:trace>
  <inkml:trace contextRef="#ctx0" brushRef="#br1" timeOffset="24817.7207">9837 1621 1836,'-8'-3'149,"2"2"17,-1-1 8,-1 0 15,7 1 11,1 1 10,0 0 21,4 1 30,12-1 13,18 0-105,18-1-38,21-4-15,14-4-9,2-3-16,-9 1-18,-12 2-40,-16 0-70,-16 7-113,-13-1-207,-9 3-416,-4 3 0,-4-1 0,-3 1 0</inkml:trace>
  <inkml:trace contextRef="#ctx0" brushRef="#br1" timeOffset="25304.9002">10520 1874 1710,'0'3'116,"0"-1"19,0 0 24,-3 0 19,-3-2 7,-6 1 7,-9 1 8,-8 7 4,-4 6 4,0 6-86,3 5-31,12 6-18,9-1-22,6 0-19,9-5-5,7-4-5,4-2-5,8-8 0,2-5 0,2-6 2,-3-5 4,-7-4-1,1-6 0,-8-1 1,0-6-4,-6 0-1,-5-1-2,1 2-4,-2 4-4,0 3-10,0 5-3,0 5-3,0 3 0,0 6-2,0 4 0,3 9 1,6 4-3,4 5 1,11-1-18,5 0-64,7-3-128,-4-17-483,-2 3 0,-9-8 0</inkml:trace>
  <inkml:trace contextRef="#ctx0" brushRef="#br1" timeOffset="25551.8022">10714 1842 2115,'0'-2'62,"0"2"32,1 3 13,6 6 9,9 6 2,5 11 12,15 4 8,6 3 3,8 1 2,-3-4-41,-4-2-31,-10-6-79,-7-3-135,-8-16-494,-10 3 0,-1-8 0,-4-5 0</inkml:trace>
  <inkml:trace contextRef="#ctx0" brushRef="#br1" timeOffset="25782.1527">11002 1853 2422,'-7'0'96,"0"2"34,-8 10 7,-3 5 4,-8 9 4,1 13-1,1 10 1,4 2-2,3-1 2,11-8-74,3-7-22,3-12-54,-1-9-65,7-11-149,5-14-475,11-4 0,11-13 0,20-8 0</inkml:trace>
  <inkml:trace contextRef="#ctx0" brushRef="#br1" timeOffset="26643.948">11349 1910 2338,'-18'3'106,"-3"2"5,-9 5 5,-6 6 2,11 0 2,8 5 3,6 0 2,8-1 2,3 1 1,1-4-87,1 0-15,4-5-5,-1-5 15,7-2 3,3-4 1,0-7-2,0-5-2,-2-1-1,1-5 1,-5-1 2,-3 1-2,-4 5-9,-2 5-18,0 5-6,0 4-3,0 3-1,0 8-1,0 2-1,3 3-2,1-1-2,5 0-1,6-5 7,5-5-7,3-3 8,6-7 2,0-8 3,1-4 0,-7-6 2,-2-8 2,-8-2 0,-9-12 2,-4-4-2,-1-8 7,-9-4-6,-3-7-5,-1 2-1,-3 7-2,4 9-1,2 15-6,5 14-2,4 12 1,4 7 4,1 12 4,4 13 6,7 13 7,1 8 7,6 14 2,0 3 3,-4 4 4,-3-1 2,-4-6-3,-1-4-1,-6-13-1,-3-8-4,-3-14 17,6-8 7,-3-7 3,0-9-1,0-6 1,3-10-1,6-3 0,3-4-4,4-2-5,3 7-4,1 2-24,0 7-19,-3 4-6,-3 6-7,-1 2-3,-3 3 3,-2 7 0,-5 7 0,-3 4 3,-8 13 0,-7 3 2,-1-2 8,-4-1 3,-1-9 4,4-4 3,2-11-42,9-5-51,-1-10-120,23-19-623,-12-5 0,12-15 0,12-16 0</inkml:trace>
  <inkml:trace contextRef="#ctx0" brushRef="#br1" timeOffset="26866.3782">11910 1586 2432,'0'-6'139,"0"-2"-3,-3 2 4,3 1 8,3 5 8,1 16 1,3 8 5,3 17 0,5 13 1,-3 13-117,2 10-23,-4 3-15,0-5-42,-4-6-66,4-12-137,10-23-463,-14-5 0,6-17 0,0-9 0</inkml:trace>
  <inkml:trace contextRef="#ctx0" brushRef="#br1" timeOffset="27191.914">12112 1980 1761,'6'0'90,"4"0"43,6 0 35,4-2 12,7 0 0,-4-3 5,0-2 3,-8-2-1,-5-2-9,-7-2-85,1-1-44,-4-2-46,-4 3-39,-6-1-10,-4 2-1,-5 3-1,-5 3-3,0 2 1,4 9 12,5 4 25,4 11 14,4 4 3,6 10 4,2 2-9,9-1-47,10-2-154,13-17-363,11 2 0,13-7 0,8-10 0</inkml:trace>
  <inkml:trace contextRef="#ctx0" brushRef="#br1" timeOffset="27521.6117">12601 1618 951,'3'5'109,"3"2"29,3 9 32,2 8 10,5 7 6,1 10 6,-1 9 4,2 3 2,-3-2 1,1-1-84,-6-6-23,0-5-33,-2-10-66,2-14-203,-4-3-303,1-8 0,3-6 0,4-8 0</inkml:trace>
  <inkml:trace contextRef="#ctx0" brushRef="#br1" timeOffset="27951.7892">12910 1883 2107,'0'0'31,"0"0"19,0 3 6,0 7 6,0 7 2,3 5 2,4 7 1,-1 5 1,2-5 0,-2-1-20,-2-6 16,-2-7 31,-2-5 7,0-6-4,0-4 1,0-7-2,0-5-1,0-9 1,0-6 0,0-6-3,5-2-25,0 3-50,6 7-15,0 6-2,5 8-4,-4 7-1,1 3-1,0 5-1,1 4-2,-1 6 2,-3 1-2,0 7 2,0 4 0,1-1 1,2 3-14,-3 0-68,7-7-159,-4-21-419,7 10 0,1-10 0,10-7 0</inkml:trace>
  <inkml:trace contextRef="#ctx0" brushRef="#br1" timeOffset="28188.7539">13468 1792 2388,'-26'4'52,"-9"10"16,-2 6 14,-5 5 11,16 6 4,10 6 5,8-3 2,5-1 0,10 1 4,7-3-36,16-8-50,8-3-114,18-12-170,-1-1-325,5-14 0,-5-7 0,-10-5 0</inkml:trace>
  <inkml:trace contextRef="#ctx0" brushRef="#br1" timeOffset="29231.063">13633 1877 2260,'0'0'23,"-1"3"12,1 2 9,0 6 4,0 5 3,4 3 2,7 1 3,-1 0-1,4-3 3,4-3-9,-4-4-10,-1-3-8,-2-5-13,-1-3-11,-2-5-9,-4-5-4,-1-3 0,-3-6 1,-9-7-1,-1 0 10,-5 1 4,-3 4 5,2 7 3,5 2 11,5 7 6,2 1-4,4 3 5,7-1 2,9-2 0,9 0-8,10 2-7,9 1-7,2 0 1,0 4-4,-7 1-2,-9 7 6,-7 3-5,-10 3-3,-6 1 3,-3 1-3,-4-2 0,0-2 13,0-4 29,0-4 16,0-2 9,0-7 0,-2-2 0,2-10-2,0-9-2,0-7-4,3-5 0,9 0-15,2 4-30,3 6-18,2 11-7,0 8-1,-5 7 2,2 9-1,0 10-1,3 4 3,-1 3 1,0 2-2,-2-1 3,-6-11 8,-1-2 44,-2-5 17,-5-6-2,4-6 2,4-6-2,10-8 3,2-7-2,3-5 2,0 4-6,-5 1-11,-8 10-43,0 10-15,-6 5-1,0 6 1,1 3 3,4 4 3,4 0 9,7-1 11,8-1 8,5-5 6,4-2 0,2 0-1,-4-4 0,0-1 1,-9-3-2,-5-3-3,-10 0-6,-3-4-10,-8-2-4,0 0 3,-9-2-2,-3 2-2,-6 2-1,-7 6 0,-9 0-2,2 9 0,3 6-6,8 6-1,7 2 0,7 11-6,7 2 3,8 4-1,10 0-5,5-4-27,3-2-61,3-4-48,-2-9-50,-10-4-48,-2-8-136,-11-28-379,-5 17 0,-7 2 0,-6-5 0</inkml:trace>
  <inkml:trace contextRef="#ctx0" brushRef="#br1" timeOffset="41157.1002">10648 3059 1030,'0'0'116,"0"0"32,0 0 30,0-3 22,0 0 17,0 0 13,-3 0 16,-3-2 11,-6 1 6,-5 1-68,-7 2-27,-9 0-28,-6 1-26,-5 0-22,2 0-16,-2 0-14,7 0-16,7 1-9,4 0-7,12 2-10,3-2-10,4 2-3,6-3-1,1 0-2,0 0 0,0 0-1,1 1-4,-1-1 1,0 4 1,0-1-2,4 3 4,-1 5-1,0 4 0,-2 8 1,1 7 1,-4 3 2,-2 1 5,1-1-2,-1-4-1,0-9 13,4-5 32,0-7 9,3-6 5,6-2 6,7-4-1,10-2 0,6-1-2,2 2 1,4 2-1,-2 0-13,0 3-41,0 3-18,-4 1-10,-8 3-10,-4 3 0,-11 4-1,-5 1 5,-4 1 0,-10 4 2,-1 1 1,-5 1 7,-10-2 9,-5 1 3,-3-4 6,-2-3 1,-2-6 0,1-3-8,-1-3-23,8-5-26,7-1-32,4-1-82,13-4-204,6-7-409,0 7 0,3-6 0,6 1 0</inkml:trace>
  <inkml:trace contextRef="#ctx0" brushRef="#br1" timeOffset="41566.7655">10875 3135 1276,'-11'7'116,"-6"8"40,-5 11 34,-3 8 16,1 7 14,10 2 18,4 4 10,7-4 0,6-3 10,4-6-64,7-6-24,4-10-23,7-9-20,2-6-9,5-9-12,0-6-18,-1-10-7,1-2 0,-8-10-8,-3 3-10,-10-5-13,-5 2-26,-12 2-24,-2 0-16,-11 4-38,-3 6-32,-5 7-36,2 7-60,1 4-104,10 4-146,5 5-228,6 2 0,5 0 0</inkml:trace>
  <inkml:trace contextRef="#ctx0" brushRef="#br1" timeOffset="41798.2404">11254 3373 639,'-3'19'103,"-4"9"14,-5 8 6,-6 8 2,1-4 2,-2-5-2,8-7-16,6-13-105,2-12-298,5-3 0,1-7 0,3-11 0</inkml:trace>
  <inkml:trace contextRef="#ctx0" brushRef="#br1" timeOffset="43194.3078">11498 3223 1240,'-10'18'65,"0"7"28,0 7 20,-3 9 4,9-3 4,4 1 2,0-7-1,7-6 14,4-3 13,5-9-31,8-8-23,4-6-25,1-6-19,4-10-2,-5-3-2,2-8-2,-4-3 3,-8-4-13,-9 2-3,-6 5 1,-12 2-1,-14 4-2,-4 7 1,-3 4-2,-9 6 0,3 2-2,6 2 1,9 0 6,5 0 2,9 0 2,6 0-1,2-1-3,4-2 1,3-4-1,9-2-3,9-4 2,9-1-3,2 2-10,4 2-12,-5 6-11,-8 2 0,0 7 1,-7 6-2,-3 7 0,-4 4 3,-1 10-1,-6 4 0,4 0 3,-2 2 0,-1-3 1,1-4-2,1-2 0,2-6 3,0-12 3,2-2 0,6-7 1,2-4 1,5-12 1,5-4-1,1-12 2,-5-3 2,-7-4 1,-12-1-2,-2 3 0,-15 2 11,-10 4 6,-14 2 2,-8 8 1,-11 5-3,-2 8 0,5 3-1,7 6-2,14 3-5,12-2-4,9-1-13,6 1-8,0 1 2,6-5 2,7 2 3,8-2 1,14-2-1,12-7 1,7-1 1,5-3 4,1-4 0,-9 4 0,-6 3-6,-10 7-1,-8 3-2,-6 6 2,-8 5-1,-2 4 0,-4 6 2,-4 3 1,0 5 1,-3 3 0,4-3 1,-1 5 1,3-5-1,4 0 1,4-9 2,4-4 4,9-9 5,3-3-1,4-5 1,3-9 4,-6-2 2,-7 0 23,-12-4 20,-1-5 20,-14 1 5,-6-2 1,-11-3 3,-7-1 6,-5-1 8,-8 5 0,4 3 3,4 5-25,7 3-20,5 4-20,3 3-11,10 2-4,-1 1-7,4 1-8,1 0-8,-2 3-2,4-1-7,-2 5 4,0 0-2,0 3-2,1-3 4,2-2 0,-1-3 0,1 2 0,0-4-2,0 3-1,0-3 0,0 0-2,0 0 0,0 1-1,0 2-2,0-2-5,0 2-16,0 0-13,0 0-17,0 1-31,0 0-37,0-1-27,0 0-37,0-1-37,0 0-45,0-2-71,16-4-410,-16 4 0,-4-2 0</inkml:trace>
  <inkml:trace contextRef="#ctx0" brushRef="#br1" timeOffset="47805.959">10720 4012 1978,'0'0'37,"0"0"20,0 0 28,0 0 28,0 0 30,0 0 26,0 0 23,0 0 14,0 0 5,2 0-24,-2 0-1,0 0-16,0 0-25,0 0-25,0 0-28,0 0-25,0 0-20,0 0-10,0 0 3,0 0-4,0 0-4,0 0 1,0 0-3,0 0-3,-2-2-2,-1 1-2,0 1-1,0-1-5,0 1-8,-2 0-1,0 0-3,-6 0-3,-1 0 1,-5 0 0,-7 1 0,-4 0 1,-5 2 2,-5 4 0,-1-2-3,-2 2 2,4 2 1,-1-3-2,5 3-1,0 1-1,7-2 0,8 1 0,6-5-6,6 0 1,6-3-3,0 0-2,0-1 1,0 2-2,0-1 1,0 1 2,3 0 1,-3 1 0,4-1 3,3 5 1,-1-1 5,-2 8 0,-1 3 5,-5 7 0,-8 3 1,2 2-2,-2 0 0,-2-2 0,4-6-1,4-7 3,2-3 0,4-7 6,-2-1-5,0-2 5,0 2 8,1-3 7,5 0 7,1 0 3,6 0 6,2 0-4,3 0 0,2-3-7,1-1 1,3-1-3,1-2-9,2 0-9,2 2-8,-6 2-2,-4 1-8,-3 0 1,-3 2-2,-4 5 4,0 2-1,0 2-1,-2 4 1,3-1 2,0 2 1,-3 0 0,0-1 3,-4 2-2,-2-4 2,-1 2 0,0-2-1,-1 1 4,-2 1-2,-4 1-2,-2 1 3,-9 0 1,-2 3 1,-3 2 2,-9-1 1,-8-1 0,0 3 0,-6-5-3,-1-2 1,1-3 2,2-4-1,3-4-1,7-1 0,9-2-4,6-4-25,7 3-47,5-1-81,3 0-118,12-3-186,-2-2-421,6 0 0,10-5 0,9-5 0</inkml:trace>
  <inkml:trace contextRef="#ctx0" brushRef="#br1" timeOffset="49660.1432">10812 4272 1599,'-2'2'87,"-2"4"42,-7 3 21,-2 11 32,-4 5 20,1 9 18,3 4 18,6 2 9,7-5 7,9-1-40,6-8-10,11-4-29,7-3-13,15-9-28,3-6-17,2-4-16,-2-5-17,-4-6-9,-8-6-5,-12-2-17,-6-7-20,-8 0-14,-8-3-7,-5 0-7,-15-2-9,-8-1-6,-13-1-2,-4 3-1,-4 2-1,2 4 2,10 7-4,12 3 5,6 5-5,6 0-2,5 4 3,3-1 3,6 2 0,8 0 2,16-4 3,13 1-2,16-3 0,6 1-2,2 4 1,-5 2 5,-11 0 2,-12 8-2,-11 3 2,-11 6-1,-7 5-1,-7 8 0,-3 7 5,0 2 0,0 6 1,0-2 2,3-2-1,3-5 4,4-6 1,4-6-1,1-7 4,3-6 0,0-5-2,2-5 0,2-6 0,1-5 0,-3-3 0,-4-5 0,-7-4-3,-5-4 4,-4-5-7,-10 1 1,-2-6 1,-3 3-2,-4 4-3,-3 8 1,3 4-1,0 10 0,4 3 3,5 3-4,5-1 2,4 4-3,1-4-6,1-1 1,8-2 5,8-1-2,6-2 0,17 0 1,7 1-4,1 4 0,-1 2-3,-4 4 3,-11 6 3,-7 7-1,-11 3 0,-3 5 1,-3 7 1,-2 1-2,4 4 3,-3 2 2,3 1 1,0-1 2,-4-4 2,2-4-1,-1-6-1,-3-5 0,2-5 3,0-6 2,11-5-3,7-5-1,6-6 0,8-9 0,1-1-4,-5-7 4,-3 1 1,-11 1 2,-7 2 0,-8 4-2,-10 4 4,-11-3-4,-11 3 2,-12-1 2,-16 1-2,-10-1 0,-3 2-2,6 1 0,10 1 1,15 5-2,17 0-2,12 2-4,5 2 0,6 0 0,9 0 1,18 0-3,17-3 5,13-1-4,15-3-3,6 1 1,-1-2 0,-6 1 6,-3 4 1,-13 3-4,-8 4 1,-11 3-2,-7 5-2,-10 3 4,-8 6-2,-1 7-1,0 10 2,-4 1-3,6 2-1,-5 1 4,2-2 0,2-7 4,1-3 5,3-6 6,9-5 12,11-6 2,10-7 2,6-2 3,7-9 2,-4-4 1,-10-5 6,-7-1 18,-15-5 21,-12 3 0,-8-1-3,-5-2 2,-8 2 2,-9-4 2,-10 1 2,-8 3 2,-15 1 5,0 4-15,-2 6-14,4 5-9,6 5-3,8 2-6,6 1-3,8 5-3,8-5-4,5 4-3,4-1-12,-2-1-6,5-3-10,0-1-6,0 0-2,0 0 2,0 0-2,0 0 1,-3 1 1,3-1-1,0 2 1,0-1 1,0 0 1,0 2 3,0 1 0,0-1-3,0 1 0,0-2-7,0 2-12,0 0-19,0-3-28,0 2-33,0 1-37,0-3-41,-1 2-60,-4 2-95,1-4-221,-14 0-313,-2 1 0,-9-2 0,-5 0 0</inkml:trace>
  <inkml:trace contextRef="#ctx0" brushRef="#br1" timeOffset="55083.8505">10815 5017 1011,'1'0'66,"-1"-3"27,0 0 30,2 0 28,0 2 23,-2-1 23,0 1 25,1-1 19,-1-1 15,0-1-36,0 0-6,0 1-17,-3 0-20,-6-1-10,-7 1 2,-4-4-6,-7 3-16,-5 1-17,2 1-14,-2 1-11,-2 4-12,-1 4-11,-1 3-12,5 6-13,0 4-24,8 5-19,3 3-8,2 4-1,4 4-1,6 5 0,4-4-2,1 1 4,10-6 2,6-5-6,3-6 4,2-6 1,9-6 4,2-6-4,-2-1 3,3-2-2,-6-2-1,-4 2-8,-2 0-3,-6 2 4,-3 6-5,-6 6-3,-2 8-2,-2 5 0,-8 4 0,-3 2 3,-5-3 1,-9-1 8,-2-5 2,-2-2 0,0-10 3,-2-4 3,3-5-1,1-5 4,5-5 0,1-7-1,8-9 0,7-5-1,3-6-3,12-2-1,11 2 0,11-1-3,10 4 1,7-1-4,1 4-2,3 4 0,-7-1 2,-5 2-3,-11 5 2,-5 2-6,-8 3-23,-5 4-41,-3 1-26,-1 3-18,-2 1-9,3-1-2,1 3-3,-3 2-1,4-2 1,-3 1 5,1 2 27,-2 1 47,-2 0 35,-2 5 33,-1 6 18,0 6 8,0 7 3,0 3 6,3 4 3,3 2 1,5-2 2,5-4 4,10-4 8,7-7 2,10-9-5,7-4-4,1-10 2,0-7-4,-8-3 0,-7-4-2,-10-4-4,-9-3-8,-11-2-21,-6 1-12,-11-2-4,-6 0-3,-12-5-2,-5 5-2,-10 2-3,4 5 1,6 6 0,9 6-1,7 0-1,9 3 0,9 1-4,0-2-1,4 0 0,13-4 3,11-2 0,12-6-1,14 0-2,7 1 0,-2 6 0,-3 7 0,-11 6-1,-9 8 0,-7 6 5,-5 8-3,-9 6 2,-3 4-1,-5 7 4,-3-3 0,-1 3 0,4-3 0,-3-3 5,4-6 2,3-2-1,5-8 5,5-7 4,2-6 2,4-4-2,3-4-2,2-6 4,-5-6 0,-2-4-2,-6-5 1,-9 0-4,-4-4-4,-9 1-5,-10-3-2,-6 2-3,-9-3-1,-12 3 1,-5 5-1,3 2 2,6 5 0,9 7 2,11 2-2,9 2 3,6 1-6,1 2 1,4-1 3,11-3-3,11-3-1,11-3 1,10-1-5,11 6 1,2 4-4,-3 2-2,-8 8 4,-6 2 2,-13 9-1,-9 3 1,-8 9 2,1-1 2,-5 4 0,5 0 0,-1-1 4,6-2 1,3-1 5,2-3-4,1-5 5,4-8-2,1-3 2,-3-6 0,-4-5 0,-2-3 0,-5-3 0,-5-5 2,-4-3-3,-4-5 1,-1-1-4,-8 2-3,-3-5-2,-8-3 0,-6 2 4,-5 2-3,-5-1 1,-3 2 0,6 3-2,4 3 1,7 5 2,6 3 6,5-2-2,5 5 1,4-2-4,9-3 2,6 0-2,14-2-3,10 2 0,11 3 2,10 4-3,-3 1-2,-1 3-4,-7 8 2,-3 6-3,-12 7 0,-8 5 3,-7 8-4,-1 3 6,-3 2-2,-1 2 3,2-4 2,4-3 3,2-5 5,5-7 16,7-6 8,4-9 2,4-6 5,5-2-2,1-6-2,0-8 0,-6-1-2,-5-8 0,-13 2-3,-10-2-8,-9 2-6,-6 3-1,-12-1-5,-12 3-3,-13-1 4,-11 6-3,-10 1-2,1 6 2,7 3-5,8 2-28,15 1-66,5 2-78,11 0-84,6 3-205,4 4-459,-1 3 0,1-4 0,-6-1 0</inkml:trace>
  <inkml:trace contextRef="#ctx0" brushRef="#br1" timeOffset="61501.8118">10560 6234 2007,'0'-2'121,"0"-3"33,0-2 27,0 0 14,0-1 15,0 3 6,0 1-4,0 1 1,0 3 2,0 7-92,0 9-24,2 13-28,-1 9-24,3 15-4,-1 7-10,-3 5-4,3-5 7,-6-4-1,3-11 2,0-7-4,3-12 2,-3-7 6,0-10 1,0-3-16,0-5-63,1-2-90,9-8-219,-4-3-442,1-5 0,6-9 0,-1-5 0</inkml:trace>
  <inkml:trace contextRef="#ctx0" brushRef="#br1" timeOffset="61984.9812">10854 6321 1966,'0'0'49,"0"0"50,0 0 60,0 0 20,0-1 3,0-7 1,9 3 0,2-5 3,8 0 3,9 2-29,6 6-20,2 3-51,-5 8-57,-2 4-22,-8 7-2,-6 6-2,-6 5 2,-8 2 0,-5 4 2,-11 5-3,-9 1 4,-4-2 1,-7-5 3,5-7 28,9-7 44,9-11 19,2-3-4,10-8-4,0-4-4,10-4-2,6-3-1,10-4-3,10-2-6,8 3-32,-1 4-58,4 6-46,-8 0-28,1 8-26,-3 4-59,-6 1-87,1-2-170,-7 2-321,-9 0 0,-3-6 0,-2-2 0</inkml:trace>
  <inkml:trace contextRef="#ctx0" brushRef="#br1" timeOffset="62370.9002">11483 6274 1867,'-6'-3'61,"-2"3"30,-3 4 21,-3 10 18,-6 9 21,7 13 13,-1 3 12,7 3 6,4-1 12,6-5-28,10-10 7,7-4-4,4-8-8,9-9-13,2-7-21,2-6-9,-4-8-12,-3-2-8,-8-9-9,-3-4-21,-11 0-24,-2-5-30,-9 4-12,-5 3-4,-7 3-5,-2 8-13,-2 6-25,-1 5-46,1 7-89,3 7-139,2-9-470,4 16 0,6-2 0,1 1 0</inkml:trace>
  <inkml:trace contextRef="#ctx0" brushRef="#br1" timeOffset="63689.9362">12085 6222 1113,'-3'5'143,"-2"9"40,-2 6 8,-4 12 6,1 9 4,4 4 3,1 4 8,5-5 9,6-3 22,8-10-65,5-7-45,10-9-33,2-6-7,6-8-3,-4-4-4,-3-6-2,-6-8-8,-7-2-8,-6-8-21,-6-7-22,-3-3-9,-9 1-7,-7-3 0,-6 8-2,-9 6-2,-6 4 0,0 8 0,3 8-2,11 2 1,8 2 0,5-1-2,8 1 0,1-3 0,2 1 2,11-4 1,7 0-1,11-6 0,13 1 2,2 4-4,-1 2-1,-5 3-2,-8 4 1,-12 11-2,-6 2-2,-8 6 1,-4 9 0,-3 8-1,0-2 0,0 2 4,0-1 0,0-3 4,0-6-2,3-2 2,4-6 0,4-5 2,8-6-2,9-3 1,8-5 0,3-8-3,-1-5 1,-6-4-2,-4-4 1,-13-5 0,-4 2 1,-8-2-3,-14-2 1,-5 2 1,-14-6 0,-4 3 0,-7 3 0,6 4 0,5 6 0,11 3 2,8 5-2,8 0-1,6 0 0,7 2 1,7-5-1,14 1 1,16 0-2,8-2 1,6 6-3,-1 2-2,-9 2 1,-6 8 1,-10 7-1,-11 3 0,-1 7-1,-5 9 1,2 5-1,0 5 0,6-3 5,-1 2 3,5-4 4,7-4 15,0-7 9,7-5 15,-2-12 16,3-2 9,-6-7 14,-3-11 7,-5-1 4,-7-8 1,-7-7 5,-7-2-9,-4-1-4,-12 2-15,-9 2-14,-8 5-6,-10 5-11,-11 7-7,-3 4-6,-1 5-2,5 7-10,5 0-7,13 4-5,5-5 0,7 6-3,7-5-4,3-2-6,-1-1-7,4 0-21,0 1-45,0 0-51,0-1-51,-3-1-80,3-1-218,-10 0-344,-10 3 0,-14-2 0,-10 5 0</inkml:trace>
  <inkml:trace contextRef="#ctx0" brushRef="#br1" timeOffset="69746.2581">10603 7279 813,'0'0'106,"0"0"14,0 0 19,-3 0 30,3 0 19,0 0 18,0 0 15,0 0 9,0 0 6,0 0-64,0 0-20,0 0 19,0 0-2,0-1-27,0 0-16,0-4-14,3 0-15,4-4-5,4-3-4,5 2-5,7-2-10,1-1-32,6 1-12,2 5-3,1 4 1,0 3-3,-3 8 1,-5 7-3,-2 5-1,-6 1-3,-3 7 0,-10-5-2,-1 1 0,-10 2 2,-10-1-2,-10 3 4,-7 1 0,-2-2 5,2-5 35,13-7 49,8-7 15,9-4-2,4-5-1,3-4-4,5-6-4,1-1-2,7-1-2,6-1-2,6 3-36,5-1-52,0 6-15,8 3-3,-5 3 0,0 5-1,0 8 4,-12 3-4,-7 8 1,-10 2-2,-4 6-1,-3 2 2,-6-5-4,-6 0 8,-9-3-4,-9-2 3,-11-3-2,-7-4 3,-1-5 2,-1-8-4,2-1 3,2-4-1,8-4 1,8-3-23,11-2-50,9 1-88,5-1-112,5 3-85,14-4-576,-4 7 0,7-1 0</inkml:trace>
  <inkml:trace contextRef="#ctx0" brushRef="#br1" timeOffset="70281.002">11296 7247 1313,'-7'0'63,"-7"0"34,5 0 20,-1 0 7,5 0 18,3 0 22,2 3 19,4 3 10,0 1 15,5 0-24,11 4-18,4-2-29,13-3-16,6-3-7,3 1-17,1-4-21,-5 0-17,-7 0-8,-16-4-13,-4 4-9,-10 0-7,-2 0-5,-6 0-1,3 0 3,-6 5 2,-2 7 0,-5 11 2,-3 9 0,3 10-3,3 5 0,3 4-3,6 1 0,-1-4-1,1-5-4,-2-2-3,2-11-3,-1-2-2,-1-8-9,2-8-38,1-2-105,3-6-168,0-7-373,4-8 0,4-7 0,6-7 0</inkml:trace>
  <inkml:trace contextRef="#ctx0" brushRef="#br1" timeOffset="71521.5414">11930 7406 1971,'-3'0'45,"-3"5"31,-8 6 34,-1 8 14,-3 4 11,1 10 4,6 3 1,5 3 3,4-4 2,7-2-25,8-8-12,1-2-23,5-11-26,10-5-12,4-6-10,1-6-2,3-6 0,-3-7-3,-4-6-3,-4-9-2,-10-1-7,-8-3-9,-11-1-6,-12 1-4,-10 3 0,-9 5-2,-3 7-2,-3 7 0,9 8-1,7 3 3,7 4 4,13-2-3,4 2-1,0 0 1,4-1 0,10-2 2,8-1 2,13-1 1,12-1 0,10 2-3,0 1-2,-4-1 4,-10 7 0,-3 5-1,-13 5-2,-6 2 0,-4 9-1,-4 7 0,-4 1 1,-3 6-1,-3-1 3,-3 2 1,0 0 1,0-3 1,3-7 3,6-3 4,6-6 6,6-10 5,11-6 2,8-8 0,4-6-1,2-9-2,-3-6 2,-4-6-1,-11-1-3,-8-4-3,-13 1-7,-10 3-3,-18 1-4,-10 0 0,-15 5-1,-9 8-1,-7 2-1,7 8 1,8 4-1,12 4-2,16 0 1,7 0-2,9 0 0,3 0 1,3 0 0,5-3 1,14-1-1,17-5 0,17-4 2,16 0-1,6-3-2,5 7 2,-7 1 0,-8 5 1,-12 6 0,-14 8-2,-7 1 1,-8 8 0,-6 8-1,-4 5 3,-3 5 2,2 2-1,-3 3 4,-2 3 2,2-5 9,1-5 14,4-5 20,1-7 32,7-8 16,7-10 10,10-6 2,3-9 1,2-10-2,0-5-1,-3-3-10,-12-7-10,-10-3-19,-14-1-30,-9 2-17,-19 0-10,-15 1 1,-13 4 2,-11 4 19,-20 6 26,1 6 19,-3 8 3,12 4 1,10 5 0,13-1-1,15 4 0,8 0-3,7-1-4,8-1-24,4 1-31,0-3-23,4 2-32,-1 1-74,0 1-110,3 3-128,3-11-728,4 6 0,-3-3 0,0-4 0</inkml:trace>
  <inkml:trace contextRef="#ctx0" brushRef="#br1" timeOffset="222691.0042">25177 1714 1120,'0'0'81,"0"0"51,0-2 49,0 2 27,0 2 7,0-2 9,0 5 32,0 9 14,0 13 13,-1 15-39,-6 18-26,1 17-51,-3 10-47,-4 3-24,1-1-9,4-13-6,2-16-18,3-17 37,3-15 12,0-14-2,0-13-3,0-12-2,3-16-3,-3-11-4,3-22-1,6-15-10,2-8-33,5-6-67,6-1-37,3 3-22,2 12-20,0 11-10,-3 16-3,-4 12-2,-4 13 0,-5 12 11,1 6 18,-1 12 17,-4 8 14,6 10 21,3 11 31,2 15 23,4 11 10,2 1 2,2 8 0,1 0-1,-5-7 4,-1-3-2,-4-11-1,-5-9-14,-3-9-40,-1-10-44,-4-8-50,-1-3-32,0-6-131,3-9-491,-6 2 0,-4-8 0,-4-9 0</inkml:trace>
  <inkml:trace contextRef="#ctx0" brushRef="#br1" timeOffset="223060.5009">25318 2007 260,'-1'-1'19,"-1"-3"12,2 2 13,-1 0 7,1-1 7,0 3 2,0 0 1,0 0 0,0 0 0,0 0-11,0 0-9,0 0-10,0 0-11,0 0-13,0 0-26,0-2-57,0 2-76,0 0 0,3 0 0</inkml:trace>
  <inkml:trace contextRef="#ctx0" brushRef="#br1" timeOffset="224401.6177">25333 1664 918,'0'-18'106,"0"-4"49,0-4 38,0-3 35,0 8 45,0 5 37,0 4 29,0 5 10,-4 0 5,-2 5-61,1 4-21,-1 10-33,3 15-22,0 14-26,8 20-43,5 18-37,5 13-30,5 5-8,0 2-2,-4-7-9,-2-10-12,-5-14-11,-8-16-11,1-14 1,-1-15 30,-1-9 33,-1-8 10,2-6-3,-1-7-7,-4-12-2,-2-13-11,-2-14-19,2-20-18,-1-12-26,4-12-42,0-12-39,3 1-6,0 1-1,0 11 2,1 16 1,-1 15 13,0 18 13,0 10 13,-1 14 11,1 5 8,0 6 2,0 5 4,0 12 14,1 13 14,2 18 6,7 20-1,0 19 0,9 12 1,-1 9 5,-1-2 6,-4-7 2,-3-14-6,-5-15-11,-2-18-10,-3-13 11,3-13 20,-1-10 14,-2-7-9,1-9-2,1-14-10,-7-18-11,-2-17-12,0-20-22,0-16-13,0-13-16,1-7-26,1-1-16,-1 10 9,3 14 2,2 24 7,-1 17 2,4 20 10,-2 18 20,0 8 11,0 12 0,1 19 15,4 20 8,5 16 2,2 21 1,5 13 2,1 4 5,2 4 5,-3-9-3,-4-12-1,-3-18-3,-4-19-27,-3-16-59,-1-9-73,-1-11-132,1-12-731,-2-6 0,1-11 0,-1-13 0</inkml:trace>
  <inkml:trace contextRef="#ctx0" brushRef="#br1" timeOffset="224931.6062">25819 1944 1548,'0'5'100,"0"7"26,0 10 10,0 7 8,0 11-1,0 4 4,0 1 7,0-2 18,2-8 24,-2-7-49,0-9-6,0-4 9,1-8 16,-1-5 10,0-2 13,-1-5 0,-6-9-4,1-8-17,-4-12-25,7-17-14,-3-3-25,9 0-33,3 4-29,2 8-19,3 13-14,5 9-6,6 10-8,2 4-14,2 8-12,0 5-17,-4 5-5,-4 7-3,-1 6-1,-4 6 8,-5 5-3,-3 6 6,-1 1 6,-2 1 13,-2-1 10,0-4-25,1-7-75,4-8-191,31-14-478,-29-4 0,5-6 0,8-14 0</inkml:trace>
  <inkml:trace contextRef="#ctx0" brushRef="#br1" timeOffset="225176.1246">26287 1942 2256,'-10'2'113,"-7"5"14,-3 6 9,-5 8 11,4 1 4,5 10 4,5 4 0,7-1 1,2-1-3,10-1-113,6-2-65,6-9-76,7-5-86,14-10-139,-4-5-264,0-7 0,-3-7 0</inkml:trace>
  <inkml:trace contextRef="#ctx0" brushRef="#br1" timeOffset="226050.4259">26412 2038 1934,'-1'10'134,"-1"4"18,1 6 8,-1 12 6,2-1 0,2 3 2,2-5 4,6-3-2,-2-8 8,5-5-107,0-7-12,-1-6-16,-3-3-9,3-6-9,-6-8-5,-3-6-9,-3-6-2,-8-6 3,-5 1-8,1 2-14,-3 7-22,1 7-52,8 10-59,-1 4-67,11 2-63,5 2 0,8 2 6,10-2 4,11-2 18,4 2 13,-4 0 32,-10 0 87,-7 3 111,-13 3 105,-5-1 95,-3 4 35,1 2 2,1 3 2,1 4-14,0 5-8,1 1-15,2 2-33,-3-1-49,0 1-36,3-3-24,-6-6-22,0-3 20,0-5 10,0-6 8,0-1 3,-3-9 8,0-7 1,0-11-4,3-9-2,-3-9 3,6 0-7,0 4-34,3 12-23,2 7-13,2 9-9,1 6-6,5 7-9,1 4 1,-1 7-1,-2 0-6,-1 6 0,-5 2 7,-2 1 5,-3-5 4,-1-2 9,1-5 17,-2-3 19,2-5 5,2-4 6,2-12 1,5-4 2,6-11-3,3-7-4,-4 2-7,-1 7-14,-2 7-29,-6 11-15,-1 6-8,-1 7-7,0 5 2,0 13-4,4 1 0,-3 6-1,2 3-4,0 2-7,1-5-98,4-4-167,-1-13-430,-7 0 0,0-7 0,4-10 0</inkml:trace>
  <inkml:trace contextRef="#ctx0" brushRef="#br1" timeOffset="226375.5981">27091 2077 2009,'0'-2'104,"4"2"19,4-2 5,4-1 1,9-5 0,0-2-16,2-6-29,0-1-75,-6-2-33,-11-4-111,-1 1-44,-8 2 9,-5 0 30,-5 6 16,-4 2 36,-5 8 65,2 5 65,1 11 85,-1 8 39,9 8 52,7 11 6,0 2-30,8 3-39,8 4-45,11-7-79,13-4-139,16-11-171,10-17-286,9 2 0,7-11 0</inkml:trace>
  <inkml:trace contextRef="#ctx0" brushRef="#br1" timeOffset="227224.8044">28030 1535 1110,'0'0'132,"0"5"63,0 7 39,0 8 22,0 13 12,0 13 7,0 15 2,0 7 2,3 7-1,-3 9-74,0 1-64,0-5-77,4-11-55,-4-11-54,-4-13-59,4-15-22,-3-10-60,0-12-77,-3-11-22,-2-11 2,-8-13 6,1-7 44,-6-3 57,0-1 58,1 5 66,1 11 34,5 8 83,4 8 104,5 1 51,4 2 18,2 1 3,14-2-31,12-3-38,15 0-24,23 2-19,16-4-18,1 1-25,-3 4-30,-14 0-27,-20 2-18,-19 2 2,-17 0 24,-6 0 10,-8-3 1,-1 1 5,-6 0 12,-4-1 2,-7 2 4,-2 1 1,1 3 5,2 5-2,0 6-19,5 1 3,5 8-1,5 2-1,2-3-9,4 3-1,2-2-2,8-3 4,0-6 2,2-7-1,7-4-3,4-1-14,-5-11-1,-1-5-7,-2-6-1,-4 0-5,-5-6-2,-2 3-9,-3 5-35,0 5-15,0 9-1,0 4-1,3 4-1,3 9-8,2 2-13,8 2 6,8 4-11,11-2-67,6-4-45,11-9-151,-5-12-387,-7 6 0,-6-8 0,-14-7 0</inkml:trace>
  <inkml:trace contextRef="#ctx0" brushRef="#br1" timeOffset="227431.231">28612 1920 2825,'0'0'55,"6"0"21,4 3 10,4 5 4,2 5 2,15 9 3,14 2 3,11 7-5,15-4-29,0-2-143,-4-11-210,-14-3-352,-21-3 0,-22-5 0,-3-5 0</inkml:trace>
  <inkml:trace contextRef="#ctx0" brushRef="#br1" timeOffset="227617.2421">29023 1939 1934,'-4'-7'158,"-5"2"36,-8 3 25,-5 5 8,-10 15 12,-10 21 1,-6 7 4,1 12 1,4 3-17,9 4-191,13-3-113,12-8-205,0-28-440,2 9 0,-4-13 0,-1-15 0</inkml:trace>
  <inkml:trace contextRef="#ctx0" brushRef="#br1" timeOffset="231006.5964">25045 2810 752,'0'0'69,"0"0"20,1 0 28,-1 0 37,0 0 49,0 0 34,0 0 27,0 2 21,0-2 8,0 0-42,0 0-18,-1 0-13,-6 0-16,-6 1-29,-4-1-39,-2 4-32,-1-1-24,1 0-18,2 1-8,2 4-4,3 1-5,3-2-6,3 4-12,3 0 1,1 5-3,2 0-1,0 5 2,0-1-1,2 2 0,-1-1 4,3-4 4,0-2 11,2-5 10,4-4-7,1-4-3,1-2-2,5 0-4,-5-1-3,0 1-1,-5 0-9,-1 0-4,-1 1-10,-1 3-11,-4 3-1,3 3 1,-3 1-3,0 3 5,-3 2 1,-2 0 2,-5 1 6,-2-5 4,-9 1 3,0-3 2,-3-2 2,0-4 0,-2-2-1,2-2-4,3-5-10,6 0-23,3-2-72,6 0-119,5-3-192,2-4-441,5 10 0,3-2 0,6-1 0</inkml:trace>
  <inkml:trace contextRef="#ctx0" brushRef="#br1" timeOffset="231358.2221">25285 3101 2304,'-1'5'76,"-4"-1"21,-5 4 18,-4 1 10,-2 6 8,-7-1 12,-9 5 7,-1 1 7,-9 2 6,-5 3-39,-7-1-28,2-2-19,2-1-17,9-2-12,8-3-7,12-5-13,9-3-9,9 0-19,0-5-50,3 0-88,3-3-102,12-4-474,-9 2 0,3 2 0</inkml:trace>
  <inkml:trace contextRef="#ctx0" brushRef="#br1" timeOffset="231618.5059">24999 3360 2030,'0'3'73,"0"4"26,0 7 19,0 4 9,0 10 1,0 5 0,0 2 2,0 1 2,0 1-1,0-7-51,0-6-90,3-8-149,6-7-442,-3-4 0,4-5 0,8-7 0</inkml:trace>
  <inkml:trace contextRef="#ctx0" brushRef="#br1" timeOffset="232286.2082">25231 3364 1550,'-1'3'77,"-2"1"27,-2 6 22,2 5 17,-2 2 8,0 4 6,3 1 7,1 1 5,1-2 8,3-4-40,4-5-12,-1-4-20,5-4-20,5-2-18,2-6-7,3-4-19,2-6-12,-5-3-4,-5-2-9,-6-3-3,-4-3-13,-6 4 2,-2 0 12,2 6 5,3 5-2,-2 1 11,2 6 7,2 1 1,-1 2 2,2-1-2,4 2-6,0-1-6,10 0-14,-5 2-6,1 1-1,-1 1 0,0 1-4,-6 4-2,0 2-3,-3 1 0,2 5 2,-1-2-1,4 5 0,1 0 5,2 0 10,5-2 6,-1-2 15,5-7 8,-3-4 3,0-5 3,1-8-2,0-3-8,0-4-13,-5-7-11,-9-2-11,-2-2-7,-10 1-14,-9 1-8,-5 2-4,-7 5-5,-4 7-5,0 6-19,3 3-48,4 1-92,17 0-505,-4 0 0,5-2 0,7 0 0</inkml:trace>
  <inkml:trace contextRef="#ctx0" brushRef="#br1" timeOffset="232580.0568">25600 2873 2856,'0'0'46,"0"2"26,0 4 16,3 5 6,7 7 4,2 6 0,8 6 1,4 2 0,0-3-18,0-2-86,3-8-205,-6-10-473,-4 0 0,2-5 0,-1-4 0</inkml:trace>
  <inkml:trace contextRef="#ctx0" brushRef="#br1" timeOffset="232800.5306">25782 2873 1850,'-8'7'127,"-4"6"16,-7 8 3,-7 13 3,1 7 2,3 7-3,1-4-5,9 0-39,4-13-91,8-12-279,1-5-275,1-8 0,1-3 0,7-6 0</inkml:trace>
  <inkml:trace contextRef="#ctx0" brushRef="#br1" timeOffset="233277.4047">26115 2813 1806,'-5'-4'136,"-3"0"8,-6 2 12,-5-1 6,-2 4 7,-1 7 0,0 7-1,-3 5 6,4 3-1,7 7-115,4-5-14,5-1-5,5-5-6,2-4 1,1-3 3,3-7 0,4 2 2,4-4-4,6 0-2,-3 1-8,3 0-16,-5-1-17,-1 2-13,-5 4-14,-2 3-6,-5 1 1,-4 6-1,-8 0 1,-4 3 2,-1-3 6,-5-1 14,-3-4 15,0-7 6,6-4 6,1-3-38,4-6-138,16-12-468,-7 5 0,5-4 0,7-2 0</inkml:trace>
  <inkml:trace contextRef="#ctx0" brushRef="#br1" timeOffset="234643.3403">26278 2875 1640,'-4'6'135,"-6"5"15,0 6 7,0 6 5,-2 5 9,6 1 9,4 1 6,4-4 4,2-4 7,6-2-81,1-6-36,2-2-11,3-8-2,1-3-6,2-5-8,-4-4-10,-1-5-7,-7-3-6,-2-8-6,-7-3-8,-7-2-12,-2-1-6,-2-3-2,-4 4 0,1 7 2,8 3-1,5 7-5,2 6 1,1 4 5,3 2 5,8 0 11,8 0 2,14 0 1,8 0-2,5 2-1,-8 3 0,-5-1 6,-13 0 1,-11 3-1,-8 0-1,1 5-4,-2 2-2,0 1 2,0 3 4,0 0 2,-2 2 4,2-1 6,0-1 7,0 0 4,3-3 3,7-3 2,0-5 1,5-6-5,1-1-2,1-4-8,0-2-20,-2-6-12,-5-5-17,-4-3-15,-3-6-10,-6-3-5,-6-3-3,-7 2 3,0 1 0,-3 6 5,1 8 17,7 7 6,4 5 8,1 2 5,3 1 6,3 0 11,3 0 6,6 0 0,6-2 4,11 2 1,10 0 2,4-2 2,2 2-3,-7 0 2,-6 0-7,-11 4-12,-6 1-6,-5 3-1,-1 4-4,-6 4 1,2 0 2,-2 3 2,0 2 1,0-2 2,3 5 6,1-4 4,5 0 5,3-1 2,3-4 6,3-8 0,-1 0-4,1-6 0,-6-2 2,3-2-1,-3-4-4,-3 0 1,0-7-5,-4 0 0,-4-4-6,-4-4-5,-9 0-3,0-4 2,-2-3-1,-5 2 0,7 4 1,2 0-2,3 9 0,4 2-3,2 3-1,-2 1 5,0 5-3,1 1 2,-3 1-3,3 0 0,2-1-2,-1 2-3,1-1-4,0 1-3,0 0-1,1 0 0,-1 0-1,0 0-1,0 1 1,0 1-1,0-1-1,0 2 4,0 0 5,0-3 6,0 2 5,-1 0 2,-3-1 3,1-1-1,0 0 4,0 0 1,0-1-3,0 1-1,-4 0-2,-1 3-3,-4-1-3,-4 1-2,-1 2-12,2 0-54,3-2-123,7-2-219,4 2-348,2-3 0,5 0 0,8-4 0</inkml:trace>
  <inkml:trace contextRef="#ctx0" brushRef="#br1" timeOffset="235112.3053">27159 2755 1584,'-2'4'134,"-3"1"19,1 6 10,-5 2 13,0 6 15,0 4 17,3 3 10,3 2 13,3 2 5,3 2-89,7-3-32,7-3-12,3-3-4,5-5-2,-2-7-6,1-5-13,-5-5-9,-2-1-8,-2-4-6,-3-4-6,-1-3-2,-4-3-7,-4-5-4,-3-5-17,-3-1-3,-4-3-6,-7-1 3,-1 0-5,-7 4 2,1 6-3,2 4-4,3 8-5,4 4-12,3 3-24,1 6-55,4 1-143,-1-5-580,1 13 0,-7-1 0,-4 1 0</inkml:trace>
  <inkml:trace contextRef="#ctx0" brushRef="#br1" timeOffset="236881.3669">25088 3963 1449,'0'1'138,"0"-1"17,0 0 18,0 2 14,-3-4 21,0 2 18,-6-1 23,-2 0 13,-6-1 11,-1-1-89,-4 1-22,0 2-8,-1 0-16,3 0-10,1 0-22,4 0-17,3 4-22,4 1-10,5 3-8,2 4-9,1 4-12,1 1-5,5-2-2,2 0-2,5-5 1,1 0 5,2-6 3,3-1-4,0-3-6,2-3-12,-3-2-11,0-4-11,-5-1-1,-4-2-2,-2 0 1,-4-1-2,-2 2-2,-1 3-2,0 1-5,0 7 8,0 0 12,0 0 13,-1 7 12,-2 5 6,3 6 0,-3 4-4,0 6 1,2 0 3,-1 0 10,1-2 1,-1 1-3,2-5-6,-1 1-9,1-2-6,0 0-5,0-6 1,0-1-5,0-6-9,0-1-13,0-5-19,0 1-27,0-2-57,0-1-153,22-9-569,-16 4 0,0 0 0,0-8 0</inkml:trace>
  <inkml:trace contextRef="#ctx0" brushRef="#br1" timeOffset="237107.0261">25270 4114 3093,'0'-5'117,"-1"-1"11,-1-1 6,-1-1 4,3 1 1,-3 0-7,3-1-46,0-2-100,3-3-194,-3-10-541,2 13 0,5 0 0</inkml:trace>
  <inkml:trace contextRef="#ctx0" brushRef="#br1" timeOffset="237578.0886">25545 3905 1920,'-7'0'186,"-5"0"16,-3 0 10,-2 0 3,0 1 5,3 6 0,0 0 2,5 4 0,0 3 1,6 1-156,3 0-28,0 1-17,0-3-8,6 1-2,0 0-6,3-3 0,5 1-5,0-4 1,2 0-7,-1-1-9,3-1-9,-3 1-15,-3 0-2,-3 0 1,-6 0 1,-1 2 2,-2 0 8,-3 3 2,-5 4 7,-3 1 10,-8-4 10,-5-1 17,-5-1 4,1-2-2,2-6-1,3-1-7,3-2-39,7-1-157,27-9-531,-17 7 0,5 2 0,4-2 0</inkml:trace>
  <inkml:trace contextRef="#ctx0" brushRef="#br1" timeOffset="237927.1603">25832 4246 2152,'-10'4'99,"-9"4"13,-8 2 12,-11 7 12,-7 1 13,-2-1 10,-7 1 13,-6 3 9,-5-3 3,-2 3-81,-7-1-15,3 3-11,6-1-14,11-4-10,17-4-13,11-2-32,15-6-64,7-2-126,13-6-198,-6 0-276,6-2 0,6-4 0,3-1 0</inkml:trace>
  <inkml:trace contextRef="#ctx0" brushRef="#br1" timeOffset="238165.0124">25404 4446 2485,'0'4'67,"0"9"13,0 4 5,0 4 2,-1 5 2,-1 2 1,1 1-1,-3-5 0,0-2-22,3-1-122,2-11-227,2 0-296,0-5 0,3-4 0,8-3 0</inkml:trace>
  <inkml:trace contextRef="#ctx0" brushRef="#br1" timeOffset="238843.1311">25622 4437 1756,'-3'0'107,"0"1"34,0 2 20,-3 5 12,-1 1 7,1 6 3,1 4 1,2 2 2,3-1 1,-1-3-63,2-4-37,4-2-30,-1-1-16,4-9-10,5 1-7,0-4-5,3-1-6,-1-5-3,0 1 1,-6-7-6,-3-1 4,-3-2 0,-6-2-2,-6-2-2,0 3 7,-1-4 12,2 5 8,3 6-1,5 4-8,0 4 3,0 3-3,7 0-1,6-3-2,5 3 1,6 0-7,0-2-11,0 2-5,-4-3 3,-7 6 1,-2-1-3,-3 1 1,-4 4-3,-2 4 1,-2 5 4,0 2 0,0 5 1,0-5 2,0 4 5,2 1 6,4-5 6,2 0 3,6-5 9,2-4 5,4-6-1,-4-3 3,2-6-1,-4-3-2,-2-5 0,-5-3-5,-4-3-7,-1-6-22,-5 1-39,-5 1-34,-5-3-23,2 2-42,-4 5-125,9-3-497,-3 11 0,2 0 0,7 1 0</inkml:trace>
  <inkml:trace contextRef="#ctx0" brushRef="#br1" timeOffset="239097.3846">26009 3975 1641,'0'-3'214,"0"1"5,2 0 15,1 1 12,3 1 4,7 8 1,5 5 0,6 5-3,3 4-16,-1 5-208,-1-4-72,-3-3-128,8-9-541,-17-2 0,-2-5 0,-4-4 0</inkml:trace>
  <inkml:trace contextRef="#ctx0" brushRef="#br1" timeOffset="239324.1831">26166 3949 1549,'-3'15'113,"-2"8"11,-7 8 0,-3 10 1,-6 0-1,-1 0-1,0-5-14,4-6-58,12-11-135,6-11-387,0-6 0,5-2 0,2-7 0</inkml:trace>
  <inkml:trace contextRef="#ctx0" brushRef="#br1" timeOffset="240069.3281">26507 3892 482,'0'0'128,"3"0"42,-3-1 49,0 1 42,0 0 37,0 0 34,0 0 30,-6 0 30,-3 0 26,-6 0-73,-2 0-38,-5 1-43,4 2-42,3 2-45,4 4-34,2 2-31,6 1-28,2 4-27,1-1-27,0-1-11,4 1 1,5-3 0,-1 0-6,4-3 1,4-2-4,0 0-12,0-3-12,-2 0-12,-3 1-8,-3 0-5,-5 4-5,-3-1 1,-3 6 0,-8 3 1,-5 3 1,-2 1 13,-2-1 11,-1-6 11,6-5 11,3-2 2,2-7-19,1 1-52,1-5-127,8-7-247,0-4-332,3-6 0,12-7 0,11-2 0</inkml:trace>
  <inkml:trace contextRef="#ctx0" brushRef="#br1" timeOffset="241264.2361">26652 3949 2064,'-2'0'112,"-1"1"28,0 4 10,-2 4 9,-2 4 7,3 5 5,2 4 5,2-1 7,0 0 6,2-2-71,1-4-38,1-3-24,3-3-1,3-5-10,2-1-8,1-3-19,1-4-33,1-4-23,-8-2-18,-2-5-10,-4-3-5,-4-5-4,-6 3-5,-7-4-1,2 2 8,-4 4 18,6 4 24,6 6 14,3 2 10,3 3 3,0 0 4,1 2 24,2 1 7,7 0 2,9 0-3,11 0 0,11-1 4,4 1 1,0-2 2,-6 2 3,-8 0-3,-12 4-23,-10 1-5,-6 3 4,-3 3 8,-3 4 2,-3 1 9,-2 3 7,0 0 4,2 2 9,3-4 6,1 0 2,4-3 6,1-5 3,3-3-7,2-3-2,3-3-10,1 0-3,2-6-4,-4-1-9,0-2-11,-3-6-4,-3-3-14,-2 0-11,-5-2-5,-5-1-1,-4 0-3,-3 0-4,-3 3 1,0 3 1,1 1 3,7 7 3,1 1 4,4 2 0,4 3 0,1-1-10,0 0 5,5-1 0,9 0 4,6-3 2,13 1 2,5 2 1,-1 0-5,-3 2 1,-7 1 1,-10 0 5,-3 1-4,-3 5-1,-1 2-2,-4 3 0,0 4-1,0 4 1,-2-4 7,0 3 3,0-1 5,-1 1 6,5-4 6,1 1 12,9-4 8,4-5 6,5-1 5,5-3-1,0-1 4,-4-2 5,-5-2 14,-5-3 17,-9-1 8,-6-2 0,-3-5-2,-6-3-3,-2 0-8,-6-4-1,-3-1-5,-4 1-7,1-2-19,2 2-19,3 3-16,2 5-11,0 1-5,0 1-6,-1 4 6,1 0-3,1 2-3,0 1-9,6 3-20,3 1-16,3-3-10,0 6-14,0-3-36,3 0-42,3 1-87,12-1-265,-9 2-343,6-2 0,2 0 0</inkml:trace>
  <inkml:trace contextRef="#ctx0" brushRef="#br1" timeOffset="241674.4544">27551 3788 1261,'0'7'161,"0"0"34,0 8 21,2 2 21,-2 6 21,-2 2 16,2 2 10,0 6 18,2-4 20,4-1-74,9-4-34,8-4-20,7-7-7,9-3-15,3-8-22,-6 0-11,-1-5-7,-8-2-16,-11-5-18,-7-1-28,-3-6-26,-6-4-14,-9-2-18,-10-2-6,-8 5-4,-5 1-44,-10 5-88,-4 11-128,5 0-231,-12 7-392,-9 5 0,-1 2 0</inkml:trace>
  <inkml:trace contextRef="#ctx0" brushRef="#br1" timeOffset="243048.1416">24891 5066 1688,'0'-3'130,"0"1"20,2 1 24,-2-2 23,-2 0 20,2 0 19,0 2 7,0 0 6,-2 1 2,1 0-99,-1 0 9,2 1 9,0 8-9,0 6-14,0 6-14,0 5-16,0 3-10,0-2-2,0-4-1,0-2-6,0-4-34,0-5-40,0-3-56,0-2-81,0-3-123,8-1-274,-8-3-327,0 0 0,3-2 0,0-7 0</inkml:trace>
  <inkml:trace contextRef="#ctx0" brushRef="#br1" timeOffset="243475.248">25099 4981 2584,'-3'0'138,"-5"1"21,-4-1 31,0 3 9,-6 0 3,4 6 1,1 1 2,5 3 0,-1 1 4,9 1-100,-3-3-35,6 5-21,0-3-32,0 0-13,6-3-9,5-2-19,1-1-31,4-4-20,1 3-37,-3-2-6,-4 3-4,-4 1 2,-6 1 3,0 0 6,-3 3 8,-3 1 20,-3 0 30,-3 0 26,-4-4 35,-7-1 6,-1-4 3,3-4-22,5-1-255,0-1-400,7-4 0,6-2 0,6 3 0</inkml:trace>
  <inkml:trace contextRef="#ctx0" brushRef="#br1" timeOffset="243763.9218">25418 5266 3350,'-8'0'99,"-6"0"10,-10 1 8,-12 3 8,-6 8 8,-6 0 14,-11 5 10,1-2 7,-3 2 5,1-2-77,3 1-21,9-1-12,9-5-8,13-1-29,11-4-100,12 0-127,3-5-165,3-6-472,3 4 0,3 2 0,8-1 0</inkml:trace>
  <inkml:trace contextRef="#ctx0" brushRef="#br1" timeOffset="244013.4149">25154 5436 2662,'-3'3'73,"-1"3"14,3 3 9,-6 8 7,4 1 1,0 7 2,0 3 0,0 1 0,2 0-2,-1-5-75,1-2-71,1-10-132,15-15-498,-11 4 0,1-2 0</inkml:trace>
  <inkml:trace contextRef="#ctx0" brushRef="#br1" timeOffset="244641.2739">25275 5489 2672,'-5'0'110,"1"5"14,-1 3 6,-1 4 2,6 2 4,-3 4 0,3 3 2,6 0 2,2 0-1,2-3-82,2-3-26,6-2-10,-3-4-5,2-4-2,-2-5-2,-2-6-4,1-6-6,-5-7-1,-3 0 0,-6-8-2,-7-2 2,-5 1-3,-1 2 1,2 2 1,1 8-1,6 3-11,4 6 15,6 3 2,6-1 1,9 0 0,6 1-1,6 0-1,-3 2-5,-7 0 1,-5 1 0,-3 4 15,-7 3-10,-4 5-3,2 3 0,-6 4 1,0 8 0,0 0 9,0 2-1,7-1 4,1 1 8,3-8 12,5-2 23,-1-7 24,3-7 7,-4-4 0,2-7 2,-3-7-6,0-4 2,-7-5-6,-3-7-12,-6 1-19,-8-2-32,-7 1-33,-1 4-28,-4 3-58,-1 7-75,6 4-140,4 0-545,1 12 0,6-2 0,4 0 0</inkml:trace>
  <inkml:trace contextRef="#ctx0" brushRef="#br1" timeOffset="244911.5376">25693 4974 2720,'0'0'140,"2"0"30,-2 1 21,0 6 13,5 2 9,6 8 3,4 6 0,6 0-1,9 3-3,1-4-130,-1-1-115,-2-6-136,-1-5-242,-9-4-382,-7-5 0,-2 1 0,-4-7 0</inkml:trace>
  <inkml:trace contextRef="#ctx0" brushRef="#br1" timeOffset="245104.1188">25879 4964 2760,'-8'10'132,"-3"7"16,-5 12 7,-6 5 3,-5 11 1,-4 2-13,-4 3-34,3-3-77,10-6-130,10-17-647,8-3 0,5-13 0</inkml:trace>
  <inkml:trace contextRef="#ctx0" brushRef="#br1" timeOffset="245930.0962">26460 4864 1964,'0'-2'174,"0"1"5,-4 1 18,-11-1 29,-3-1 35,-8 2 26,-13 0 9,3 0 1,0 3-1,4 3-147,10 2-29,11 4-2,5 1-17,6 0-23,6-1-33,2 1-25,7-2-11,3-1 2,9-2-1,0 3 1,6-4-1,-1 3-9,-1 0-15,0 2-32,-6 5-8,-3-2-2,-8-1 3,-8 3 0,-3 5 5,-3-3 3,-3 3 8,-9-1 10,-6 1 19,-2-5 39,-4-2 25,-3-6 17,5-6 3,4-3 5,4-6-1,5-8-5,6-5-8,2-10-3,5-8-5,4-1-14,5 0-22,5 0-10,6 8-16,0 5-19,3 8-36,-1 3-62,-5 5-69,-3 4-72,-1 2-112,-5-9-454,-6 12 0,-2-2 0,-2 2 0</inkml:trace>
  <inkml:trace contextRef="#ctx0" brushRef="#br1" timeOffset="247430.2586">26757 4903 2225,'0'0'72,"0"0"21,0 4 29,0 5 15,0 5 9,0 10 7,0 6 6,0 3 5,0 1 8,4 2-61,2-7 1,4-7-12,0-2-10,4-6-6,1-7-9,3-5-4,1-4-10,1-5-16,-1-7-22,1-6-15,-11-2-13,-6-6-9,-3-3-20,-9 1-6,-9 0 0,0 3 0,-2 2 4,-1 5 12,6 8 11,8 2 6,2 7 6,4-1 0,1 4 3,6-2 4,9 2 4,10-4-2,11 1 2,10 0 1,0-2 0,-5 2 0,-8 2 5,-9 1 0,-8 4-3,-5 3-3,-8 6-2,0 4-2,-3 7 1,0 3 1,0 1 5,0-1 2,2 0 1,-1 1 0,6-3 1,1-4 1,4-3-1,2-2 3,1-7 1,3-5-6,-3-4-4,4-3-5,1-9-12,-3-2-6,-4-7-11,-4-7-3,-6-3-2,-6-1-3,-6-2 3,-7 1 25,-7 3 14,-4 5 15,-3 7 10,0 4 6,7 6 9,2 3 4,10 4-3,4 1 1,4 0-8,3-1-24,2 1-12,2 0-4,8 0-2,10 0 3,9 0-2,9 0-2,7 0 0,-5 0-1,-3 0-4,-7 4-1,-11 2 0,-9 0-8,-6 5 0,1 5 2,-7-1-2,3 6 2,1 4 1,2-1 6,-3 4 5,4-2 2,2-2 2,-1-1 1,1-1 2,-2-7 0,-1-3 2,-3-5 7,3-4-3,2-3-2,2-5-6,-1-4-2,-1-5-17,-3-6-3,-2-9-6,-3 0-3,-3-5-2,-7 0-2,0 2 7,-7 6 2,2 4 5,0 7 3,6 3 10,5 9 4,2-1 1,2 2 2,0 2-5,0-1 2,5 1-3,7 0-2,10 0-1,11-2 2,10 0 3,0 2 2,-7-3-2,-9 3 3,-11 0-1,-8 5-4,-5-2-2,0 6 1,1 2 3,-1 5 0,-2 1 3,4 5 1,3 1 3,0 0 4,4 2 10,6-4 6,-1-4 9,5-3 10,-2-4 10,-2-6 9,-2-3-3,-2-6 2,-2-5-2,-4-4-7,-5-3-8,-2-6-10,-5-4-13,-9 2-13,-3-3-6,-8 2-13,-6 1 2,1 4-6,5 7-16,0 6-60,5 4-80,9 5-220,1 6-500,-4 4 0,-1 3 0,-13 4 0</inkml:trace>
  <inkml:trace contextRef="#ctx0" brushRef="#br1" timeOffset="248572.3741">25058 6195 647,'0'-2'173,"0"0"39,0-1 36,0 0 24,0-4 16,0 0 22,0-5 25,0 3 38,0-1 21,0 5-127,-1 2-44,-2 1-23,-2 7-15,2 5-3,2 4-8,-1 8-15,2 5-22,0 2-38,2 2-21,-2 0 4,0-5-2,0 1-16,-2-2-23,-1-6-29,0 1-51,0-4-109,1-1-226,2-5-560,0-6 0,5-4 0,7-4 0</inkml:trace>
  <inkml:trace contextRef="#ctx0" brushRef="#br1" timeOffset="249106.4332">25359 6164 2040,'-9'-5'179,"-6"0"18,-5 0 11,-1 1 4,2 1 5,-1 3 6,5 3 9,5 5 6,2 5 7,2-1-151,3 6-20,0-1-15,7-2-9,2-1-4,5-3-4,7-1-12,3-2-23,3-1-20,0 2-24,-1-1-39,-1 3-20,-8 3-4,-3 2-3,-4 2 0,-4 3-2,-6 0 8,-9 4 18,-2-3 22,-5 1 42,-5-3 69,-3-8 46,6-8 19,4-2 14,2-6 3,3-8-2,9-5 3,2-7-8,2-7-7,5-1-30,6-3-33,0 2-33,6 8-29,-3 2-30,5 6-40,-1 7-49,-2-2-97,5 0-194,-2-10-365,-2 13 0,0 1 0</inkml:trace>
  <inkml:trace contextRef="#ctx0" brushRef="#br1" timeOffset="249420.6343">25684 6472 1899,'-8'6'117,"-3"2"25,-8 6 18,-8 1 9,-7 6 6,-6 1 7,-8 2 12,-6 1 16,-6 2 13,-3-2-70,1-5-33,4 1-26,12-4-14,10-6-9,17-1-7,8-6-39,5-1-103,6-2-175,3-9-496,0 8 0,9-3 0,0-1 0</inkml:trace>
  <inkml:trace contextRef="#ctx0" brushRef="#br1" timeOffset="249664.108">25513 6696 1961,'0'0'131,"-2"0"30,-1 6 15,-3 3 4,0 8 1,0 1 0,-1 6 3,4 1-1,3-3-7,0-1-147,0-4-128,10-9-589,-7-1 0,1-4 0,4-4 0</inkml:trace>
  <inkml:trace contextRef="#ctx0" brushRef="#br1" timeOffset="250318.5621">25652 6671 2392,'-3'0'84,"3"0"15,-3 3 8,2 2 3,-1 4 2,2 5 1,0 5 2,2 0 0,-1 3 0,5-3-55,-1-2-28,3-2-12,0-7-6,0-2-3,3-4-8,-1-2-17,-1-5-24,3-6-21,-1-2-5,-7-3-1,-2-6 3,-1 0 4,-4 0 15,-1 4 15,1 2 10,1 6 15,-1 3 22,0 3 13,6 0 16,-3 1 1,8 1-3,1 1-8,1 1-16,5 0-17,-1 0-5,-4 0-4,1 0 1,-2 0 8,-2 1-10,-4 5-1,0 5 0,0 2 3,-3 5 1,0 1 6,5 2 7,4-1 17,3 1 7,0-4 10,6-2 3,-3-6 6,2-5 1,-2-3 0,0-3-2,0-5-4,-2-4-6,-3-3-13,-6-4-11,-1-5-12,-7 0-6,-9-2-7,-3 1-2,-5 1-5,-5 0-9,2 8-44,3 4-111,12 1-529,-6 6 0,6 4 0</inkml:trace>
  <inkml:trace contextRef="#ctx0" brushRef="#br1" timeOffset="250591.4211">25923 6156 2484,'0'0'126,"0"0"22,0 1 11,3 4 7,5 4 4,7 6-1,3 6 1,6 3-1,2-2-12,-1-1-143,-4-6-107,0-7-192,-3-10-425,-7 0 0,1 0 0,0-2 0</inkml:trace>
  <inkml:trace contextRef="#ctx0" brushRef="#br1" timeOffset="250798.8281">26072 6145 2398,'-9'7'143,"-6"5"6,-2 9 2,-3 8 1,2 3 0,-1 9-3,6-4-13,4-3-36,3-6-82,6-11-284,1-29-390,4 12 0,1-7 0,10-5 0</inkml:trace>
  <inkml:trace contextRef="#ctx0" brushRef="#br1" timeOffset="251046.6038">26283 6087 2070,'1'-1'131,"-1"1"35,-3 3 14,3 4 10,-1 7 8,-1 8 1,1 5 0,2 2 2,-2 5 0,-1-5-101,2-2-50,2-3-113,-1-10-214,1-10-432,-2 1 0,3-5 0</inkml:trace>
  <inkml:trace contextRef="#ctx0" brushRef="#br1" timeOffset="251415.7188">26406 6108 2318,'0'-1'132,"0"-3"10,0 0 14,3 0 3,4 1 2,4 1 0,5 1 0,4-1-1,-1 2-2,0 0-108,-2 2-36,-4-1-16,-4 1-14,-7 5 0,1 5 1,-8 4 8,-5 2 8,-10 4 5,-1 6 4,-5-1 6,6 0 7,4-3 9,12-4 1,3-4-1,2-5-3,9-2-6,3-2-14,6-5-39,8-2-51,6-2-142,6-12-496,-7 4 0,-5 0 0,-3-5 0</inkml:trace>
  <inkml:trace contextRef="#ctx0" brushRef="#br1" timeOffset="251758.3557">26644 6111 2128,'0'0'130,"-5"2"16,4 3 23,-3 4 25,4 2 13,0 5 3,4 4 3,2 1 6,0 1 0,5 2-85,-1-5-39,2-2-7,-1-6-9,-2-6-22,0-3-12,-3-4-3,2-4-3,-1-6-9,-4-2 1,-2-5-10,-4-3-13,-7 0-23,-2-2-32,-3 4-13,-2 4-36,4 2-44,4 6-114,15 0-524,-8 7 0,5 1 0,-1 1 0</inkml:trace>
  <inkml:trace contextRef="#ctx0" brushRef="#br1" timeOffset="252908.1267">26951 6103 1856,'0'0'102,"-3"1"23,0 5 26,-3 5 11,0 4 17,0 8 13,0 3 10,1 3 6,2-1 5,3 1-73,0-5-19,5-7-20,-2-4-20,6-5-11,6-7-17,0-1-21,3-5-26,-4-4-28,-2-2-28,-6-5-21,-3-6-14,-3 0-5,-3-3-4,-6-1-1,-5-1 9,-4 3 21,2 4 31,1 3 29,7 6 22,2 4 19,6 2 20,0 4 8,0-3 2,0 4 6,6-3-7,10 0-12,10 1-14,9-2-7,5 1-2,-2 3-4,-8 3-9,-9-1-8,-12 4-4,-6 2-2,-1 2 1,-4 5 4,-4 2 3,0 2 5,2 1 8,-7 1 9,7-1 2,-1 1 1,5-4 7,0-3 0,2 0 7,-1-6-4,8-3 0,0-3-3,3-2-9,5-2-5,-2-5-7,-2 0-8,-4-5-12,-4-3-11,-2 1-11,0-4-7,-9-3 0,-2-1-3,-8 1-1,-1-4 0,-7 4 3,6 4 4,6 6 2,3 2 3,7 5 1,1 1 5,1 1-6,0 1 7,1 1 4,4 0 0,13 0 2,6-2 1,8 0 7,1-1 1,-1 3 1,-7 0 1,-7 0 0,-4 0-10,-2 0-7,-2 0-3,1 0-1,-2 5 2,-3 3 3,-2 3 11,-2 4 24,-2 4 20,0 3 25,0 2 21,0 0 10,0-4 10,0-2 7,3-5 11,0-5 2,7-3-9,1-2-23,8-3-18,-2-3-24,3-5-17,-5-2-16,-2-4-23,-5-5-15,-4-1-24,-2 1-14,-7-3 0,-4 2 3,-4 2 1,-9 4 5,-5 3 1,0 7 9,2 1 6,2 4-54,7 5-134,20-1-691,-17 5 0,-4 4 0,-13 3 0</inkml:trace>
  <inkml:trace contextRef="#ctx0" brushRef="#br1" timeOffset="253992.1492">25106 7304 1266,'-7'0'182,"-4"3"53,-1-3 42,-2 3 41,1-3 41,5 0 28,1 0 17,4 0 17,1 0 17,2 0-98,0 0-51,2 0-50,-1-3-45,5-5-39,2 5-41,7-6-30,0 1-17,3 4-18,0 1-20,5 1-28,-4 2-12,0 2-5,-2 3 3,-3 3-3,-2 3 2,-6 6 2,-3 5-2,-3 3 5,-5 1 2,-5 2 7,-3 0 4,-7-4 6,0-1 1,2-6 10,5-6 12,2-4 0,8-4 1,0-3-2,3-3-2,-1-4-10,1-2-14,1-2-18,8-4-22,3 3-37,5 0-52,7 6-45,3 3-60,2 3-80,5 0-138,-1-4-470,-4 8 0,-2-4 0</inkml:trace>
  <inkml:trace contextRef="#ctx0" brushRef="#br1" timeOffset="254553.0154">25406 7279 2145,'-2'-2'102,"2"0"13,-1-1 23,1 1 20,4 2 10,7 0 3,5 0 1,8 0-1,5 0 0,1 0-102,-6 0-7,2 0-22,-8 0-39,-6 0-24,-6 5-16,-2 2-3,-1 3 3,-6 2 3,-4 5 6,-4-2 6,-1 2 4,-1-3 11,2 1 16,3-2 9,1-6 9,7-2 1,0-2 7,0-2-2,0-1-4,7 0-2,3 0-3,3 0-1,2 0-5,3 0-15,0 2-12,-5 2-4,-2 3-12,-5 2 0,-3 3 7,-1-1 14,-7 4 13,-2-1 7,-11 0 10,-5-1 20,-7 2 8,-3-4 4,3-1 1,5-5-42,12-2-261,3-5-471,5-2 0,4-5 0,10 0 0</inkml:trace>
  <inkml:trace contextRef="#ctx0" brushRef="#br1" timeOffset="254861.3764">25923 7512 2950,'0'3'102,"-4"2"12,-10 0 7,-5 6 12,-13 3 11,-11 4 20,-9 0 23,-10 7 16,-10-3 10,-8 6-71,-4-1-25,-1 3-13,12-3-6,18-2-16,20-7-55,15-6-113,14-2-120,16-10-284,-7 1-333,0-1 0,7-1 0,2-6 0</inkml:trace>
  <inkml:trace contextRef="#ctx0" brushRef="#br1" timeOffset="255151.3756">25570 7785 3032,'0'5'73,"0"4"12,0 2 7,0 6 3,0 6 4,0 5 1,-2 1 2,2 4 0,-3-3-1,-1-1-57,1-6-81,1-7-188,1-17-507,1 5 0,9-4 0,6-6 0</inkml:trace>
  <inkml:trace contextRef="#ctx0" brushRef="#br1" timeOffset="255830.314">25773 7764 2380,'0'0'88,"0"0"25,-2 3 24,2 8 17,-1-1 10,-1 6 8,2 8 4,0 1 5,0-3 4,2 3-44,-1-5-33,4-6-20,1-5-22,7-6-18,3-4-11,1-6-7,-3-6-9,1-6-7,-4-2-13,-4-5-5,-3 0-10,-2 3-8,-8 3-1,-6-2 2,-2 4 3,-5 4 4,1 3 4,4 4 4,5 4 10,5 1 14,4 2 9,4 2 7,2 1 3,3-3 1,6 0-1,4 2-4,3-2-1,2-2-2,-3 4-13,-3-1-18,-5 3-13,-2 0-8,-3 5-3,-5 2-3,0 1 1,0 5 1,-3-2 5,3 2 4,-3-2 21,7 2 17,4-3 10,3 1 13,5-4 10,8-5 3,-3-5-2,6-2 0,-3-5-13,-7-5-17,-3-4-22,-8-5-22,-6-3-13,-9 0-12,-14 0-13,-4 0-6,-12 3-12,-8 3-43,0 5-45,4 5-63,10 2-155,6 3-321,10 2 0,7 0 0,4-2 0</inkml:trace>
  <inkml:trace contextRef="#ctx0" brushRef="#br1" timeOffset="256104.7399">26096 7181 2337,'0'0'96,"0"0"33,0 1 21,3 4 11,5 3 2,7 7 2,6 4 0,3 2-7,3 4-38,-3-4-161,3-7-217,-12-11-411,2 6 0,-5-6 0</inkml:trace>
  <inkml:trace contextRef="#ctx0" brushRef="#br1" timeOffset="256326.1883">26232 7157 1773,'-6'4'136,"1"3"19,-1 7 13,-1 7 4,1 0 4,-2 8-1,-3 3 0,-5-1-17,-2 2-52,3-8-216,6-4-506,-4-1 0,11-4 0,2-11 0</inkml:trace>
  <inkml:trace contextRef="#ctx0" brushRef="#br1" timeOffset="257618.0643">26443 7163 1056,'-2'0'193,"-3"0"35,-1 0 32,-1 0 25,4 0 10,-1 0 5,2 0 14,4 0 22,-2 0 21,6-2-129,8-2-46,7-4-31,5 1-26,3-3-25,-1 1-11,-7 1-5,-7 8-13,1-1-22,-6 2-17,1 6-9,-7 3-7,0 2-2,-6 5-2,0 0 2,-5 0 4,0 2-3,-3-1 0,1-5-5,4-2-6,3-4-2,3-3 2,0-1-2,1 1 0,4-3-1,1 2-6,3-2 2,3 1 0,4-1 8,-5 4-1,1 0 2,0 2-2,-4 5-2,-5 1 0,0 1-1,-5 1 5,-2-1 0,-7 1 0,-4-1-1,-5-3 0,-5-1 2,-2-7-4,3-1-31,1-2-97,11-5-229,6-22-532,3 11 0,12-11 0,11-13 0</inkml:trace>
  <inkml:trace contextRef="#ctx0" brushRef="#br1" timeOffset="257970.3174">26730 7037 3013,'1'-1'73,"2"-1"19,3 1 20,5 0 12,4 1 5,3 0 6,6 0 0,0 0 0,0 0 4,-7 0-66,-2 0-7,-6 0-19,-6 0-24,-1 0 2,-2 1 4,0 6 3,0 7-1,0 6 0,-3 9 3,1 8 2,0 1 0,-1 1 0,2-3 4,-1-2-17,1-5-43,-1-5-75,2-4-138,5-13-627,-5 0 0,1-3 0,-1-4 0</inkml:trace>
  <inkml:trace contextRef="#ctx0" brushRef="#br1" timeOffset="259051.8226">27152 7042 2207,'-13'6'123,"-9"7"16,-1 5 17,-6 6 14,8 1 12,5 4 7,10-5 7,3 1 7,7-3 6,4-4-100,8 0-16,5-3-13,5-4-20,-2-5-8,3-3-14,-4-3-16,-5-3-27,-5-6-30,-2 0-20,-8-6-20,1-5-7,-8-2-2,-10-7 4,-3 2 3,1 1 15,-5 2 24,8 7 23,2 9 21,7 1 17,2 3 18,2 4 28,5-1 13,7 0 1,6 1-5,9 0-15,9 0-14,4 0-3,-5 0-1,-8 2-7,-8 5-1,-6 0-25,-7 3-14,-3 4-3,0 1 2,-3 2 2,0 6 1,0 0 3,0-1 4,0 1 7,3 1 3,4-2 4,2-1 0,2-6 5,2-2-4,-3-6 0,2-4-1,-3-3-11,0-3-16,0-4-23,-2-3-27,-4-4-14,0-5-8,-3-6-6,-3 1-2,-6-5 5,-4 0 10,-2 4 24,-4 4 22,3 4 22,7 9 20,1 2 14,7 4 8,-1-1 14,4 3 20,-2 0 1,7 0-7,4 0-16,12 0-7,7 0 1,6 0 2,-3-3-1,-1 3-4,-7 3-13,-10 2-18,-4 1-5,-5 3-2,-5 4 3,1 0 16,-2 3 23,0 2 16,0 2 11,0 1 12,3 0 4,4 1 8,5-2 10,3 0 10,5-6 5,2-7-10,2-2-23,-4-3-16,1-9-11,-3 0-10,-6-4-7,-2-3-17,-5-7-17,-3-1-19,-9-2-16,-3-1-15,-11-1-10,2 5-23,-7 3-73,-1 4-107,13 6-318,-7 6-359,3 2 0,-3 0 0,-3 0 0</inkml:trace>
  <inkml:trace contextRef="#ctx0" brushRef="#br1" timeOffset="260227.2706">28033 3310 3364,'0'2'150,"0"-2"28,0 0 16,0 0 14,0 0 8,0 0 20,0 1 20,0 2 13,4 0 15,-2 1-77,4 0-29,6-1-21,5 0-16,8-2-9,5 0-23,2-1-58,1 0-37,-1-2-31,-4-1-50,-4 0-84,-2-1-80,-8 0-55,-6 1-76,-3 1-133,-2-3-109,-2-5-222,-1 6 0,0 1 0,-1 3 0</inkml:trace>
  <inkml:trace contextRef="#ctx0" brushRef="#br1" timeOffset="260768.4911">28140 3479 2583,'-2'0'179,"2"0"53,0 2 43,0-2 29,0 0 9,0 0 6,2 0 5,3 2 1,4-2 5,7 2-132,2-2-49,3 6-51,5-6-47,-5 0-41,1 0-34,-3-3-42,0 0-44,-7 1-38,-2 0-26,-5 0-20,-2 0-10,-3 2-6,3 0 2,-3 0 7,-3 0 9,6 0 3,-3 0-2,0 0 4,-3 2 7,0-2 18,3 2 12,-2 0 4,-1-2 5,3 0 4,-2 0 17,2 2 30,0-2 42,-2 0 32,2 3 14,0 0 0,0-3-5,0 0-20,0 0-25,0 0-42,0 0-60,0-3-218,0 3 0,0 3 0,0-3 0</inkml:trace>
  <inkml:trace contextRef="#ctx0" brushRef="#br1" timeOffset="261731.2258">28889 3294 1434,'0'0'90,"0"1"24,0 0 19,-3-1 18,-1 2 17,4-1 16,0 1 14,-3-2 13,3 1 16,0-1-44,0 0-10,0-1-7,0 1-4,0 0-8,0 0-10,0 0-12,0 0-11,0 0-10,0 0-11,0 0-19,0 0-18,0 0-16,0 0-14,0 0-9,0 0-4,0 0-2,0 0-4,0 0 2,0 0-6,0 0 2,0 0-1,0 0 0,0 0-1,0 0-2,0 0-2,0 0-2,0 0 0,0 0-4,0 0 0,0 0 0,0 0 0,0 0 0,0 0-3,0 0-1,0 0-2,0 0-3,0 0-3,0 0-4,0 0-12,0 0-24,0 0-30,0 0-21,0 0-42,0 0-94,3 0-129,7-6-368,-7 5 0,0-1 0,0 2 0</inkml:trace>
  <inkml:trace contextRef="#ctx0" brushRef="#br1" timeOffset="263329.557">28781 3305 2119,'0'2'118,"0"0"43,0-1 31,0-1 36,0 2 36,-3-7 34,3 0 28,0-2 23,0-3 15,0-2-76,3 2-34,8-5-40,5 1-28,8 0-37,3 3-35,3 0-36,-3 4-28,-1 1-26,-2 5-14,-3 1-4,0 5-2,-6 6-3,-4 6 2,-1 5 2,-5 9 2,-4 1 3,-1 5 10,-7 3 7,-8 0 6,-2 4 13,-10-2 26,-3-4 22,-2-6 29,5-4 17,3-10 23,5-4 41,8-8 15,4-3-4,2-3-6,3-9-14,2-1-28,5-6-23,7-4-33,5-1-17,8 3-26,4-1-43,2 8-25,4 0 0,0 7 0,-1 1 0,0 3 0,-1 7-23,-6 4-13,-5 3-37,-3 0-20,-5 4-20,-6-4-36,-2-2-63,-3 0-39,3-2-48,-3-3-83,-2 1-93,7-5-215,-5-3-389,0 0 0,0-4 0</inkml:trace>
  <inkml:trace contextRef="#ctx0" brushRef="#br1" timeOffset="263962.2064">29625 3200 2048,'0'0'132,"0"0"13,-4 0 23,-7 0 19,-1-2 17,-7 2 11,-6 2 14,-5 0 5,5 5 4,-4 3-104,4 5-22,2 4-10,8 3-22,0-1-17,7 0-11,7 0-5,1-4-5,0-2 2,8-1 2,6-2 1,3-3 2,10-1-3,3-5-6,0 0 3,1-3-5,-4 3-11,-5 0-8,-4 3-8,-1 1-9,-7 2-7,-5 3-6,-3 2 3,0 4 7,-4-4-2,-8 6 1,-2-2 6,-9-1 5,-6 0 8,-8-2 7,1-4 1,-2-5 5,4 1-3,3-7-6,7 2-22,4-6-67,10-1-136,5-6-210,3-12-442,5 14 0,7-5 0,1 2 0</inkml:trace>
  <inkml:trace contextRef="#ctx0" brushRef="#br1" timeOffset="265256.4203">29890 3244 135,'0'-3'26,"0"1"15,0 1 19,0 0 18,0-1 14,0 2 18,0 0 22,0 0 18,-2 0 10,2 0-5,0 0-2,-4 0-10,1 0-16,3 0-11,-6 0 8,3 2 6,-2-1-2,1 2 8,-2 2 6,0-3 5,3 0 0,-3 1 7,0 0 5,-2 0 8,0 1-12,-2-1-15,1 1-13,0 3-19,3-3-14,0 4-4,0 4 4,3 0-2,-6 6 2,0 3-8,5 6 1,-1 2-2,3-1-6,2 2-3,4-5-1,2 1-8,4-4-12,8-7-2,2-3-8,1-7-7,3-4-8,-3-5-6,-3-4-2,2-2-2,-6-1-4,-1-8-6,-6 1-1,-5-1-4,-2-1-4,-2-4-3,-4 1 1,-3-2 0,-3 1 0,-1 1 2,-1 5-2,5 2 4,1 5-1,4 4 0,1 2-2,3 2-1,-2 3-3,1 0-6,-2 0-5,2 0-6,-1 0-12,-1 0-27,0-3-37,0 3-67,3-3-149,3-5-541,-3 4 0,8 1 0,5-5 0</inkml:trace>
  <inkml:trace contextRef="#ctx0" brushRef="#br1" timeOffset="265965.1961">30168 3184 1702,'0'0'120,"0"0"8,0 0 23,0 1 18,-3 2 19,0 4 21,-5 7 14,0 4 18,0 7 18,2 3-77,-1 5-12,4 2 0,0 1-16,3-1-6,6-3-9,7-4-9,4-7-7,10-1-13,6-10-15,3-3-15,-3-5-11,-3-4-7,-8-4-5,-3-3-14,-4-5-8,-3-3-10,-6-6-7,-3-3-4,-3 0 2,-6-5 11,-6 1 4,-7 1 17,-7-1 18,-6 4 16,1 5 4,-4 3 0,2 4 3,6 6 7,4 1-8,5 5-14,6 2-7,3 0-19,0 0-24,2 0-14,1 0-6,0 0-1,1 3-3,2 0-10,0 4 5,0-3 1,2-2-4,1 0-1,-2 1 1,2-1-8,-3 1-5,0-1-6,3-1-10,0 2-8,0-1-17,0 0-24,0 1-25,0 1-38,0-2-53,0 2-61,0 0-107,0-2-142,0-4-330,0 5 0,3-4 0,-3-1 0</inkml:trace>
  <inkml:trace contextRef="#ctx0" brushRef="#br1" timeOffset="267410.5389">28192 4406 3024,'0'0'44,"0"0"5,0-1 9,0-1 11,4 2 7,3 0 5,5 0-2,9 0 0,6 0 2,5-3-40,3 1-8,-1-5-17,2 0-49,-4-2-124,-4 0-129,-6-7-364,-9 12 0,-7 0 0,-3 0 0</inkml:trace>
  <inkml:trace contextRef="#ctx0" brushRef="#br1" timeOffset="267622.2469">28352 4489 1821,'0'3'53,"0"0"22,0 0 9,6 0 3,3 0-1,6-3 2,12 0-4,6 0-78,10-3-95,11-9-370,-5 8 0,-2-1 0</inkml:trace>
  <inkml:trace contextRef="#ctx0" brushRef="#br1" timeOffset="268028.3331">28987 4142 1702,'0'0'148,"0"-1"16,0-1 34,0 5 24,0 5 13,-3 9 9,2 5 3,-6 7 3,-1 5 7,0-2-118,2-2-25,1-6-5,2-5-20,3-2-7,3-8-2,8-1-9,5-4-1,9-1 1,11-3-7,4 0-13,1-5-67,-3 0-79,-8 1-93,-8-6-134,1-7-475,-14 5 0,-6 2 0,0-7 0</inkml:trace>
  <inkml:trace contextRef="#ctx0" brushRef="#br1" timeOffset="268288.5171">29219 4139 1684,'0'-2'212,"-3"0"4,0 1 10,0 1 16,0 0 19,0 9 19,1 10 21,2 8 11,0 15 7,2 7-166,-2 6-44,0 3-4,0-2-11,0-6-13,0-5-21,0-10-37,3-8-76,-2-8-136,17-10-698,-13-3 0,1-4 0,3-10 0</inkml:trace>
  <inkml:trace contextRef="#ctx0" brushRef="#br1" timeOffset="268712.2565">29389 4139 2885,'0'-2'111,"2"-1"0,-2 1 3,1 0 9,-2 1 24,5 1 15,6 0 10,4 0 3,9 1 4,2-1-99,2 1-12,-5 0 2,-5-1-7,-3 0-15,-2 2-34,-4-1-27,-1 2-11,-2 4-2,0 2-6,-3 8 0,-2 5 2,0 11 3,0 5 7,0 6 16,0 3 16,-3 1 16,-4-2 4,1 0-2,1-3 6,2-8-3,0-4-21,3-10-65,0-6-197,0-24-588,6 9 0,3-3 0,12-9 0</inkml:trace>
  <inkml:trace contextRef="#ctx0" brushRef="#br1" timeOffset="269152.0996">29995 4171 2595,'-16'-5'163,"-16"2"9,-11 0 1,-13 3 3,8 10 3,1 5 9,13 0 15,14 9 5,12 2 4,7-1-140,6 2-19,6-1-4,5-6 0,6 0-1,8 0-3,6-2-7,2 0-14,-2-1-7,-3 0-4,-3-2-8,-9-4-3,-6 1-2,-7 1-5,-5-1 1,-3 3 5,-8-1-3,-5 3 0,-7 0 1,-10 1 3,-5-1 5,-2-6 0,1-3 2,6-4-6,6-4-68,5-4-137,15-11-267,4 0-323,4-8 0,19-7 0,13-8 0</inkml:trace>
  <inkml:trace contextRef="#ctx0" brushRef="#br1" timeOffset="269581.0145">30181 4192 1890,'0'0'82,"0"4"33,0 5 24,0 7 31,0 9 20,3 4 18,4 7 8,2-2 5,6-2 11,6-3 5,3-5-33,3-5-14,3-7-13,0-7-22,2-2-12,1-9-16,-4-4-5,-7-5 0,-5-5-11,-11-5-27,-3-5-26,-6-3-15,-9-4-10,-9 2-5,-6 2 0,-6 5 0,-2 11-1,2 5-7,4 7-2,1 5-9,2 4-28,5 4-60,0 6-93,8-1-165,14-2-201,-4 5-318,-1-3 0,-6-3 0,0-2 0</inkml:trace>
  <inkml:trace contextRef="#ctx0" brushRef="#br1" timeOffset="270623.2036">28415 5460 3310,'-3'3'81,"0"-1"4,0 0 9,2 2 30,1-3 36,3 2 15,6 1 4,7-1 0,4-1-2,9-2-62,1 1-27,-2-1-52,-1-1-97,0 1-126,-6-2-207,-4-8-438,-4 9 0,-5-3 0,-5 2 0</inkml:trace>
  <inkml:trace contextRef="#ctx0" brushRef="#br1" timeOffset="270842.2236">28495 5600 2246,'-2'6'89,"2"-2"30,-1 3 17,1-1 28,3-2 6,5-2 4,7-2 1,10 0-8,5 0-15,8 0-123,-2-2-151,12-12-577,-9 7 0,-3-4 0,-7 0 0</inkml:trace>
  <inkml:trace contextRef="#ctx0" brushRef="#br1" timeOffset="271726.6661">29104 5275 2661,'0'0'129,"0"0"-1,0 0-1,0 0 23,-1 3 25,1 5 15,0 9 10,0 9 8,0 8 2,1 7-114,-1 5-13,2-4 1,-2 1 1,-2-7-22,-1-4-25,0-6-25,3-6-67,-4-6-92,4-8-133,10-12-553,-5 4 0,3-10 0,5-3 0</inkml:trace>
  <inkml:trace contextRef="#ctx0" brushRef="#br1" timeOffset="272140.49">29237 5371 1784,'0'-3'164,"0"-1"27,0 1 20,3-5 19,3 0 13,6-1 18,3 2 15,5-1 3,2 4 5,1 2-135,-1 2-26,1 2-26,-4 6-20,-5 3-16,-5 4-12,-6 9-16,0 1-10,-9 8-2,-6-1-3,0 1 1,-6-2 4,-1-1-3,3-6 0,9-4-3,1-10 4,6 0-1,0-4 0,7-3 0,5 3 0,11-2-5,7 0-10,12-1-9,3-3-38,4 2-83,3-7-209,-1-24-523,2 18 0,0-7 0,-1-8 0</inkml:trace>
  <inkml:trace contextRef="#ctx0" brushRef="#br1" timeOffset="273211.5379">29869 5321 2668,'-8'0'138,"-5"4"31,1 3 18,-4 7 16,6 3 8,3 5 9,4 6 8,1 0 4,7-1 0,2 1-102,4-3-32,4-4-28,2-6-14,2-6-14,0-4-8,1-5-14,1-2-31,-3-7-35,0-3-19,-4-5-18,-10-5-11,1-5-5,-10-2-4,-4-3-2,-6 1 2,3 4 13,-3 6 25,6 6 27,6 6 20,2 6 14,1 1 8,1 1-1,-1-1 10,8 2 7,8 0 6,16-2-5,7 2 1,6 0 0,0-1 2,-10 2 1,-13 3 1,-9 1 1,-6 3-7,-4 3-7,0 4-8,-2 2-1,-1 3 3,0 1 9,-1 4 0,1 1 2,0 2 4,1 0 11,4-2 6,1-5 6,3-4 8,6-6 4,2-6-4,4-3-7,1-4-5,-2-6-9,3-5-23,-9-3-27,-3-5-29,-6-3-19,-7-1-9,-6-4-6,-5 2 5,-5-2 10,-6 3 15,0 2 15,6 7 30,4 5 26,5 5 25,6 4 18,3-2 19,0 2 3,0 1 2,9 0-9,8-1-12,7 2-5,16-2-12,4 2-10,0-1-6,-7 4-8,-7 1-18,-13 2-5,-4 2-5,-6 4-1,-4 2 7,-2 3 1,-1 4 4,0 2 7,0 0 7,2 5 5,2-1 12,3-1 9,6-1 8,6-2 7,2-6 0,2-4 3,1-7-4,0-2-1,-3-6-5,2-6-5,-7-5-16,-2-3-17,-5-6-20,-5-3-25,-4 0-14,-7-3-7,-8 2 1,-3 0-5,-5 4-5,-3 7-35,2 11-83,0 1-121,29 4-673,-25 11 0,-7 1 0,-5 1 0</inkml:trace>
  <inkml:trace contextRef="#ctx0" brushRef="#br1" timeOffset="273970.1348">28482 6575 2056,'-6'0'154,"-4"-1"36,0 0 32,-4-2 40,7 0 44,-2 0 23,3 2 8,6 1 3,0-2 5,0 2-115,0 0-19,0 0-19,3 0-17,3 2-37,4 0-44,7 3-20,9 0-9,2-1-2,2-2-12,2-1-44,-2-1-92,-3-1-123,0-2-142,-1-2-192,-13-14-389,-4 14 0,-6-2 0,-3 1 0</inkml:trace>
  <inkml:trace contextRef="#ctx0" brushRef="#br1" timeOffset="274181.9595">28456 6691 1900,'-3'5'79,"0"2"21,2 1 21,-1 2 10,5-3 5,13-1-1,0-2-31,11-2-68,9-2-122,12-6-445,-9 3 0,-1 0 0,-8-4 0</inkml:trace>
  <inkml:trace contextRef="#ctx0" brushRef="#br1" timeOffset="274994.6266">29120 6432 2479,'-5'-3'164,"-3"2"44,2-3 35,-1 0 23,6-2 23,-1 3 26,2 1 24,0-3 12,3 0 3,10-7-119,8 0-39,4-3-42,7-4-37,-2 4-24,-5 5-24,-2 3-27,-6 5-25,2 2-11,0 9-6,-2 8-4,-4 12 1,-7 4 0,-3 13 0,-6-1 4,-9 3 0,-7-3 5,-4-3 2,-10-4-2,-3-9 6,3-6 0,4-4 4,7-9 1,8-5 0,8-4-1,6-5-4,1-4-6,10-5-6,6-2-9,8-2-24,10 2-39,10 4-50,2 2-77,4 4-93,3 1-154,0-12-530,-7 14 0,-2-3 0,-9 0 0</inkml:trace>
  <inkml:trace contextRef="#ctx0" brushRef="#br1" timeOffset="275263.0682">29657 6395 2064,'-2'-8'192,"2"5"-2,0-3 13,0 3 30,0 5 14,0 12 6,3 8 7,2 8 2,-2 10 0,3-1-189,-3 3-24,-2-6-27,-1-2-105,6-8-238,-3-7-460,3-4 0,2-10 0,5-2 0</inkml:trace>
  <inkml:trace contextRef="#ctx0" brushRef="#br1" timeOffset="275686.4998">30122 6307 2943,'-5'-1'102,"-5"1"19,-7-2 29,-3 7 32,-4 3 21,2 11 18,0 8 11,2 7 11,2 9 7,7 0-89,5 3-10,2-1-15,8-3-25,8-2-31,8-7-18,1-5-17,9-7-9,5-10-9,-1-6-11,-4-2-8,-4-8-22,-5-5-26,-5-2-23,-8-4-11,-8-3-2,-6-2-3,-12 0-9,-6 4-10,-6 5-14,0 5-40,-2 4-44,4 6-49,11 2-90,8-3-138,2 2-214,5 1 0,8-4 0</inkml:trace>
  <inkml:trace contextRef="#ctx0" brushRef="#br1" timeOffset="276593.6976">30385 6427 2130,'-3'-2'128,"-3"2"28,-4 4 27,-2 5 18,2 3 13,-3 9 8,4 8 6,4 3 6,2 1 12,0 2-102,6-2-20,2-3-24,2-4-24,6-4-14,5-3-13,4-9-6,4-7-5,2-3-8,-2-5-19,-2-8-13,-3-4-12,-7-6-10,-10-3-6,-4-4-5,-7-3 0,-12 0-3,-6-1 2,-4-2 3,-4 5 9,3 10 12,9 4 11,7 6 7,6 4 10,5 2 13,3 3 7,0 0 0,1 0 3,9-2-2,3-3-1,9 0-3,7-2-3,-1 3-4,-3 1-7,-6 1-12,-3 4-5,-3 1-5,-3 5-2,7 2-3,-2 3-2,1 5 0,2 0 3,-4 2 3,0 0 1,-1 1 1,-7 3 3,-1-3 3,-2 3 2,-2-2 5,-1 2 3,2-3 3,3 1-3,0-3 4,4-1 3,3-3 3,8-2 1,-1-3 6,5-4 2,-4-1-2,-1-3 3,-3-3 0,-3-5-3,-8 0 4,-2-6-4,-2-6-8,-2-2-4,-4-6-7,-8-2-10,-4-4 4,-2-6-4,-7 2-2,0-2 4,2 6-5,3 4 6,0 8 2,9 6-4,4 4-1,4 6 2,-2 3-4,5 2-2,-2 1-13,-2 1-34,2 3-77,3 1-129,4-1-256,-2 4-325,0 1 0,-4-4 0</inkml:trace>
  <inkml:trace contextRef="#ctx0" brushRef="#br1" timeOffset="278071.4734">28483 7543 2302,'-6'2'160,"-5"-2"36,1 0 46,-5 1 21,6-1 14,3-1 5,0 1 1,3 0 6,3 0 3,0 0-120,0 0-19,3 0-20,3 3-38,6-1-18,10 4-13,3-1-4,8-1 1,6-2-7,0-2-7,-3 0-24,-7-2-59,-8 2-82,-6 0-110,-5 0-170,20-9-551,-24 6 0,-3 2 0</inkml:trace>
  <inkml:trace contextRef="#ctx0" brushRef="#br1" timeOffset="278350.1268">28482 7689 2288,'-11'9'144,"3"0"30,-2-1 26,4 2 36,8-6 14,5-4 2,9 0 5,8 3-1,8-3 3,9-3-115,2-1-29,-2 0-40,-8-2-66,-3-1-92,-9 2-103,-5-2-182,-5-7-436,-6 9 0,1-1 0,-3-3 0</inkml:trace>
  <inkml:trace contextRef="#ctx0" brushRef="#br1" timeOffset="279176.3546">29475 7360 1849,'0'0'213,"-2"-3"23,-2 0 39,-10-1 43,-6-1 36,-5-2 18,-5 4 13,-2 1 6,2 1 7,3 2-169,3 6-36,3 2-21,4 3-37,4 5-43,5 1-31,7 3-16,1-1-10,1 1-8,10 0-4,-1-1-4,7-4-3,6-3-2,1-2 0,1-1-3,5-5-9,-3 2-8,0-1-12,-4 1-6,1 1-7,-6 2 0,-6 4-4,-4 1 2,-1 4-2,-7-2 0,-4 4 6,-8 0 7,-4 0 10,-6-3 10,-8 0 18,1-6 14,2-6 8,2-5 6,8-5 3,4-10 1,5-5-1,7-4-4,4-13 0,7 0-5,10 0-13,5 4-16,7 3-8,-2 7-33,-8 6-34,1 7-62,-6 0-89,-2 4-153,12-5-666,-8 5 0,-2-2 0,3-2 0</inkml:trace>
  <inkml:trace contextRef="#ctx0" brushRef="#br1" timeOffset="279637.3739">29997 7378 2403,'-11'0'127,"-8"3"21,-5 4 18,-6 3 8,5 6 12,-2 2 8,5 2 10,4-1 13,9-1 7,4-3-97,8-4-21,3 1-18,9-3-16,5 0-8,4-2-12,12 1-8,6 0-12,-3 2-14,-1-1-10,-3 6-7,-10-2-6,-11 5 0,-10-1-3,-4 4 1,-13 1 3,-4 3 6,-8-3 4,-10 2 13,-4-9 8,-6-1 7,4-11 6,-1-3-1,9-1-8,7-9-39,11-2-97,6-5-154,21-10-212,-1 5-325,11-3 0,10 1 0,13 1 0</inkml:trace>
  <inkml:trace contextRef="#ctx0" brushRef="#br1" timeOffset="279901.9223">30376 7396 2692,'0'-1'114,"0"1"44,0 3 30,0 7 20,0 10 8,0 8 2,0 11-1,0 5 1,0 3 2,0-1-77,0-1-36,0-2-46,0-6-45,3-4-86,-3-7-128,30-15-703,-18-5 0,8-7 0,8-9 0</inkml:trace>
  <inkml:trace contextRef="#ctx0" brushRef="#br1" timeOffset="280376.3621">30749 7449 2443,'-6'0'133,"0"0"34,-4 3 35,1 6 19,-2 5 17,5 8 22,3 5 11,3 5 4,6-1 5,6 2-85,2-6-35,7-3-18,4-6-26,4-7-12,-4-5-10,1-4-21,-2-6-9,-1-7-5,-4-4-2,0-6-1,-8-5-9,-6-8-18,-5 2-6,-8-6-5,-10 1-3,-7 3 14,-1 7 25,-7 5 41,2 10 10,-7 6-5,0 3 11,-4 3 8,6 4-1,8-1-11,9 2-3,6 0-25,8 3-52,5-2-91,-3 4-49,3 0-81,0 2-138,3-1-217,-1-11-558,-2 8 0,1-1 0,-1-4 0</inkml:trace>
  <inkml:trace contextRef="#ctx0" brushRef="#br1" timeOffset="338608.4741">24224 10276 1119,'0'-8'186,"0"-4"40,0 0 23,0-1 5,0 4-5,0 6-4,0 3 9,0 3 4,0 7 12,3 14-124,4 12-48,1 19-35,3 18-17,-2 17 1,1 14 15,-5 19 14,-4 12-2,-5 11-6,-8 4-1,-5 0 0,-1-4 7,3-9 14,0-6 10,6-9 4,2-4 6,1-3-4,-2-4 0,1-4 5,4-8-5,-2-8-8,-2-12-14,4-14-15,3-13-15,0-13-6,4-17-14,7-8-4,11-10-1,11-4 0,13-5 5,14-5 12,16 1 7,22-1 4,21 0 9,23 0-8,21 0 5,30 1 4,24 0 0,21 1-5,23-1 0,22 3-17,9-1-2,14 3-8,4-4-3,3 4 10,1 1-15,-2 1-2,-11-5-9,0 2 0,-15 2-2,-6-3 6,-15 0-8,-16 1 0,-15-1 3,-16 0-14,-21 0 10,-17-2-5,-17-2 7,-14 1 0,-18 1-4,-20-1-2,-14 3-2,-18-1 8,-17-2-14,-17 4 11,-7-1-3,-11 1-2,-5 1-3,-2 2 0,-9-1 6,2 0-1,-7-1 6,0 0 1,-3 0 3,-3 0 5,0-1-7,0 5 2,3 0-7,-3 0-3,0 0-13,0 0 0,0 0 0,0 0-8,0 0-8,3-2-2,9 2 7,6-2 2,14 0 6,13-4 2,8-1 1,6-3-2,2-4 0,-5-3 3,-7-5 12,-9 3-8,-12-9 4,-10 0-3,-10-1 9,-5-2-2,-3 1-3,-2 1 10,-2-2 8,4-1-11,-5 4 1,-4-5 6,0-2 6,0-2 27,-7-4 15,2-5 38,-1-5 35,-5-6 14,5-9 0,0-9 17,2-17-2,1-9-4,7-11-11,2-7-24,3-2-22,-2 3-47,-2 3-79,1 5-97,-4 8-90,-3 7-66,0 4-106,-7 8-106,-8 2-165,-7-9-543,-10 9 0,-8-3 0</inkml:trace>
  <inkml:trace contextRef="#ctx0" brushRef="#br1" timeOffset="339756.4748">24865 11285 1789,'0'-3'184,"0"-2"27,0 0 27,2-2 36,-4 2 38,2-2 14,0 3 2,0 1-8,0 3 2,0 0-136,0 9-38,0 8-26,0 15-22,0 11-32,0 13-36,0 9-10,0 2-3,0-1 10,0-6-5,0-11-3,0-8-6,0-13 2,0-10-4,0-7-1,0-5-6,0-6-13,0 0-18,0 0-39,0 0-50,0 0-66,0 0-79,0 0-129,18-9-432,-15 5 0,2-7 0,1-4 0</inkml:trace>
  <inkml:trace contextRef="#ctx0" brushRef="#br1" timeOffset="340198.3441">25038 11569 2844,'0'3'84,"0"4"8,0 6 5,0 7 4,0 5 1,0 8 0,0 2 1,0-1 0,0-6 1,0-5-64,0-6-7,0-10 10,0 0-4,0-9-3,0-5 1,0-9 1,0-8 0,0-6-1,7-8 3,0-2-3,8 5-15,0 7-20,6 8-4,-3 11-1,-1 4-1,-1 7-6,-5 8-2,0 4 1,-3 2-2,-2 10 1,1 3 4,-1 3 3,0-2-16,2 3-44,0-5-141,10-11-554,-12 1 0,3-10 0,8-8 0</inkml:trace>
  <inkml:trace contextRef="#ctx0" brushRef="#br1" timeOffset="340442.3726">25532 11533 2682,'-14'2'126,"-8"3"13,-11 9 7,-5 4 2,9 4 1,2 7 2,10 3 0,9 0-2,8-3-1,6 1-112,7-5-65,7 0-74,7-7-116,20-10-515,-10-1 0,4-7 0,1-7 0</inkml:trace>
  <inkml:trace contextRef="#ctx0" brushRef="#br1" timeOffset="341303.4125">25577 11693 1978,'-4'3'138,"-1"2"13,4 4 8,-1 8 7,4 0 1,5 6 6,4-5 7,-1 1 3,5-5 12,-1-6-105,4-5-26,-1-6-13,2-4-18,-2-8-22,-7-7-13,-5-5-8,-10-2-7,-5-4-5,-4 7-9,-4 3-4,-2 9 1,1 9 5,5 7 8,5 6 17,6 1 13,3 2 8,5 1 7,5-4 7,6-3 7,7-2 0,6-2-3,-2-1-5,0 0 4,-7 0-6,-2 0 2,-6 6-7,4 1-8,-6 6-6,-2 2-8,-2 4-1,-3 1-2,-3 1 2,2-1 6,-2-4 20,0-4 36,-2-6 32,2-5 17,-3-1 8,-3-7 5,-1-7 4,1-8-2,4-8 0,4-7-8,7 3-21,4 2-38,3 5-31,0 11-18,5 8-10,-6 8-10,-1 2-6,-2 6 0,-3 4-1,-3 3 3,0 5 3,-3 0-1,0 2 1,-2-2 0,-1-4 6,2-5 17,-1-3 3,4-8 5,-2-5-2,10-7-3,-2-11 0,5-4-7,1-3-6,-2 4-7,-6 7-7,0 9-11,-3 8-5,-4 4 1,1 8-2,0 3-2,-2 6-4,2 4 7,3 2 3,0 3-18,5-2-36,-1 2-96,1-5-119,1-11-157,-8 0-314,-1-9 0,0-3 0</inkml:trace>
  <inkml:trace contextRef="#ctx0" brushRef="#br1" timeOffset="341653.0131">26146 11683 2712,'0'0'147,"7"0"14,4 1 7,8-1 5,0-1 0,8-2-1,-5-2-15,-2-2-38,-8-3-59,-6-4-141,-6 3-63,-6-1-15,-7-3-5,-3 2 0,-5 1 13,-3 7 13,3 1 31,2 8 54,3 6 66,6 5 34,7 2 29,3 8 1,3 4-3,13-3-6,11 2-19,16-3-75,19-8-205,8-9-374,2-4 0,-4-8 0,-6-8 0</inkml:trace>
  <inkml:trace contextRef="#ctx0" brushRef="#br1" timeOffset="342372.4639">26665 11385 3369,'0'-3'75,"0"2"21,0 9 12,0 8 16,2 13 9,-2 15 0,4 12 0,2 4 3,-3 4-2,3-1-55,-6-6-37,3-9-36,-3-6-39,0-13-28,0-12-63,-3-10-84,0-13-94,-3-15-88,-6-13 7,-1-4 17,-1-2 39,-4 8 53,7 8 48,0 10 23,4 10 87,4 3 121,3 1 124,7 1 105,10-1 9,18-1 3,15 1-10,16-2-36,5-3-21,-6 1-10,-16-2-26,-19 0-28,-18 5-28,-10-2-17,-11 2-5,-2-2 3,-1 2 23,2-1 14,-7 4 9,3 2 2,1 1-6,2 8-6,5 2 0,3 3-3,3 2-7,6-2-14,-1-3-39,3-2-5,2-2 6,5-7 2,0-3 0,3-5 0,-1-4-5,1-7-11,-2-2-21,-2 0-31,-4-1-46,-1 3-50,-5 7-28,0 5-8,2 3-3,3 7-2,-1 4 2,2 3 0,5 6 9,0 3 18,9 2 8,3-3-13,3-8-136,-4-6-350,-4-1 0,-9-7 0,-9-7 0</inkml:trace>
  <inkml:trace contextRef="#ctx0" brushRef="#br1" timeOffset="342569.7704">27207 11670 2854,'3'0'146,"0"0"5,7 2 4,6 2 3,0 7 2,14 2 0,6 3 0,7 4-17,3-5-66,-2-4-261,-8-5-185,-18-2-353,-10-4 0,-4-4 0,-7-6 0</inkml:trace>
  <inkml:trace contextRef="#ctx0" brushRef="#br1" timeOffset="342740.3958">27419 11621 1868,'-7'-3'240,"-3"3"50,-3 8 29,-2 9 7,0 8 3,-5 14 1,2 9-1,0 4-21,6 1-45,3-2-286,6-8-237,0-25-603,6 1 0,9-14 0,8-12 0</inkml:trace>
  <inkml:trace contextRef="#ctx0" brushRef="#br1" timeOffset="343047.3174">28137 11615 1901,'-3'0'91,"-3"0"27,0 3 46,2-3 16,2-3 21,2 3 48,0 3 24,2 0 21,1-2 12,5 2-65,6-1-20,10-2-38,11 0-81,4-1-70,7-4-116,1-3-237,-6-11-509,-11 11 0,-12 3 0,-9 0 0</inkml:trace>
  <inkml:trace contextRef="#ctx0" brushRef="#br1" timeOffset="343309.5567">28113 11846 3112,'0'1'171,"1"-1"22,3 0 15,7 0 8,3-1 1,7-2 1,11 3 2,2-4-3,6-1-27,1 1-204,0 0-139,-2-3-271,-10 2-450,-7-1 0,-11 0 0,-8 1 0</inkml:trace>
  <inkml:trace contextRef="#ctx0" brushRef="#br1" timeOffset="344625.0178">29004 11314 941,'0'0'74,"3"0"21,-2-1 32,1-2 48,1 0 38,3 0 24,-3 0 26,0-1 12,-2 2 4,1 0-59,-2 1-12,0 1-6,0 0-20,1 0-38,1 4-23,0 7-9,-2 6-13,0 9-2,0 5 5,0 5 6,-2 2 3,-1-3-13,1-3-9,-1-5-8,2-7-4,-1-8 9,4-4 17,-2-4-4,4-4-9,7-4-7,4 1-2,12-4-3,9-3-5,5-1-19,2 0-48,-5 4-111,-3 2-117,-10 0-166,16-6-565,-31 9 0,-1-4 0,-4 3 0</inkml:trace>
  <inkml:trace contextRef="#ctx0" brushRef="#br1" timeOffset="344934.3853">29267 11315 1942,'0'0'155,"0"0"16,0 0 53,2 3 24,-4 3 20,2 9 12,0 14 4,2 13 2,-2 16 4,0 4-133,0 5-20,0-3-15,0-3-54,0-10-24,1-6-19,-1-12-15,2-8-23,-1-8-37,2-9-131,4-5-260,-3-6-364,-3-5 0,4-9 0,-2-8 0</inkml:trace>
  <inkml:trace contextRef="#ctx0" brushRef="#br1" timeOffset="345554.3195">29828 11309 1475,'-12'-8'140,"-1"-4"32,-7 0 37,-7 0 20,0 2 24,0 8 19,1 2 21,1 4 8,2 4 5,2 6-102,9 4-34,6 6-30,3-2-31,3 2-17,6-1-25,6 1-15,6-3-17,1-5-7,6-4 1,-1-4 2,-2-8 0,1 0-2,-3-7-2,-1-3-3,-4-8-2,-1-2-1,-7-3-4,-2 1-1,0 3-2,-5 3-8,1 8-13,-1 4 3,0 1 2,0 10 9,0 4 13,0 14 4,0 7 6,0 11 9,0 10 0,0 6 5,0-1 14,0 3-1,0-4-6,0-5-10,0-9-9,0-5-5,0-9-8,0-10-32,0-5-56,0-4-130,2-7-261,-1-1-449,-1-4 0,4-5 0,4-7 0</inkml:trace>
  <inkml:trace contextRef="#ctx0" brushRef="#br1" timeOffset="346200.6113">30021 11367 2183,'-3'0'103,"3"0"34,-3 0 33,3 0 24,0 0 28,0-3 7,3 0 7,-3 1 7,6-5 6,6-1-73,6 0-28,5 2-32,2-3-36,2 3-24,2 4-30,-2 0-14,-4 4-13,-2 3-14,-8 5-5,-10 1-3,-1 10-1,-10 4 1,-7 2 7,-9 6 6,-3 0 6,-3 0 8,1 2 5,7-9 5,8-3-2,6-6 1,4-8 5,4-7 9,8 0-4,1-2-5,4 0-4,10 0 0,5-2 1,1 4 1,1 3 2,-3 2-1,-3 3-5,-7 4-8,-2 5-2,-8-3 0,-5 4 4,-5 1-1,-6 0 6,-9 1 1,-8 2 2,-7-2-1,-3-5 2,-2 0-1,-1-8-11,6-5-36,9-4-78,6-6-183,12-18-576,3 3 0,12-7 0,16-11 0</inkml:trace>
  <inkml:trace contextRef="#ctx0" brushRef="#br1" timeOffset="346632.6262">30718 11161 2083,'0'-4'183,"-2"0"15,-5 2 17,-5 2 38,-8 7 15,-9 15 9,-6 8 10,-2 15 7,1 13 8,6 5-155,13 5-22,7-3-10,13-5-7,10-7-31,10-8-10,10-11-4,0-6-7,2-11-6,-5-9-5,-6-4-5,-4-7-9,-7-5-11,-5-3-20,-5-6-11,-6-2-10,-11-2-7,-2 1-7,-10 4-2,-7 8-14,-5 5-23,2 8-37,3 2-45,13 3-47,11-3-44,12 0-140,16-14-401,6 7 0,13-9 0,13-8 0</inkml:trace>
  <inkml:trace contextRef="#ctx0" brushRef="#br1" timeOffset="346973.2199">31026 11353 2502,'-6'3'158,"0"5"30,-1 9 22,-2 7 25,3 6 18,3 6 11,1 2 3,4-1 10,8-6 2,5 0-116,3-10-28,6-6-30,5-8-19,-4-6-22,2-2-17,-5-9-9,-3-5-1,-8-5-14,-4-10-4,-7-8-10,-13-3-13,-4-1-17,-5 3-36,-7 11-53,-4 11-124,-2 6-752,-8 15 0,-12 5 0,-9 6 0</inkml:trace>
  <inkml:trace contextRef="#ctx0" brushRef="#br1" timeOffset="347979.4656">28661 11661 2308,'-3'-2'134,"-3"1"14,-1 0 11,0-1 10,-2 1 6,-2 1 3,0 0 6,0 1 6,-1 5 5,-2 1-102,5 5-26,0 1-13,2 2-12,2-1-5,5 0-7,-1-3 1,5 0-3,4-2-4,2-5-3,6 0 0,3-3-4,3-1-6,-2 0 1,0 0-1,-6 3 0,0 1-3,-6 3-2,-5 3 2,-3 2-1,-2 2 0,-8 1 3,-5 4 13,-5-3 2,-6-3 1,1-5 2,3-1 0,3-6-3,3-2-28,5-6-54,5-7-96,3-9-127,12-12-531,-6-5 0,2 1 0,2-5 0</inkml:trace>
  <inkml:trace contextRef="#ctx0" brushRef="#br1" timeOffset="348485.1819">28605 11364 1382,'0'-4'186,"2"1"7,-2-2 4,1 3 42,2 2 18,3 9 11,0 8 4,6 14 6,1 7 5,1 11-138,1 3-47,-1 3-6,-5-2-4,1-3-40,-4-4-18,-3-11-10,0-6-5,0-6 0,-1-9 14,-2-5 23,0-7 7,2-1 3,-4-4 2,4-7 0,-2-7 2,1-2 2,3-2 0,2-1-5,2 5-17,3 2-25,0 5-8,0 3-5,2 3-3,1 2-7,-2 1-2,0 5-4,-3 3 2,-3 6-1,-4 3 0,-2 5 2,0 1 3,0 2-1,0-6 0,0 2-30,0-7-95,3-4-245,0-6-469,-3-2 0,3-7 0,-2-7 0</inkml:trace>
  <inkml:trace contextRef="#ctx0" brushRef="#br1" timeOffset="354682.2546">7698 12406 1896,'0'0'18,"0"0"8,2 0 56,-2 4 57,0 7 46,0 9 33,0 7 46,-3 16 28,-3 10 21,-3 16-16,1 6 13,-7 6-8,8-3-51,1-6-59,1-17-38,3-16-5,2-13-19,0-10-18,0-14-23,2-6-10,-2-12-9,1-11 3,1-18-7,0-15 5,7-10-7,2-10-28,5-4-28,6 3-14,5 6 1,2 10 0,-9 16-4,-4 14-8,-5 15 9,-4 10-3,4 8 4,1 11-2,9 8 4,1 9 3,3 9 7,5 9 2,4 6 10,4 0 8,-2-1-6,-1-6 0,-8-8 2,-7-9 36,-7-12 133,-6-6 24,2-10 4,-3-13 12,5-12-10,4-12 2,-6-16-15,-5-11-23,-1-8-32,-1-1-48,-5 7-132,1 8-45,2 16-122,0 16-60,0 14-47,-1 8-37,2 6-64,-1 2-65,3 2-124,5-10-459,4 16 0,2 1 0,5 0 0</inkml:trace>
  <inkml:trace contextRef="#ctx0" brushRef="#br1" timeOffset="355100.6967">8475 12464 2625,'0'2'75,"3"4"25,0-3 13,6 1 15,3 1 5,4-4 3,6-1 2,3-4 2,1-5-4,-2-2-40,-8-1-42,-5-6-26,-8 1-14,-3-2-13,-11 4-4,-4-2 11,-4 0 14,-8 5 20,-6 4 12,4 4 18,0 8 16,7 12 16,5 10 6,7 9-1,3 12 3,6 4-15,7 1-9,6-2-27,14-4-6,10-7-13,6-7-16,2-6-47,-1-12-62,2-5-86,-2-9-210,0-33-491,-5 11 0,0-12 0,-4-7 0</inkml:trace>
  <inkml:trace contextRef="#ctx0" brushRef="#br1" timeOffset="355365.7171">8904 11961 1934,'0'0'67,"0"0"59,4 10 43,7 10 17,4 18 9,7 19 6,4 19 3,1 9 0,-6 7 2,-3-5-36,-6-6-38,-4-9-67,-5-14-63,-3-15-45,0-14-51,0-12-149,0-23-453,-5-2 0,-7-12 0,-5-10 0</inkml:trace>
  <inkml:trace contextRef="#ctx0" brushRef="#br1" timeOffset="355573.6877">8827 12453 2089,'-3'2'167,"3"-2"37,-3 3 55,3-1 37,6-1 25,6 4 11,12-3 4,11 2 4,16-4-3,12-2-129,6-7-119,5 1-127,-3-4-305,-17-3-576,-18 6 0,-17 1 0,-11 3 0</inkml:trace>
  <inkml:trace contextRef="#ctx0" brushRef="#br1" timeOffset="356246.8527">9919 12553 1567,'0'-3'109,"0"0"13,0 3 29,0 3 36,3 11 28,5 13 16,5 12 3,3 14 5,4 10 4,-4 12-106,-1 0 0,-8-5-13,-2-10-27,-2-13-18,-3-15 21,0-12 21,1-11 1,-1-8-3,-1-8-2,-4-12-6,-4-11 0,-4-16-5,-6-19-1,5-12-18,3-10-49,5-5-36,9 5-7,5 12-3,9 17-2,0 16 3,6 14-4,1 13 5,3 10-2,0 5 0,0 4-1,-1 7 2,-5 3-2,-8 5 4,-5 6 1,-7 1-1,-4 6 8,-10-5 1,-3 6 4,-11-7 1,-6 0-11,-5-5-19,1-7-32,3-6-62,7-6-125,16-12-196,9-16-377,18 3 0,20-5 0,19-4 0</inkml:trace>
  <inkml:trace contextRef="#ctx0" brushRef="#br1" timeOffset="356647.7845">10529 12390 2436,'-3'0'124,"-6"0"36,-3 0 39,-8 3 34,-1 6 8,-8 6 4,1 11 4,2 3-1,9 6 1,9-3-101,5-2-24,9-8-35,7-5-34,-1-8-30,6-4-4,4-5-7,0-8-4,-4-3-18,-1-5-32,-5-7-51,-6-2-53,0-1-33,-6 2-4,0 3-15,0 6-4,0 9 8,1 5 7,2 10 20,2 4 33,5 6 51,2 3 52,5 4 7,3-1-31,4-3-88,10-8-126,-1-7-246,8-2 0,0-10 0,-5-7 0</inkml:trace>
  <inkml:trace contextRef="#ctx0" brushRef="#br1" timeOffset="357153.7708">10735 12318 2176,'0'-3'39,"1"3"42,2 5 55,4 7 54,2 7 35,6 13 34,3 2 13,0 2 10,1-2 8,-1-3-25,3-10-1,0-7-39,-2-7-56,2-7-58,-6-7-57,3-7-84,-9-4-60,0-5-46,-6-7-32,-2 3-4,-1 3-3,0 7-13,0 6 13,0 7 29,3 5 43,3 10 68,5 7 61,8 13 72,10 8 62,3 13 15,2 7 1,-2 8 16,-11 8-5,-12 5-15,-15 5-7,-21 0 3,-20-2 22,-17-8 15,-16-8-14,-12-9-18,-3-15-33,2-13-65,10-13-58,17-16-77,18-13-88,22-12-111,15-14-191,13-24-592,13 15 0,11-2 0,14-6 0</inkml:trace>
  <inkml:trace contextRef="#ctx0" brushRef="#br1" timeOffset="357564.3336">12062 12371 1165,'0'-3'61,"0"3"81,0-2 42,0-1 44,0 3 29,0 0 27,0-2 37,0 2 33,0-1 20,0-1-16,0 2-23,0-1-74,0 0-41,0-1-32,6 2-17,6-3-27,11-2-35,5 2-33,12-1-20,11-4-12,9-1-37,-3-1-42,2-1-52,-13 3-60,-14 0-45,-14 3-41,-12 4-83,-3 1-145,-3-34-312,0 34 0,-4 3 0,-8 0 0</inkml:trace>
  <inkml:trace contextRef="#ctx0" brushRef="#br1" timeOffset="357853.4007">12062 12579 3209,'-12'6'227,"2"0"21,-2-1 28,6 2 27,9-2 42,10-5 26,8 0 5,10 2 4,10-2 5,15 0-190,10-2-62,7-5-59,2-3-64,-6 0-88,-16-1-113,-17 5-74,-16 2-29,-12 3-21,-8-1-36,-3 2-119,22-4-443,-26 3 0,-5-1 0,-6 2 0</inkml:trace>
  <inkml:trace contextRef="#ctx0" brushRef="#br1" timeOffset="359630.7383">13934 12026 1089,'0'-3'180,"2"-1"52,-2 0 29,0-1 17,0-2 22,-2 1 18,-2 2 30,-7-3 18,-4 1 20,-10 2-82,-7 0-40,-6 4-38,-10 0-26,-6 7-15,-6 7-20,-5 8-21,15 6-26,9 9-14,19 1-16,13 2-19,15 0-13,9 2-4,9-2 2,2 6 20,9-4 7,1 0-3,-5-3-4,-1-7-5,-2-6 0,-8-6-7,0-8-10,1-8-14,5-8-21,4-11-37,1-10-21,3-8 0,-9-7-2,-7 0-3,-4 5-5,-10 9-11,-2 9-1,-2 9 7,-3 11 17,0 9 19,1 13 14,2 10 7,-1 7 5,2 7-3,-1-1 3,2-2 6,-1-4-9,2-10-25,0-6-56,0-8-60,0-5-146,5-9-249,-5-7-444,-6-9 0,-1-10 0,-7-11 0</inkml:trace>
  <inkml:trace contextRef="#ctx0" brushRef="#br1" timeOffset="360370.4131">13749 12360 2632,'0'0'126,"0"0"15,0 0 14,5 0 25,5 0 5,14-2 6,14 0-1,12-7 2,8-3-2,-2-1-83,-4 1-58,-11 1-25,-14 6-12,-11 4-22,-9 2 2,-4 8 9,-3 3 8,1 7 5,1 7 4,2 4 7,4 2 12,0-1 14,2-2 6,1-5 6,-4-5-6,-4-5-11,1-6 3,-4-3 10,-4-4-4,8-2 0,-8-6-3,0-5-3,-2-8-6,1-9-15,2-5 0,6-2-3,12 2-10,11 1-15,7 6-3,9 6-2,2 4 3,-2 7 0,-9 5-5,-6 5 7,-12 2 1,-6 5 0,-6 8 1,0 4 1,-6 6 4,3 8 0,0 2-2,4 5 2,2-5 4,7 0-3,5-9 3,1-5 0,5-10-1,3-6-1,-4-8-1,-1-6 2,-6-8-6,-6-6-8,-6-5-19,-1-4-23,-6-3-23,-7 1-5,-4 5-6,-2 2-3,-5 8-2,0 11 3,-2 6-5,6 7-28,3 5-11,3 2-20,5-2-62,3-1-159,20-7-371,-14 1 0,4-3 0,10-5 0</inkml:trace>
  <inkml:trace contextRef="#ctx0" brushRef="#br1" timeOffset="360806.7782">14913 12251 2209,'-3'0'145,"-7"0"22,-3 2 11,1 0 7,-8 3 2,4 4 0,-1 2 1,5 5 0,4-1 1,3 0-112,3 1-31,2-1-18,4-1-12,1-5-6,6 1 0,2-3-3,7-2 2,2-1-1,1 0 2,-2 0-6,-2 2 1,-6 3 1,-5 1-1,-5 6 3,-6 4-1,-5 3 5,-8 0 1,-4 6 5,-9-5 1,-3-2 4,1-4 1,2-5-1,4-9-5,5-2-43,6-10-96,8-9-178,9-17-457,7 3 0,9-5 0,10-1 0</inkml:trace>
  <inkml:trace contextRef="#ctx0" brushRef="#br1" timeOffset="361164.2811">15147 12247 2267,'-1'0'112,"-4"0"27,-5 1 23,-5 6 14,-3 5 2,-1 4 3,2 9-1,6-1 1,8 0 4,1-2-96,7-5-15,6-5-26,5-1-22,1-3-11,4-2-4,3 0-1,-5 2 0,1-1-2,-5 1 0,-6 6 2,-5 2 6,-4 4 8,-7 2-2,-10 0-1,-5 3 2,-8-2 2,-9-1-2,-1-6-20,0-3-56,4-9-161,6-18-578,3 4 0,8-5 0</inkml:trace>
  <inkml:trace contextRef="#ctx0" brushRef="#br1" timeOffset="361562.4265">15955 12040 788,'-7'-15'208,"-1"-5"79,2-1 42,-1 2-1,3 8 14,0 8 16,4 11 24,-1 12 20,1 14 11,1 17-126,-1 14-75,0 7-78,0 3-44,0-3-1,0-6-23,0-12-45,0-11-77,0-11-102,0-9-88,18-15-609,-15-3 0,2-10 0,5-5 0</inkml:trace>
  <inkml:trace contextRef="#ctx0" brushRef="#br1" timeOffset="361977.1078">16085 12293 2520,'3'10'92,"0"9"3,3 6 3,0 11-1,0-1 2,-3 7 0,0-10 0,-2-3 10,-1-7 37,0-9-68,0-7-7,0-4 2,0-6-1,2-9 4,-2-7 2,1-9 7,5-8 7,9-4-5,4 4-33,8 2-17,3 12-3,-3 6-2,0 14-11,-6 1-9,-4 9-4,0 3-5,-4 9-6,-6 5-4,-1 6-2,-5 3-3,-1 1-26,0-5-35,-1 0-41,2-4-123,6-13-537,-4 0 0,9-6 0,9-5 0</inkml:trace>
  <inkml:trace contextRef="#ctx0" brushRef="#br1" timeOffset="362226.2698">16748 12233 2461,'-16'2'134,"-10"0"28,-7 8 27,-9 5 20,3 8 4,3 6 7,10 3-1,13 2 1,7-4 0,9 1-114,9-2-54,10 0-52,8-3-84,7-6-122,6-9-152,-2-20-393,-4 9 0,1-8 0,-8-7 0</inkml:trace>
  <inkml:trace contextRef="#ctx0" brushRef="#br1" timeOffset="363096.5522">16801 12360 2340,'-1'4'124,"1"6"16,-3 2 10,3 6 5,3-1 2,4 5 2,4 1 1,-1-5 4,5-3-1,0-4-107,-1-5-12,-5-4-24,2-6-32,-1-5-40,-4-7-32,0-3-23,-4-8-3,-2-4-3,-7 2 6,-3 3 21,-5 6 15,-3 5 21,-2 8 30,2 7 39,3 3 29,6 1 21,2 2 2,4 0-1,3-1 0,3-4-21,5-1-15,5 0-12,4 0-7,6 0-4,4 0 2,0 2 1,-3 2 1,-1 4 2,-6 2-5,-1 6-3,-4 4-2,-4 1 1,-1 4-1,-4-1 1,-1-1-2,-2-3 4,0-3 4,0-4 16,0-6 6,-2-4 10,-3-3 18,-2-6 9,1-11 2,-1-8 2,4-10-2,1-4 1,7-2-2,5 8-15,7 7-8,-1 9-9,7 8-20,-1 5-11,-2 6-3,-2 5-4,1 3 5,-5 1-7,-2 2 0,-6 7-1,-3-4-1,-3 1 1,2-4 2,-1-2 8,2-6 7,-1-2 4,2-6-4,5-8-1,0-4-6,0-5-3,5-3-2,-7 3-3,-1 3-8,-2 9-1,-3 4-6,2 4-4,-1 6 3,1 6 2,1 4 1,2 6-29,0 4-26,2 5-51,3-2-111,8-7-169,-4 2-339,-6-6 0,6-8 0,-2-7 0</inkml:trace>
  <inkml:trace contextRef="#ctx0" brushRef="#br1" timeOffset="363448.5772">17427 12360 2655,'8'0'189,"5"3"13,5 0 15,8 2 8,-1-8 2,1 6 0,-5-6-6,-7-4-27,-2-3-30,-8-2-183,-1-2-37,-6-1-23,-10-2-14,-8 0-9,-5 3 3,-7 0 9,-5 8 24,4 3 54,4 9 55,4 4 36,11 11 23,9 3 14,10 8 7,11 4-2,13 2-5,8 2-36,9-2-57,6-4-80,2-5-177,26-10-649,-28-1 0,-5-6 0,0-9 0</inkml:trace>
  <inkml:trace contextRef="#ctx0" brushRef="#br1" timeOffset="364062.563">18225 12260 2085,'-12'0'222,"-2"0"55,-6 0 35,3 0 11,7 2 6,7-2 30,2 0 28,11 5 16,17-3 10,18 0-149,19 0-58,20 1-55,11-3-35,0 0-9,-12-3-7,-14 3-29,-16 0-26,-16 0-17,-16-1-5,-8 0-11,-6-1-29,-7 0-14,3-3-8,-2 3-5,-1-3 3,2 1-8,-1 4-15,-2 0-23,2-3-34,-1 6-37,0-3-37,0-3-50,0 6-145,0-11-560,0 8 0,0-3 0,0 2 0</inkml:trace>
  <inkml:trace contextRef="#ctx0" brushRef="#br1" timeOffset="364773.5732">19275 11829 547,'-2'-3'236,"2"-1"62,0 3 35,-1-6 15,1 7 2,1 0 15,-1 0 43,0 5 27,2 5 25,3 9-139,2 16-83,5 14-63,-3 13-33,-3 10-13,-3 5-4,0-4-14,-6-9-44,3-7-37,3-14-63,-3-14-95,6-9-92,6-10-201,-3-18-442,8 3 0,0-7 0,-1-9 0</inkml:trace>
  <inkml:trace contextRef="#ctx0" brushRef="#br1" timeOffset="365178.3936">19487 12185 2488,'2'0'77,"2"8"21,-1 7 16,2 10 9,0 2 3,-1 9 0,-3-1 2,1-2 4,-1-7 14,1-6 2,-1-8 4,1-5-16,-1-5-16,-2-7-6,2-6-4,-1-7-1,0-8-4,0-13-7,2-4-12,5-4-52,5-2-35,7 11-2,5 9-1,3 8-3,3 13-2,-3 8 0,-5 5 2,-4 11 1,-4 5 2,-7 4 1,-2 2 4,-3 8-6,-2-4-13,0 3-35,1-5-44,2-2-102,0-6-137,7-13-466,4-1 0,9-5 0</inkml:trace>
  <inkml:trace contextRef="#ctx0" brushRef="#br1" timeOffset="365432.2981">20036 12078 2275,'-12'4'173,"-12"6"12,-3 5 8,-4 7 13,7 4 7,5 4 6,11 1 3,8 1 5,3-1-3,10 0-141,5-2-65,6-5-52,8-2-64,4-10-105,4-5-168,-5-9-335,-5-5 0,-4-8 0,-6-8 0</inkml:trace>
  <inkml:trace contextRef="#ctx0" brushRef="#br1" timeOffset="366286.6075">20137 12185 2063,'0'2'134,"-3"8"20,3 4 20,0 5 8,3-1 7,9 7 3,3 1 4,0-5 1,4-4 8,-3-7-99,-2-3-28,-6-5-28,5-7-43,-6-7-29,2-5-25,-6-4-9,-5-8-6,-8-1 0,-4-3-4,-6 4 0,-3 9 6,-1 6 10,6 9 23,6 3 22,4 4 24,5 3 8,3-1 11,3-1 9,8 2-1,1-2-3,7-2-6,8 1 0,0 1-1,-2 0 0,-3 4-4,-2 3 0,-7 4-10,-2 3-8,-2 4-2,-2 0-2,0-2-1,-4 2-2,0-6 0,-1-4 8,0-2 16,-2-4 5,0-3 5,0-5 9,-2-5 3,-3-9 0,2-8 0,3-7 5,-4-4 1,11 0-7,4 4-17,6 5-6,4 11-5,2 7-14,-1 5-2,-2 8 1,-4 5-4,3 2-7,-8 6 4,-2 3-5,-4-1 2,-3 1 1,-2 2 3,0-4 2,0-4 6,0-5 10,0-2 1,0-7 3,3-7 11,5-6 5,6-9-3,8-5 2,6 1-3,-1-5 0,-6 8-12,-2 7-18,-6 10 1,-3 3-4,-4 4-18,-1 10-3,-5 5-1,3 6-7,-3 7 0,0 3-8,0 3-37,0-3-61,0 0-69,6-9-147,25-10-455,-17-4 0,5-6 0,9-8 0</inkml:trace>
  <inkml:trace contextRef="#ctx0" brushRef="#br1" timeOffset="366612.5681">20841 12158 1677,'0'0'119,"3"0"48,7-3 19,0 1 9,7-4 7,7 0 3,4-5 0,1-1-1,-9 1-4,-6-2-101,-6 1-29,-8 2-49,-8 4-21,-5-1-8,-7 2-7,-4 4-3,-6 1 1,2 3 1,4 7 10,4 6 4,8 3 10,6 6 1,4 7 4,5-1-2,10 2 2,8 0-16,10-5-75,19-6-193,4-12-363,10 1 0,1-9 0</inkml:trace>
  <inkml:trace contextRef="#ctx0" brushRef="#br1" timeOffset="366890.3306">21424 11814 2016,'0'-2'86,"3"4"33,3 13 23,6 7 5,1 13 1,7 17 0,-3 13 2,-3 4 1,-3 0 0,-8-1-59,-3-5-54,-4-7-58,-1-9-80,-5-10-69,7-14-122,-2-24-270,2 3 0,-1-9 0,4-12 0</inkml:trace>
  <inkml:trace contextRef="#ctx0" brushRef="#br1" timeOffset="367464.2104">21414 12240 1728,'-4'-4'194,"-3"-2"18,-1 1 16,4-1 14,1 1 8,-2 4 14,10-1 12,-2 2 12,9-2 4,13-2-166,18 0-30,12 0-21,9-2-22,-3 0-20,-5 1-11,-15-2-23,-14 6-19,-11-3-8,-10 4-2,-6-3 1,0 3 6,-5 0 11,-2 0 8,-6-1 10,-3 1 4,-8 3 18,-1 2 13,-1 8 7,-2 3 2,6 8 5,3 2 3,11 5-2,5-2-4,12-3 2,8-5 1,6-4-8,-1-9-3,5-5-8,-3 0-6,-5-6-11,-3-5-12,-2-2-8,-4-7-2,-6-2-13,-1 1-6,-3-2-7,0 5-2,0 3-8,0 5-2,0 2 4,0 3 11,2 4 2,3 5 2,2 7 8,8 3 5,3 4-1,11-1-30,1 0-58,2-3-148,2-8-128,-7-4-395,-9-4 0,-9-4 0,-2-5 0</inkml:trace>
  <inkml:trace contextRef="#ctx0" brushRef="#br1" timeOffset="367680.1727">21911 12150 2790,'-3'-4'122,"0"-1"25,2 3 31,-2-1 10,10 8 5,9 7 4,9 7-1,8 0-5,15 8-12,2-3-140,-3-4-61,-7-2-96,-10-2-135,-1-11-552,-20 2 0,-3-5 0,-3-7 0</inkml:trace>
  <inkml:trace contextRef="#ctx0" brushRef="#br1" timeOffset="367872.1752">22142 12072 1512,'-9'1'146,"-5"12"32,-12 8 25,-7 10 6,-1 7 4,-7 14-1,0 2-23,-2 3-71,4-6-178,-7 2-524,-3-5 0,-8-4 0</inkml:trace>
  <inkml:trace contextRef="#ctx0" brushRef="#br1" timeOffset="368765.0253">12096 13759 3022,'0'0'55,"0"3"7,0-3 16,0 2 33,0 0 38,7 1 20,8 2 29,14 2 5,11 2 5,16-1-55,11-3-2,-2 2-21,-5-2-45,-8-3-79,-13 0-74,-11-2-59,-16 0-75,-4 0-117,2-4-183,-8 1-210,-5 1 0,-4 2 0,-3-2 0</inkml:trace>
  <inkml:trace contextRef="#ctx0" brushRef="#br1" timeOffset="369107.6691">12246 13989 2792,'-5'3'152,"2"3"24,0 0 25,0-1 52,3 0 37,5-5 30,6 2 20,10-2 3,9 2 2,10-2-133,14-2-20,4-5-23,2 4-37,-5-3-76,-5 0-63,-14 1-47,-10 3-35,-11 1-17,-11-1-21,0 2-36,-4 0-52,0 0-60,0 0-70,4-1-69,-4-3-93,0-12-227,0 13 0,0-3 0,0 2 0</inkml:trace>
  <inkml:trace contextRef="#ctx0" brushRef="#br1" timeOffset="370823.3759">13836 13399 1104,'-3'-2'154,"-1"2"42,-2 0 36,3 0 23,3 0 15,-1 0 7,1 0 6,0 0 6,-2 0 4,2 0-98,0 0-34,0 0-12,5 0-17,9 2-7,13 0-7,19-2-7,17 0-2,14 3-5,10-6-4,-10 1-3,-9-1-19,-17-2-29,-18 1-22,-18-1-15,-8 3-7,-5 2 0,-2 0-3,-5 0 1,-2 7 0,-5 2 6,-8 6 9,-6 9 9,-1 9 13,3 10 7,-3 9 6,9 7 2,0 3-3,7 4 1,3-6-1,3-4-5,2-6-10,2-9-9,-1-9-12,2-9-11,0-8-9,0-7-18,0-2-39,0-3-91,0-1-110,5-7-212,-5-1-426,1-4 0,7-11 0,4-6 0</inkml:trace>
  <inkml:trace contextRef="#ctx0" brushRef="#br1" timeOffset="371247.5505">14822 13372 2359,'-1'-5'161,"-7"0"36,-3 2 47,-10 5 37,-6 9 18,-7 10 14,-6 14 9,-3 11 14,5 11 6,7 2-134,11 4-21,11-3-31,11-4-46,12-8-36,11-6-15,7-11-13,6-9-5,5-9-16,-2-9-7,-3-4-18,-1-7-19,-7-9-30,-6-3-14,-12-2-16,-6-4-16,-12 0-3,-14 5-9,-10 5-7,-4 5-24,-12 6-26,1 8-31,8 8-63,8 1-143,12-8-398,10 9 0,9-4 0,6-5 0</inkml:trace>
  <inkml:trace contextRef="#ctx0" brushRef="#br1" timeOffset="371620.5013">15225 13586 2485,'-8'4'98,"-5"8"21,-5 8 19,-6 10 22,5 2 15,4 9 20,9 1 7,12-1 4,13-2 9,10-6-72,7-5-16,7-10-17,0-8-19,-4-8-21,-4-7-13,-5-12-21,-12-4-15,-8-3-19,-7-10-34,-7 0-26,-15-3-19,-6 4-19,-8-4-50,-6 7-53,6 5-93,11 5-129,5-15-244,10 32 0,6 5 0,9 6 0</inkml:trace>
  <inkml:trace contextRef="#ctx0" brushRef="#br1" timeOffset="371814.2321">15704 13885 2324,'-6'21'87,"-8"9"3,-10 6 6,-6 13 4,2-8 0,-9-3 1,7-4-18,6-6-72,41-17-609,-24-4 0,8-9 0,8-17 0</inkml:trace>
  <inkml:trace contextRef="#ctx0" brushRef="#br1" timeOffset="372910.8464">16014 13609 1648,'0'0'72,"-4"8"44,-9 6 39,-4 10 35,-8 5 28,-2 12 9,8 3 11,6-3 2,13 0 2,10-5-31,11-7-24,6-8-41,6-8-36,9-9-34,0-8-27,3-8-8,-9-6-15,1-7-11,-13-4-14,-10-6-15,-7-3-11,-12 0-8,-11 1-1,-8 0-2,-13 5-2,-2 5-2,-4 9 4,7 7 10,9 4 12,10 7 6,11-1-4,2 1 14,8-2 5,3-1 5,9-2 3,14-4 1,12 0 4,8-2-1,7 2 6,-3 3-4,-9 3 11,-9 6-6,-12 9-3,-7 6-1,-11 6 0,-3 8 7,-3 6 2,0-1 8,0 4-2,0-3 6,1-1 1,5-8-2,0-3-1,5-9 2,4-3-2,3-8-6,4-6-5,5-8-17,7-5-10,-4-7-24,-2-5-28,-7-6-15,-10 1-7,-11-4-11,-13-1-10,-15-1-3,-12-3 2,-7 7 8,-10 3 8,3 7 25,10 10 34,10 4 22,17 2 15,11 1 15,3 3 13,9-3 5,7 0 2,11-2-2,13 0 3,17-1-6,6-2-7,5 3-9,-4 2-8,-7 1-12,-10 4-2,-12 7-7,-8 2 0,-5 8 1,-6 6 0,-2 3 6,-2 9 9,4 2 9,-3 6 7,4-3 4,0 1 6,3-1 5,4-5 4,2-10 14,1-7 7,5-9 3,1-4-10,0-11-12,5-6-5,-1-10-6,-7-4-6,-1-7-4,-15-3-7,-7-2-15,-15 4-9,-15-2-5,-9 7-6,-8 7 2,-9 2-10,-1 11-32,-1 4-84,7 7-174,6-7-634,8 11 0,8 0 0</inkml:trace>
  <inkml:trace contextRef="#ctx0" brushRef="#br1" timeOffset="373762.3677">17666 13531 1885,'-7'0'121,"-7"0"19,2 3 28,-4 0 29,7-3 23,1 2 21,5-1 20,1 1 16,2-4 34,2 5-67,4-1-6,11 2-5,11-4-23,19 2-23,15-6-17,8 0-20,8-5-14,1-3-16,-2 0-30,-11 3-28,-11 1-21,-12 6-12,-13 2-6,-11 0-4,-7 0-4,-7 0-2,-2 2-8,-3 1 2,0 0-3,3 1 2,-6 1 2,3-3-2,3 1-1,-3-1-2,0 3-5,0-5-6,0 5-7,0-4-7,0 1-8,-3 1-5,0 0-9,3 0-11,-5 2-16,2 0-19,3 2-33,0-1-44,0 0-56,0-1-99,0-5-115,0-10-403,3 10 0,2 0 0,1 2 0</inkml:trace>
  <inkml:trace contextRef="#ctx0" brushRef="#br1" timeOffset="374253.9727">18766 13316 1918,'0'-2'204,"2"-3"28,-2 3 7,0 0 10,0-1 10,0 13 8,0 6 10,-2 9 10,-7 11 3,-6 10-140,-6 4-61,-4-1-24,2-5-9,2-10-7,14-5 3,7-10-5,16-7-5,11-6-12,17-3-3,13-4-4,14-7 1,4-3-16,-1-1-40,-6-5-55,-10 1-80,-8-3-124,-14 0-144,-14-12-339,-12 18 0,-7-1 0,-6-1 0</inkml:trace>
  <inkml:trace contextRef="#ctx0" brushRef="#br1" timeOffset="374507.3626">19046 13326 2064,'0'-5'204,"0"-2"2,0 0 16,0 2 24,3 5 31,0 14 19,2 9 3,2 14 2,-1 15 2,-3 11-171,1 10-29,-4 4-3,0-2-20,0-6-42,0-6-63,0-9-75,0-13-116,7-14-185,-3-15-424,5-7 0,6-10 0,11-12 0</inkml:trace>
  <inkml:trace contextRef="#ctx0" brushRef="#br1" timeOffset="374964.3858">19591 13376 2504,'-24'-9'102,"-20"0"21,-13-1 26,-11 3 27,8 5 27,8 9 14,12 5 15,15 3 15,16 9 12,10 7-73,10 3-12,8 1-14,8 2-25,10-8-26,6-6-26,5-6-11,-1-8-13,-3-7-19,-7-7-10,-3-9-12,-6-6-15,-5-4-11,-11-5-9,-5-2-4,-6 7-8,-2 4-4,-2 12-1,-3 6 2,0 16 1,-5 11 4,-3 14 10,-2 12 6,0 9 2,4 5-14,6-1-40,3-7-46,6-7-77,6-15-114,15-15-193,-7-8-274,10-12 0,3-10 0,8-12 0</inkml:trace>
  <inkml:trace contextRef="#ctx0" brushRef="#br1" timeOffset="375464.1432">19833 13358 1940,'2'-7'121,"2"0"15,5 1 20,7-2 17,8 4 13,12 4 9,15-5 2,4 5 1,5 0 3,-5 0-110,-19 5-8,-14 2-6,-16 8-11,-16 9-12,-8 5-12,-9 5-10,-5 3-1,-4-1 2,6-5-3,9-4 1,10-8 4,10-7 5,2-5 6,8-2 3,7-2 2,5 1 4,10 1-2,2 3-1,5 6 2,-4 3 1,-5 3-8,-12 4-10,-8 2-8,-8 1 1,-11 4-2,-7-4 3,-12-1 1,-2-1-2,-10-6-1,-1-2-4,-1-7-17,5-2-39,6-5-70,11-7-114,12-11-206,12-27-403,14 8 0,10-13 0,10-13 0</inkml:trace>
  <inkml:trace contextRef="#ctx0" brushRef="#br1" timeOffset="375850.2737">20722 13167 1851,'-13'0'133,"-9"5"46,-10 4 39,-7 10 38,-5 6 31,1 13 19,6 8 14,7 12 1,9 5 3,11 4-98,7-3-33,4-5-44,11-9-33,9-11-37,12-11-29,12-15-22,8-7-11,5-10-3,-1-9-7,-11-5-5,-13-7 1,-14-1-4,-11 2-9,-12 0-6,-22 6-10,-16 9-22,-16 3-21,-10 7-20,-2 9-15,10 2-20,15 2-87,22-1-115,20-6-485,13 0 0,6-5 0</inkml:trace>
  <inkml:trace contextRef="#ctx0" brushRef="#br1" timeOffset="376194.3376">21051 13365 2150,'-3'2'121,"-3"4"21,-3 8 36,-1 9 35,3 2 44,4 9 19,2 7 9,5-4 8,9-1 13,6-3-92,9-8 0,10-11-7,6-8-24,3-7-30,0-11-41,-3-10-18,-7-9-6,-14-7-4,-12-6-10,-14-5-11,-20 3-18,-15 0-19,-14 6-26,-7 9-46,-6 13-117,8 8-214,10-12-661,7 26 0,5 5 0,8-2 0</inkml:trace>
  <inkml:trace contextRef="#ctx0" brushRef="#br1" timeOffset="376876.0887">12043 15027 3056,'-2'0'68,"2"0"12,0 3 12,3 0 9,3 0 4,8 1-1,8 1 0,12-2-15,10 0-48,5 0-207,35-12-568,-34 6 0,-8-2 0,-14 1 0</inkml:trace>
  <inkml:trace contextRef="#ctx0" brushRef="#br1" timeOffset="377080.4375">12115 15291 1679,'3'4'66,"7"4"4,7-2 3,15 0 1,10-1-8,14-5-38,8-4-73,19-7-357,-10 4 0,-6-1 0,-10-5 0</inkml:trace>
  <inkml:trace contextRef="#ctx0" brushRef="#br1" timeOffset="377878.6606">13870 14894 1754,'0'-3'38,"0"2"14,0-2 19,0 0 7,0 3 14,0 0 33,0 0 18,0 0 15,-4-2 7,1 2-28,-4 0-6,0-1-9,-3 1-6,-3 0 12,-5 1 0,-9 4-18,-6 3-3,-4 1-3,-3 7-4,7 1-1,7-2-1,10 2-4,10-2-8,2-3-8,4 0-4,0-3-8,7 3-10,5-1 0,6 0 0,10 3-1,5-2 2,2-2-1,1 3-4,1-2-11,-4-3-9,-5 2-9,-2-2-9,-4-2-10,-8-1-4,-4-1 1,-5 2-4,-4 2 3,-1 1-1,-1 0 0,-4 2 1,-4-2 3,-1 2 3,-11-1-2,-2 1 2,-7-2 1,-7 1 2,-6-2-2,-6-1-2,-6-1 0,3-3-1,2-3-15,14 0-46,14-2-82,14 0-96,12-7-143,11-12-459,7 8 0,12-10 0,7 0 0</inkml:trace>
  <inkml:trace contextRef="#ctx0" brushRef="#br1" timeOffset="378393.3321">14259 14667 2009,'-1'-5'134,"-1"1"5,-1-3 0,1 6 18,0 1 27,4 8 13,3 10 11,7 14 3,5 11 1,0 15-101,0 10-30,-4 2-3,-4 0 2,-5-7-14,-3-5-15,2-16 3,-1-13 30,0-10 21,-1-9 3,4-7-1,-1-7 0,-1-5-3,8-10-2,-5-4-5,3-11-14,2 2-20,5-2-41,3 2-24,0 8-8,2 10-1,-6 6-1,3 5 3,-5 13 5,2 4 0,-3 8 5,0 4 5,-1 6-1,0 0 1,-1-1 1,-1-1-13,-1-4-52,0-4-113,1-5-200,-1-19-521,1 4 0,5-3 0</inkml:trace>
  <inkml:trace contextRef="#ctx0" brushRef="#br1" timeOffset="378807.4275">14891 14909 2499,'-12'-2'97,"2"2"12,-7 0 16,1 6 7,-2 7 3,7 5 3,3 3 1,6 4 6,0-4 1,4-1-74,3-4-19,8-4-11,4-2-13,6-5-8,6 0-3,0-4-7,1 6-1,-3-1-7,-3 1 0,-11 5-1,-2 2-2,-5 3-1,-9 1 1,0 3 3,-11-1 1,-2 3 7,-8-4-2,-8 2 3,-6-7-5,5-2-25,8-5-84,2-7-205,4-12-402,3 1 0,9-6 0,0-4 0</inkml:trace>
  <inkml:trace contextRef="#ctx0" brushRef="#br1" timeOffset="380322.3772">15820 14497 1038,'-6'-2'134,"-3"2"47,-2 0 36,-2-2 28,-1 1 27,5 1 22,3-2 15,1 1 15,4-1 9,1 2-69,5-1-25,5-1-30,16 2-24,15-1-23,11 1-26,11-3-20,1 3-16,-4 0-14,-11 0-10,-13 0-20,-13 0-18,-9 0-14,-7 0-8,-6 0-3,1 0 2,-2 0 3,0 0 0,0 0-3,0 0-1,0 0 9,1 4 8,1 5 1,-2 3 3,1 8 2,-1 3 4,0 8 10,-1 6 15,-1 6 13,-2 6 6,-3 3-4,4 3-8,0-1-3,1-7-5,2-4-5,0-7-7,0-11-11,2-8-11,-2-6-9,0-5-2,0-3-3,0-2-6,0 0-12,0-1-12,0 0-17,0 2-13,0-2-33,0 0-37,0 0-61,0 0-80,0-2-138,16-8-623,-12 3 0,4-8 0,4-8 0</inkml:trace>
  <inkml:trace contextRef="#ctx0" brushRef="#br1" timeOffset="381062.2015">16639 14504 739,'0'0'102,"0"0"16,0 0 18,0 0 27,0 1 43,0 6 52,0 2 40,0 8 25,0 7 15,0 10-71,0 6-12,0 7-6,0 4-11,0 6-24,0-5-41,0-3-50,0-4-39,0-6-24,0-10-17,0-7-6,0-5-14,0-4-21,0-5-34,0-2-23,0 0-19,0-3-34,0 3-40,0-1-60,3-2-38,0-2-41,1-1-86,11-4-210,-7 3 0,-1-2 0,4-1 0</inkml:trace>
  <inkml:trace contextRef="#ctx0" brushRef="#br1" timeOffset="381832.8181">17146 14551 755,'0'-3'102,"-4"2"21,4 0 19,-1-1 29,-5 2 32,0 0 31,0 0 26,-2 0 25,2 3 28,-1 0-53,3 2 5,-3 4 13,3 0 7,1 5-5,0 3-7,0 7-14,-1 6-17,-1 7-12,0 5-23,-1 7-19,5 4-32,-1 0-31,5-1-23,5-9-21,4-5-20,5-2-10,3-11 4,7-11 11,4-3 8,3-10 6,7-11 7,2-9-5,3-7-5,0-9 5,-8-3 4,-11-1 4,-9 1 6,-11 3-21,-7 4-11,-10-1-9,-7-2-4,-7 1-3,-9 5 5,-6 2-5,-4 5-12,2 5-8,6 5-24,2 7-21,3 4-42,4 0-48,-1 1-37,0 4-41,6 0-97,5 4-158,16-7-766,-3 4 0,6-3 0,-2-2 0</inkml:trace>
  <inkml:trace contextRef="#ctx0" brushRef="#br1" timeOffset="382436.2681">18337 14359 2383,'0'-2'70,"-4"0"13,-4 2 27,-7 4 34,-9 2 26,-12 8 26,-8 4 26,-10 10 26,0 5 20,-1 9-48,6 4 3,15 4-8,13-1-24,11 2-30,20-1-24,14-3-24,7-6-28,9-6-22,7-8-17,3-10-12,-5-9-8,1-3-4,-8-11-3,-4-5-5,-7-6 1,-11 0-3,-8-5 1,-5 1-9,-10 1-10,-10 3-21,-13 5-30,-9 3-33,-7 5-54,9 2-60,4 8-103,12-3-143,15-2-394,6 7 0,3-5 0,13-3 0</inkml:trace>
  <inkml:trace contextRef="#ctx0" brushRef="#br1" timeOffset="382736.6161">18703 14507 1711,'0'0'100,"-1"2"20,-5 7 22,-5 7 21,-5 11 16,-8 8 14,0 5 5,5 3 7,12-2 0,2-4-71,17-8-24,8-3-15,13-6-21,8-9-19,13-5-15,6-6-17,-2-6-43,3-5-128,-5-5-195,-13 2-304,-11-5 0,-15-1 0,-7 2 0</inkml:trace>
  <inkml:trace contextRef="#ctx0" brushRef="#br1" timeOffset="382998.368">18969 14561 1880,'0'-3'138,"2"0"0,-2 3 40,1 0 28,-2 7 25,1 10 23,1 9 7,1 14 1,0 14 2,-2 8-130,1 9-7,-1 1 1,0-2-39,0-7-29,3-7-44,2-12-64,3-11-110,11-13-255,-1-6-336,1-10 0,5-12 0,7-13 0</inkml:trace>
  <inkml:trace contextRef="#ctx0" brushRef="#br1" timeOffset="383589.3042">19546 14621 2490,'-5'-3'91,"-3"3"31,-5 0 22,-2 3 34,-3 6 35,-1 11 38,2 2 24,-2 14 17,3 7 5,1 8-71,3 5-11,6-1-28,2-1-12,6-4-29,6-5-34,9-10-29,10-6-14,11-10-7,8-10 1,5-5-1,2-10-5,-2-9-3,-3-10-11,-7-4-2,-8-9-2,-7-5-8,-16 0-7,-5 0-6,-13 2-10,-7 7 3,-10 2 14,-7 6 19,-11 6 25,-1 6 35,-7 5 26,1 6 14,-3 3-1,4 0 4,3 3 5,6 3-4,5-2-9,8 5-22,7-2-20,6-1-45,6 0-20,2-1-18,4-2-11,2-3-30,0 0-62,0 0-70,-1 3-44,-2-1-56,0 2-93,2 1-118,-1-3-200,1 0-412,-2 0 0,-7-2 0</inkml:trace>
  <inkml:trace contextRef="#ctx0" brushRef="#br1" timeOffset="427316.6646">3147 10585 1899,'-8'-15'111,"0"0"5,-1 3 0,1-5-1,8 9 0,3 6 0,5 2 0,4 6 1,9 6 2,3 9-78,2 14-25,-5 18 3,-3 19 13,-9 20 8,-3 23 6,-3 23 9,-2 19 14,-6 19 8,-4 12 13,-5 13 8,-1-4 2,1-3-4,6-6-7,3-16-3,8-20 3,9-12-7,9-18-10,9-14-11,12-9-10,12-10-11,8-14-5,18-9-7,19-7 0,19-13-4,18-10-8,19-12-1,14-10-3,14-6 0,7-5 1,3 0-2,4 6 2,-3 14 8,-10 7 4,-11 12 2,-17 12 9,-15 9 2,-17 5 4,-14 12 6,-17 11 8,-10 13 15,-15 14 4,-8 16 4,-12 16 5,-7 18 4,-4 15 4,-2 16 1,-2 17 14,0 13 8,-1 13 10,1 13 18,0 7 12,-3 7 20,-1 2 3,-4-2-10,-2 4 13,-8-7-2,0-7-8,-6-9-13,3-19-24,-2-28-105,1-26-145,1-30-153,45-9-893,-45-138 9,-4 0 0,-7 0 0,-13 0 0</inkml:trace>
  <inkml:trace contextRef="#ctx0" brushRef="#br1" timeOffset="428703.8689">943 14375 1960,'0'0'120,"0"0"22,0 0 12,0 0 16,0-3 11,5 2 12,2-6 3,8-2 6,8-3 4,4-1-84,3 2-34,3 5-20,0 1-12,0 5-12,-1 6-13,-2 3-9,-9 5 9,-6 6 18,-9 5 12,-1 5 9,-10 4-2,-9 3 3,-8 1 1,0-1 1,-9-3-1,7-10 1,2-4-9,7-6-18,7-8-16,5-3-11,1-3-4,2 0-4,2 0-1,4 0-1,2 0 2,10 0-3,7 0-4,5 0-4,5 3 2,-5 3-1,-1 2 4,-10 4 3,-7 3 6,-7 2 1,-2 2 2,-8 3 2,-5 3 0,-8 1 1,-8 1-1,-7-2-7,-6-5-31,-2-3-56,1-5-44,5-5-79,11-4-171,9-10-469,9 0 0,4-10 0,7-9 0</inkml:trace>
  <inkml:trace contextRef="#ctx0" brushRef="#br1" timeOffset="429376.657">1497 14375 1605,'0'18'88,"0"11"18,0 10 15,0 9 3,3 4 1,7-8 6,2-2 9,5-7 7,3-9 8,1-7-56,-2-9-8,-1-7-15,2-6-13,2-9 1,-2-12-1,-5-3-7,-9-7-5,-4-2-5,-12 0-5,-6 2-12,-8 8-9,0 7-6,-8 6 0,2 6-4,4 6 3,8 1 5,9 0 3,6-2-3,5-1 0,7-5 0,9-4 5,5-1 2,11-2 0,7 3-2,1 3-4,-5 6-3,-2 5-3,-8 8 4,-9 5 0,-1 6-1,-5 6-5,1 4 4,-2-2 3,1-4 7,0-6 6,0-5 13,-4-6 19,2-4 4,-2-4 2,-2-7 1,0-9-2,-3-4-5,1-8-8,-8-8-31,-5-3-18,-8 0-22,1 7-36,-4 4-47,5 9-60,9 10-113,4 2-490,1 11 0,2 6 0</inkml:trace>
  <inkml:trace contextRef="#ctx0" brushRef="#br1" timeOffset="429607.0526">2230 14614 1695,'-2'23'47,"-1"7"5,-3 8 2,-9 7 4,-1-4 1,-5-8 1,-4-2 4,4-11 1,-1-8-25,8-12-163,1-21-291,7 3 0,3-10 0,9-9 0</inkml:trace>
  <inkml:trace contextRef="#ctx0" brushRef="#br1" timeOffset="430633.8209">2349 14401 1769,'-3'7'60,"0"8"31,-3 8 33,-2 9 20,3 4 9,4 3 5,1 0 5,7-6 8,7-7 6,2-6-9,6-6-26,3-10-27,2-7-30,2-8-18,-2-8-10,-3-7-4,-4-5-6,-11-4-5,-3 0-10,-11 1-12,-11 3-12,-10 4-6,-4 5-4,-9 10-2,-2 6 0,5 4 0,9 5 0,7 0-1,11-1 2,6-2 4,5 0 1,5-3 3,10-6 1,12-3-1,14-12 2,8-3-1,-1 0 0,-2 3 0,-12 10 0,-10 8-1,-11 11 2,-6 9-1,-6 11 2,-3 6 0,0 8 0,0 2 1,0-3 1,6-5 0,3-4 1,3-8-4,3-4-2,0-6 1,-1-4 2,1-5-2,1-7 0,4-9-10,4-8-11,-1-7-7,-4-12-4,-5 2-5,-7-2-1,-9 2-1,-9 7-6,-3 8-2,-7 2 0,-4 10 9,-7 6 10,5 1 8,1 4 4,8 2 5,2-1 1,8 0 2,2-1 3,3 1 2,3 0 3,3 0 4,9-5 5,12-2 0,11 2 2,13-4 2,6 1-1,3 4 0,2 6 1,-9 5 2,-8 10 0,-6 7 0,-12 6-2,-6 4-2,-4 0-1,-1-3-1,-2-7 6,-1-5 20,-2-7 33,-1-7 12,1-1 2,2-8-2,-1-8-1,3-7 0,-1-10 3,-4-10-2,-4-5-7,-3-7-22,-10 6-34,-8 4-20,-9 12-21,-11 11-36,-8 10-55,-3 11-91,6 8-180,-4 7-426,8 5 0,9 1 0,7-3 0</inkml:trace>
  <inkml:trace contextRef="#ctx0" brushRef="#br1" timeOffset="431113.1888">3697 14197 1678,'0'3'61,"0"1"18,0 0 40,0 0 39,0-2 27,0-2 23,6 2 15,9-4 8,15-3 0,17-4-39,13-4-19,8-6-21,2 2-44,-2-2-48,-11 4-48,-13 3-56,-14 5-82,-9 0-120,-1-5-444,-13 9 0,-4-4 0,0-3 0</inkml:trace>
  <inkml:trace contextRef="#ctx0" brushRef="#br1" timeOffset="431449.8621">4058 13911 1700,'0'1'55,"0"4"6,0 4 8,0-1 15,3 1 24,3 0 23,9-3 12,9-4 7,10 0 3,9-2-39,2 0-12,0 0-7,-4 0-8,-8 4-13,-7 5-24,-14 5-20,-7 5-10,-6 6-6,-9 6-4,-9 3-1,-5 4-4,-4-1-7,-4-1-29,5-4-68,8-8-158,0-13-318,5 3 0,0-7 0</inkml:trace>
  <inkml:trace contextRef="#ctx0" brushRef="#br1" timeOffset="431765.3786">4138 14012 1136,'5'2'83,"2"9"4,2 2 5,3 11 8,0 5 2,-3 10 0,-4 4 2,1 1-9,2 1-70,14-6-410,-15 3 0,1-6 0,-1-8 0</inkml:trace>
  <inkml:trace contextRef="#ctx0" brushRef="#br1" timeOffset="433588.7444">3548 14330 1388,'1'0'98,"-2"0"31,-1 0 29,1-1 23,-4-2 29,4 0 28,-1 0 14,-2-1 8,4 4 0,0-2-70,0 2-21,0-1-24,0 1-7,0 0 0,0-4-18,4 3-20,5-2-6,8-1 9,9-6 6,10 1 3,12-3 0,10-4-9,9 0-19,8-3-23,5-3-9,-2-2-9,-3-3-8,-8 0-15,-15 1-6,-14 5-8,-14 3 0,-12 4 2,-6 6-3,-6 3-5,0 3-14,0 2-20,0 0-38,0 0-59,0 0-64,0 0-56,0 0-115,9-4-449,-12 1 0,0 1 0,0 2 0</inkml:trace>
  <inkml:trace contextRef="#ctx0" brushRef="#br1" timeOffset="757844.7569">9175 15946 1615,'0'-4'83,"0"-1"21,0-1 26,0 0 23,0-4 28,0 6 21,0-1 22,0-1 16,0 0 10,-3 0-52,3-1-12,-2 1-14,0 1-12,2 2-14,0-2-25,0 5-21,0-3-29,0 3-13,2 0-7,3 8 1,11 7 18,11 16 29,14 15 7,13 22 4,8 18 10,1 12 7,2 13 13,-2-2 2,-6-3-5,-5-12-10,-6-14-25,-7-17-37,-10-11-20,-10-14-13,-8-12-12,-4-6-6,-6-9-11,-1-3-11,0-2-17,0-2-46,0-2-41,0-4-53,-1-4-76,-6-3-143,37-15-606,-35 2 0,1-2 0</inkml:trace>
  <inkml:trace contextRef="#ctx0" brushRef="#br1" timeOffset="758574.0802">10131 16545 1706,'0'2'148,"0"-2"10,0 0 8,-1 2 6,1-4 4,-2 2-1,1 0 2,-1 0 1,2 0 6,-2 0-107,2 0-9,-2 0 2,4 0-3,-4 0 0,2 0 2,0 0 2,-3 0-1,2 0 3,-1 2-5,1-2-11,1 3-18,0-1-10,0 1-8,0 1-3,-3-3-5,1 2-4,0-2 1,2 2-1,-1-2-2,1 2-7,0-3-44,0 1-80,0-1-217,1 0-387,-1 0 0,-1-4 0,-2-1 0</inkml:trace>
  <inkml:trace contextRef="#ctx0" brushRef="#br1" timeOffset="759722.9519">9665 15850 2490,'-28'0'110,"-10"0"29,-7 1 21,-9 4 11,14 4 16,9 0 2,7 2 4,10 0 1,7 1 2,7-5-72,0 3-30,0-1-24,0 3-8,3 2 9,7 4-3,4 2 8,10-2 11,9 0 8,11-3 2,7-2-2,3-5-5,-6 2-3,-7-3-8,-11 5-12,-17 5 0,-10 7 0,-10 12-11,-17 10-9,-14 15-3,-8 5 0,-7 5-1,5-2-3,15-9-10,15-12-40,16-8-72,19-14-111,16-10-173,7-34-649,15 11 0,8-10 0,12-8 0</inkml:trace>
  <inkml:trace contextRef="#ctx0" brushRef="#br1" timeOffset="760210.502">12306 16109 2870,'0'-8'127,"0"-2"12,0 0 11,0-1 4,0 7 30,-6 8 41,-6 9 20,-12 11 21,-9 16 7,-14 17-100,-4 22-20,-6 11-10,3 7-10,4-1-4,9-3-31,8-14-41,11-9-19,5-14-21,4-10-8,2-6-2,2-9-8,-1-5-14,-3-5-31,2-4-57,3-6-102,3-7-193,5-25-566,8 15 0,11-8 0,15-6 0</inkml:trace>
  <inkml:trace contextRef="#ctx0" brushRef="#br1" timeOffset="760483.0107">12207 16886 2983,'-14'17'99,"-5"9"5,-4 9 5,3 5 6,12-5 2,5-7 6,3-7 22,3-7 34,5-10 9,-2-6-84,11-6-15,3-6-31,1-6-57,-9-4-55,-3-4-66,-6-1-105,-3-1-158,-9 8-343,-3-2 0,-5 5 0,-7 2 0</inkml:trace>
  <inkml:trace contextRef="#ctx0" brushRef="#br1" timeOffset="760882.9335">11769 16169 3050,'-5'-2'110,"1"1"42,-1 2 38,4 5 18,1 5 13,0 4 11,3 1 5,4-3 3,-1 0 6,3-3-92,9-7-7,1-3-44,-2-3-37,2-4-16,-6-6-13,-2 0-10,-8-4-11,-2-2-8,-2 4-31,-4 3-39,-2 4-57,-1 5-69,1 0-115,1 3-656,-3 9 0,2 3 0,4 0 0</inkml:trace>
  <inkml:trace contextRef="#ctx0" brushRef="#br1" timeOffset="762610.8298">14631 16516 1135,'0'0'69,"0"0"1,0 0 14,0 0 30,0 2 26,0-2 27,0 2 23,0 0 21,0-1 17,0 0-46,0 2 2,0-3 10,0 1-2,0 1-20,0-2-8,0 0 6,3 0 10,0 0 7,3 0 2,8 2 7,1 1 1,9-1-7,1-2-7,12 1-11,0-1-17,10 0-32,0-2-32,4 1-27,-3-4-21,-6 2-18,-9-1-15,-7 1-15,-6 3-18,-10 0-21,-4 0-23,-3 0-32,-3 0-46,0 0-39,0 0-48,0 0-56,-3 0-83,-3 0-112,-4 0-263,-7 7 0,-4 3 0</inkml:trace>
  <inkml:trace contextRef="#ctx0" brushRef="#br1" timeOffset="763062.9714">14783 16704 1447,'-6'4'152,"0"4"28,2-4 24,-2 4 20,3-5 18,6-1 19,-6-1 14,3-1 16,0 0 7,0 0-103,0 0-43,0 0-28,0 0-23,0 0-16,0 0-20,0 0-17,0 0-10,0 0-10,0 0-3,3 0-1,0 0 3,0 0-1,1 0 1,-3 0-2,2 0 1,-3 0 2,0 0-6,2 0-4,-2 0-6,0 0-4,0 0-6,0 0-8,0 0-12,0 0-38,0 0-100,0-1-116,6-9-188,-6 3-282,-3-3 0,-6-4 0,-6-2 0</inkml:trace>
  <inkml:trace contextRef="#ctx0" brushRef="#br1" timeOffset="763669.9876">15034 16369 1273,'-7'9'132,"-13"0"59,-3-1 38,-18 1 25,-16-7 20,-20-2 25,-23-2 34,-34 2 34,-31 2 37,-22 6-46,-29-2-28,-22 3-37,-6 5-29,-6 1-17,-3-1-14,8 3-19,10-2-35,6 1-34,12 0-33,21 2-29,17-3-26,27-3-22,30 0-9,35-3-8,30-3-12,26-3-13,22-1-6,14 1-27,10 3-82,1 1-134,8 1-256,-3 3-569,-4-3 0,-1-3 0,0-5 0</inkml:trace>
  <inkml:trace contextRef="#ctx0" brushRef="#br1" timeOffset="764961.7872">22655 13241 1749,'0'0'182,"0"-2"39,0 2 23,0-2 10,0 2 2,0-3 5,0 3 16,0 3 13,0 3 14,0 6-117,0 9-49,0 12-31,0 16-1,0 11 22,0 19 16,2 19 3,1 13-10,2 20-12,-2 11-10,5 12-7,1 10-6,-2 7-4,2 11-2,2-3 8,-1 4 22,-1 6 20,-4 0 24,1-2 6,-1 1 3,-4 4 6,-1-2 13,3-1 1,-4-2-16,1 1-38,0-9-34,0-9-19,1-11-33,-1-8-12,0-9 6,0-6-3,3-6-14,0-6-4,2-8-4,-1-10-4,-1-8-9,2-10-13,-2-9 7,0-13-25,-2-14-65,2-12-35,-1-15-60,-2-11-65,0-9-50,0-10-81,0-12-137,6-17-222,-2-11-391,5-18 0,3-15 0,3-15 0</inkml:trace>
  <inkml:trace contextRef="#ctx0" brushRef="#br1" timeOffset="767661.1156">23296 13950 2920,'0'0'54,"0"0"31,0 2 32,0 9 32,4 8 9,2 13 2,2 9 2,0 11 1,0 3-1,-2-3-38,1-7-12,-7-7-30,3-9-33,-3-7-29,0-8-1,1-9 11,-1 0-2,0-10 0,0-10 0,0-9 0,0-15-1,0-12 4,0-17-2,2-2-1,1-3-7,3 3-11,4 5 1,4 14 1,5 12 2,4 10-4,0 11-2,2 10-3,-1 6 3,-5 7-2,-3 7-1,-3 2-1,-10 3 0,-1 7 0,-7 0 1,-7 1 1,-8 3 1,-2-3 0,-7-1-3,2-4-2,6-4-26,6-6-85,7-7-70,6-1-50,6-2-65,2 0-6,6 0 1,-1-2 10,2 2 48,-3 0 63,0 2 72,-3-1 109,1 1 82,5-1 60,0 1 72,7-1 8,3-2 1,9-4-9,7-3-57,-3-4-86,-7-1-54,-6-1-32,-12 0-19,-8 2-9,-7 2-9,-6 0-1,-9 3 3,-2 4 12,-10 2 18,1 5 29,-1 6 9,8 5 7,4 6 4,8 4 1,7 4-1,4 3-1,4-1-5,9-2-11,8 1-10,7-5-5,13-5-9,1-9-23,8-5-49,-6-6-70,-10-6-52,-13-8-9,-6-1 2,-12-4 2,-3-3 16,-5-5 28,1 3 43,0 5 56,-1 2 61,2 5 69,3 9 68,0 3 21,0 8 13,3 8 10,0 9-13,3 9-22,-2 7-36,4 2-33,-5-2-5,0-9 12,0-5 22,0-8 47,-3-10-9,0-5-10,0-8-3,2-12-1,-4-7 1,-1-9 1,3-13-10,0-3-14,5 0-39,11 2-64,8 9-3,8 11-4,10 8-4,1 9-12,0 4-35,-5 5-26,-7 0-31,-8 0-11,-7 0 5,-8 0 12,-5 0 12,-3 0 7,0 0 10,-3 0 32,-2 0 55,-4 5 42,-4 1 42,-4 6 21,2 5-3,0 4-7,3 4-14,1 4-7,6 2-7,1 2-22,8 0-30,4-4-47,6 1-54,7-11-44,7-4-56,9-9-100,5-10-158,0-6-312,-9-4 0,-8-5 0,-9-3 0</inkml:trace>
  <inkml:trace contextRef="#ctx0" brushRef="#br1" timeOffset="768437.0139">24309 14109 2777,'-7'0'138,"0"0"13,4 0 13,-3 1 9,5-1 13,1 0 23,1 0 14,2 0 3,6-1 1,3-3-117,2-3-24,2-4-19,-4-3-21,-4-2-26,-4 0-33,-4 0-37,-4 0-20,-7 4-5,-4-1-1,-6 6 1,-3 5 2,0 2 11,4 11 8,5 4 17,5 5 20,4 6 14,4 6 5,4 2 2,5 2 0,14-5-1,11-3 1,12-6-5,11-8 1,2-12 0,-7 0 1,-8-5-11,-12-4-27,-14-6-12,-9-3-6,-7-6-9,-7-6-7,-3-6 1,4 0 0,-7 1-1,4 2-1,4 10 8,2 6 28,2 10 17,1 5 16,1 6 18,4 10 14,-2 3 11,0 8 1,3 6 1,1 0-1,-4 5 6,0-4-1,-3-5 4,2-9 33,-4-4 5,2-13-6,0-3-10,2-10 1,-2-7 0,0-11-1,0-9 1,1-6-2,9-3-9,7-1-42,7 4-12,6 11-2,5 8-2,-5 10-4,-7 7 1,0 11 0,-9 6-3,-1 10 1,-6 6-2,0 6-1,-5 5-14,-2 1-22,0 3-39,0-2-36,0-5-51,0-5-110,6-17-149,-6-2-282,3-8 0,0-7 0</inkml:trace>
  <inkml:trace contextRef="#ctx0" brushRef="#br1" timeOffset="768700.4536">24826 13658 2058,'0'0'124,"0"3"46,0 11 25,3 12 8,3 14 3,2 17 1,4 11 0,-2 4 0,0 4 0,-2-6-77,-5 0-48,-1-10-50,-5-12-45,1-9-77,1-11-157,-1-24-488,-3 0 0,3-13 0,-2-14 0</inkml:trace>
  <inkml:trace contextRef="#ctx0" brushRef="#br1" timeOffset="769230.8789">24745 14075 1650,'0'-3'86,"0"2"33,3-1 22,10 2 21,18 0 23,19 3 19,20-3 3,20 0 0,4-3 2,-6-2-55,-14 0-32,-26 0-36,-25-2-21,-13 1-22,-16-2-21,-15 4-17,-4 0 0,-7 0 8,-1-1 2,1 5 3,4 2 4,4 5 8,1 1 15,5 6 29,3 6 11,3 2 5,7 4 2,4 1-3,4-1-1,3 3-5,9-4 2,-1-6-2,2-7-11,4-7-27,-1-6-12,1-10-21,-4-5-42,4-3-41,-9-8-19,-1 1-4,-1 2-5,-4 5-6,-5 8-2,1 7-3,-1 7-1,0 3 12,3 10 39,3 5 36,3 1 16,8 5 2,2 0-14,7-5-32,11-6-82,6-6-99,2-15-425,1-3 0,-5-8 0,-9-6 0</inkml:trace>
  <inkml:trace contextRef="#ctx0" brushRef="#br1" timeOffset="769622.9503">25505 13998 2332,'-14'0'163,"-7"2"19,-4 2 7,-2 8 3,9 5 0,3 7 3,6 2 0,5-2 3,6-2 1,7-5-114,4-8-40,1-5-15,7-1-8,3-7-3,-4-8-12,1-2-18,-4-1-3,-4-4-8,-4 8-1,-3 7-4,4 5-5,0 11-5,3 12 1,2 14-1,3 11 13,-6 11 18,-6 6 4,-1 2 4,-13 0 3,-13-4 2,-13-5 8,-12-9 8,-8-13 7,2-11-2,9-16-17,15-10-122,67-22-685,-34-13 0,16-22 0,18-19 0</inkml:trace>
  <inkml:trace contextRef="#ctx0" brushRef="#br1" timeOffset="769953.9568">25714 14018 2235,'0'0'134,"3"0"46,0 0 18,3 0 3,5 0 2,4 0 4,4 0 1,2-2-1,-5-5-7,-2-1-95,-4-2-52,-6-4-49,-2 0-17,-2 1-4,-10 0-1,-4 2-5,-5 2 4,-9 4 3,-5 10 9,2 7 9,3 9 5,5 6 3,8 5-3,7 6-25,8-2-97,11-6-125,25-10-495,-2-2 0,17-7 0</inkml:trace>
  <inkml:trace contextRef="#ctx0" brushRef="#br1" timeOffset="770337.6142">26465 13873 3128,'-2'0'164,"-2"4"34,-2 6 20,2 5 4,2 8 2,2 4 2,9 5 4,5-2-1,3-4 4,3-5-109,7-6-52,0-12-47,-3 1-48,3-11-45,-1-8-44,-11-9-12,-4-4-6,-8-12 0,-8-4-4,-13-2 0,-4 6 3,-5 11 12,-5 10 29,3 15 40,5 8 42,9 8-9,3 4-74,8-2-81,7-3-160,7-4-353,13-4 0,17-6 0,27-9 0</inkml:trace>
  <inkml:trace contextRef="#ctx0" brushRef="#br1" timeOffset="770737.0986">27054 13440 2684,'-13'0'208,"-5"10"28,-1 4 20,-1 16 14,9 10 15,7 19 7,4 9 3,0 6 1,3 1-2,-2-2-147,3-2-60,-1-9-28,1-7-18,-2-13-15,1-8-15,-2-13-2,1-9-3,-2-10-1,0-11 4,0-10-2,0-10 3,0-7 1,0-3-4,0 5 6,0 7-3,0 10-5,1 5 0,7 6-1,11 4-14,10 0-56,12 0-90,14 0-115,-2-11-746,-1 6 0,-9-5 0</inkml:trace>
  <inkml:trace contextRef="#ctx0" brushRef="#br1" timeOffset="772029.8623">27869 13728 2019,'0'-5'145,"0"-2"27,0 3 17,-3-4 10,-2 2 13,-4 3 22,-6 0 15,-4 2 16,1-1 9,0 0-98,0 2-30,1 0-22,-2 4-9,-1 1 3,-1 3 3,0 4-11,3 7-8,1 1-10,5 6-7,3 3-8,3 6-3,3-1-7,3 3-5,2-3-12,-1-2-12,7-6-6,1-5-6,3-4-3,7-6-1,2-7 0,2-3-4,1-6-2,3-5-5,-1-4-3,-5-3-10,-3-4-8,-8 1-7,-7-1-4,-1 3-2,-2 2-6,-2 7-6,2 2 3,2 5 4,-2 5 4,0 4 6,0 6 3,0 5 5,0 5 1,0 3-1,1 3 5,1-3 6,1-1-23,-2-6-68,2-3-69,1-4-90,3-8-236,-7-2-395,4-8 0,-1-4 0,-3-8 0</inkml:trace>
  <inkml:trace contextRef="#ctx0" brushRef="#br1" timeOffset="772747.0707">27692 13906 1833,'-2'-1'112,"1"1"21,-1 0 23,1 0 38,2-1 20,7 1 5,8 0 2,10 0 4,8 0 3,7 0-80,5-2-30,-11 2-20,-5 0-24,-13 0-36,-5 0-19,-9 3-2,-3 3 4,0 5-1,0 4-1,0 5-1,0 5 1,0 2 1,0 2-2,1 0 3,-1 0 7,2-7 9,-2-3 14,1-6 44,-1-8 15,0-1-1,0-4 1,-1-8-1,-2-4 3,-2-7-3,-1-5-10,-1-10-12,5-3-18,2 1-50,9 1-13,6 7-5,3 6-2,5 8-2,3 4-2,-5 7-2,-2 0 1,-7 8 0,-3 1-1,-4 4 2,2 4 0,-7 6 2,0 1-1,0 1 2,3 4 3,3-3 1,5 0 1,2-1-2,1-4 2,4-6 0,0-8-3,5-1 1,-1-10-1,-1-5-22,-6-5-49,0-4-34,-12-7-26,-3-3 0,-10 1-5,-7 4 3,-5 4-2,-5 8 0,-5 9 4,7 5 20,3 4 24,7 4-25,9-1-46,6-2-103,14-2-430,1-1 0,7-2 0</inkml:trace>
  <inkml:trace contextRef="#ctx0" brushRef="#br1" timeOffset="773130.9067">28445 13839 1927,'-7'2'123,"-5"1"17,0 2 6,-3 5 2,1 2 0,7 2 2,1 5-1,1 0 3,5 1 1,6-3-86,2 0-34,5-3-19,7-1-5,2-3-2,2-3-1,-1 4-3,-8-3-2,-1 2 0,-8 4-2,-2 1-1,-1 2 0,-6 0 1,-9 6 2,-3-4 1,-1-4 3,-3-3 2,1-6 3,2-4-1,7-7-10,3-4-90,15-12-571,-9-4 0,12-7 0,12-9 0</inkml:trace>
  <inkml:trace contextRef="#ctx0" brushRef="#br1" timeOffset="773441.196">28707 13802 2120,'-12'0'116,"-1"0"16,-7 1 11,-4 4 3,1 4 3,7 5 3,7 4 4,4 4 8,10-3 8,7 0-78,4 1-23,4 1-14,6 1-8,-1 1-4,-4 3-2,-6 0-1,-7 6-6,-4-4-6,-8 2-10,-13-1-6,-4 0-15,-10-2-38,-12-4-88,-5-5-190,-10-5-376,-8-3 0,-5-5 0,-17-4 0</inkml:trace>
  <inkml:trace contextRef="#ctx0" brushRef="#br1" timeOffset="774029.1986">23725 14614 3872,'-6'-9'93,"1"4"3,-2 1 5,1 9 4,6 18 10,4 15 2,11 15 0,8 18 3,2 9 2,5-1-93,-1 3-29,-7-9-38,-2-12-63,-5-14-79,-6-15-122,12-18-551,-13-9 0,-5-9 0,3-11 0</inkml:trace>
  <inkml:trace contextRef="#ctx0" brushRef="#br1" timeOffset="774435.2685">23971 14958 2650,'0'4'116,"0"7"13,2 4 3,3 8 1,-1 0 2,2 8 1,3-3 1,-3-2 1,-3-4-1,0-5-90,-3-6-18,3-5-10,-3-2-1,0-6-3,0-7-2,-3-9-1,3-6-3,0-11 1,9-2 1,3 3-5,0 9-4,6 6-3,2 14 0,-7 8-2,0 6 2,1 4-1,-3 3-3,0 3-4,0 1-1,-4 0-1,-1-1-9,-3 2-5,-2-3-17,-1 3-62,2-6-195,-2-1-401,1-7 0,5-5 0,9-11 0</inkml:trace>
  <inkml:trace contextRef="#ctx0" brushRef="#br1" timeOffset="774671.8412">24527 14821 2415,'-12'8'102,"-6"2"14,-5 12 9,-4 4 6,10 10 7,3 0 3,8 7-1,6-5 2,3 1 1,10-3-82,4-3-39,8-9-62,7-4-87,20-12-232,-22-6-271,2-9 0,-8-11 0</inkml:trace>
  <inkml:trace contextRef="#ctx0" brushRef="#br1" timeOffset="775711.6972">24611 14999 1742,'0'6'144,"0"5"27,0 4 12,3 5 30,5 0 11,8 0 3,2-2 1,2-4 24,-6-4 32,-1-6-102,-6-4-38,-2-8-37,1-4-40,-3-8-40,-3-3-24,-6-9-11,-6-2-2,-4 2-25,6 3-37,0 12-3,7 8 0,1 6 12,5 6 26,2 4 12,1 4 11,6 0 14,11 5 19,4 0 8,3 1 8,1 0 1,-4 3-1,-3 1 0,-7 1 0,-7-4 3,-4 2-1,-4-3 0,-1-3-14,-1-5-4,0-5-2,-3-3-1,2-5 1,-4-4 1,4-13-2,-2 1 1,2-9 3,6 0-5,4 0-3,2 9-2,2 1-1,6 6 0,-4 9-1,0 3-4,-2 3 3,-4 5-4,-3 4 1,1 0-2,-2 4 2,-2-4 3,3 3 23,0-6 18,6-4 5,4-3 7,1-2-1,3-10-1,3-4-2,-4-3 2,-1-7-2,-3 1-11,-4 6-27,-3 4-16,-3 7-4,-2 4-6,0 8 3,-3 7 0,0 8 5,0 6-2,3 9 4,-3 2 6,7-2 4,3-2 2,5-4-1,3-8 2,3-5 0,3-10-1,-4-6-6,-2-9 1,4-8-1,-4-4-1,-5-3 0,-3 1 27,-4 3 13,-2 9 7,0 2-5,-4 3 7,0 3 4,1-1-3,2-1 0,0-6 2,-1 1-3,-1-3-31,-2-2-16,-12 2-6,-7 5 1,-11 4-7,-11 4-2,-3 14 4,4 8 0,8 5-2,14 10-2,16 1-13,18 3-48,21-7-55,20-2-81,31-14-226,27-10-521,23-9 0,24-16 0</inkml:trace>
  <inkml:trace contextRef="#ctx0" brushRef="#br1" timeOffset="776267.9588">28987 13963 2540,'0'5'158,"0"2"41,3 0 37,3 0 23,-1-4 17,11 0 12,8-1 7,11-1 2,7-1 3,12-1-126,-3-2-40,-5 0-80,-12 1-112,-13-1-156,6-3-277,-21 5-398,-6-1 0,-1 0 0,-1-1 0</inkml:trace>
  <inkml:trace contextRef="#ctx0" brushRef="#br1" timeOffset="776430.9879">29064 14083 2298,'-6'10'69,"6"1"11,0 2 1,3 0-1,20-7-19,10-3-80,19-10-158,10-3-317,12-4 0,12-3 0,1-7 0</inkml:trace>
  <inkml:trace contextRef="#ctx0" brushRef="#br1" timeOffset="776731.8049">29820 13602 3504,'0'-5'103,"0"5"43,0 0 33,1 9 23,1 14 6,3 16 3,-2 14 1,2 10 0,-2 7 1,0 2-77,-3-1-28,3-10-58,-3-7-80,0-11-118,0-13-141,3-20-714,2-5 0,3-8 0,6-14 0</inkml:trace>
  <inkml:trace contextRef="#ctx0" brushRef="#br1" timeOffset="777177.0149">29932 13941 3014,'2'0'118,"-2"0"40,0 2 26,0 5 10,0 5 1,0 9 2,0 5 1,0 6 0,0 0 0,0-5-80,0-5-35,0-5-36,0-5-22,0-5-10,0-6 1,0-5 0,0-9 2,0-9-3,1-11 3,4-8-3,8-5-1,4 3-2,5 5-6,4 10-2,1 10 1,-6 10-4,0 5-1,-3 6-1,-4 6-1,-4 7 2,-4 3 1,-3 8-4,-3 0 2,0 2 3,0 0-6,0-4 2,0-4-25,0-1-62,0-7-110,8-6-222,1-5-446,9-4 0,12-9 0,15-12 0</inkml:trace>
  <inkml:trace contextRef="#ctx0" brushRef="#br1" timeOffset="777395.9592">30426 13791 2726,'-14'0'196,"-4"2"32,-9 7 16,-6 4 6,0 6 8,6 9 1,6 5 4,7 5-3,8-2 1,12 1-160,8 0-72,7-7-82,9-5-103,10-10-135,3-24-624,-3 8 0,-2-11 0</inkml:trace>
  <inkml:trace contextRef="#ctx0" brushRef="#br1" timeOffset="777700.809">30496 13906 3130,'0'6'133,"-3"4"19,3 4 13,-4 7 9,8 4 12,2-1 8,4 2 2,0-8 19,4-2 17,-1-7-100,2-5-27,-4-7-19,2-9-15,-4-5-20,-6-7-16,-6-8-33,-4-2-17,-7 2-32,2 4-48,-6 8-56,3 8-88,6 9-173,5-15-448,1 19 0,6 2 0</inkml:trace>
  <inkml:trace contextRef="#ctx0" brushRef="#br1" timeOffset="778305.7272">30737 13851 736,'3'0'226,"-3"5"79,3 1 48,-3 0 47,0 5 36,0 0 12,0 7 2,0 3 2,0 4-2,2 1-141,-1 3-81,2-5-79,2 2-46,0-6-50,-2-1-31,-2-8-7,-1-5-5,0-4 2,-1-9 1,-2-5 0,-2-10-4,-1-7 3,1-4 0,2-4 0,3 6-4,3 2-5,8 7 3,5 6-2,4 5-1,7 3-3,0 6 1,-1 0-5,-8 5-1,-3 4 2,-3 4-2,-5 4 0,-4 5 1,0 2-3,-3-2 5,-1 1 0,-1-7 0,2-2 10,-1-4 13,-1-5-1,2-3 2,0-8 0,2-1-3,2-11-1,9 2-12,0-6-13,4 3-22,-4 6-17,-1 9-14,-4 5-18,-3 2-10,0 5-8,1 8-4,0 1 4,-1 7 9,4-1 4,0 2-15,-3-1-34,1-3-53,1-5-92,1-6-500,-6-2 0,-3-6 0,3-4 0</inkml:trace>
  <inkml:trace contextRef="#ctx0" brushRef="#br1" timeOffset="778648.6471">31113 13933 2959,'4'0'127,"0"0"19,6 0 12,4-4 4,4 0 2,-3-4-6,3-1-18,-3-2-28,-3-3-21,-6 2-119,-3-5-35,-4 0-22,-7 0-12,-5 5 4,-1 2 19,-7 5 23,0 8 28,0 9 38,6 5 23,4 6 23,1 6 8,7 2 6,3 2 0,7-2-8,9-2-36,11-3-63,12-6-98,16-8-198,4-7-400,1-7 0,-6-10 0,-8-5 0</inkml:trace>
  <inkml:trace contextRef="#ctx0" brushRef="#br1" timeOffset="778904.5008">31472 13660 2402,'0'-5'114,"0"5"44,1 3 25,-1 5 27,2 7 13,-1 17 3,5 7-1,-1 8 1,-2 3 1,0 1-109,-5-1-40,-4-3-80,-3-7-88,5-4-112,-1-16-228,-1-6-303,2-11 0,4-9 0,0-11 0</inkml:trace>
  <inkml:trace contextRef="#ctx0" brushRef="#br1" timeOffset="779417.1117">31378 13885 1992,'0'-2'121,"0"-2"10,9-1 10,11 2 6,13-3 4,15 1 1,17 1 5,13-1 0,0 2 2,-13-1-110,-15 1-6,-18-1-9,-19 1-12,-10 3-3,-9-1-1,-7-1 4,-3 2 9,-3 0 7,-8 2 5,1 4 5,2 6 1,0 3 10,3 4 16,4 1 7,5 0 6,9-2 5,3 1-2,3-4-4,4-1 17,4-5 0,3-8-7,4-1-12,0-4-13,5-9-21,-4-1-26,-2-4-30,-4-3-16,-7 2-5,-3 2-27,-1 5-11,-2 8 2,0-1 0,0 10-2,1 1 12,2 6 17,5 3 19,-4 4 1,7 2-9,4 2-27,0-4-56,4-1-62,1-5-141,-3-30-430,-5 15 0,0-3 0,-6-7 0</inkml:trace>
  <inkml:trace contextRef="#ctx0" brushRef="#br1" timeOffset="779611.7721">31924 13724 2910,'0'-8'97,"2"2"48,1 3 16,2 6 12,5 8 4,7 13 0,8 7 4,8 3 1,5 0-21,3-4-156,-4-2-76,-7-7-147,-10-15-598,-8-2 0,-5-4 0</inkml:trace>
  <inkml:trace contextRef="#ctx0" brushRef="#br1" timeOffset="779798.8323">32152 13696 1895,'-9'2'163,"-6"4"20,-6 6 11,-8 11 5,2 7 2,-3 13 0,1 10-19,5-1-86,15-1-234,-3 2-497,8-7 0,12-6 0,14-3 0</inkml:trace>
  <inkml:trace contextRef="#ctx0" brushRef="#br1" timeOffset="780143.0338">32307 14459 3470,'-38'5'161,"-20"-1"22,-31 1 23,-33 2 17,-15 3 27,-30 1 29,-30 2 35,-32-1 22,-24 8 13,-31-2-100,-14 2-48,-15 1-20,6 3-17,19 1-15,37 0-26,51-4-19,66-3-15,59-5-7,43-7-22,26-4-47,12-2-54,2 0-73,-2 0-65,6 0-98,3 0-146,10-5-807,-1 2 0,5 1 0,0-2 0</inkml:trace>
  <inkml:trace contextRef="#ctx0" brushRef="#br1" timeOffset="781441.8691">29834 15002 1900,'8'-3'136,"3"0"27,0-2 32,0 1 34,-5-1 42,-3 2 25,-3 0 23,0-2 12,4 3 10,-8-1-82,-5-1-15,-5 1-5,-8 3-20,-11-1-19,-11 1-9,-6 1-4,-4 9 8,-3 6-4,3 10 1,4 5-17,10 7-8,14 5-14,11 3-16,12 5 0,12 3-27,14-5-25,7-3-31,11-8-2,5-9-11,5-11-1,-4-9-15,-5-7-10,-6-9 2,-9-6-14,-6-3-20,-6-5-7,-9-3 3,-3 6-6,-3 3-17,0 4-11,0 7 0,0 4 5,0 5-8,2 8 1,-1 3-4,2 9-48,1 5-41,0 0-31,2-1-25,-5-5-35,1-4-56,-2-8-79,0-7-84,0-5-61,0-7-1,-2-9 48,-5-4 40,-5-9 39,-2-3 98,-7 0 128,3 5 102,0 4 115,8 6 113,4 7 76,3 3 40,3 0 32,6 1 29,7-2 18,7-1-37,10 1-69,7 0-45,-2 3-34,-5 1-21,-6 6-14,-6 5-20,-6 5-23,0 2-29,-3 6-27,2 6-20,-5-2-12,-2-2-2,-2-2-1,-2-1-1,1-9 2,-1 1 1,-1-7 2,-4-3-1,1-5 3,-6-8 0,0-8 0,7-8 2,6-5-2,7-5-2,10 5-1,6 4-3,1 7 0,-3 7-3,-6 7-1,-6 4 0,-4 4 0,-5 7 3,-3 3 1,0 7 1,1 5 2,-2 4 0,2 1 0,-1-1 1,0-1 2,2-4-1,2-5 1,4-4-1,5-8 1,3-7-5,3-4 0,2-7-1,-1-8-20,-4-3-28,-7-6-39,-6-1-22,-3 2-14,-9 3-6,-2 8-14,-5 4-26,1 9-54,-1 5-73,3 1-98,5 0-379,5 3 0,3-3 0,14 1 0</inkml:trace>
  <inkml:trace contextRef="#ctx0" brushRef="#br1" timeOffset="781798.8236">30528 15116 2068,'-15'0'141,"-9"1"31,-7 5 17,-6 4 8,6 0 2,7 5 5,10 2 7,8-2 11,6-1 6,8-2-107,4 0-30,7-2-33,4 2-16,4-3-11,3 2-8,-2-2-22,-5 2-20,-5-3-14,-6 5-7,-7-2 0,-8 3-2,-2 1 0,-9 0 2,-5 2 2,-5-5 5,-1 0 19,-1-8 6,3-2-77,10-7-137,35-13-486,-20 1 0,13-5 0,12-7 0</inkml:trace>
  <inkml:trace contextRef="#ctx0" brushRef="#br1" timeOffset="782135.9092">30730 15080 2704,'-26'7'98,"-4"3"13,-3 5 4,-1 5 3,15-2 3,14 2 4,1 0-1,12-2 3,2-3-1,10-4-68,-3 0-34,8-1-32,1 0-51,-7 0-16,-2 2-5,-5 1-7,-5 3 3,-7 2-4,-3 3 2,-9-3-2,-3 0 5,-6-4 21,-6-4 47,0-6 9,5-3-48,11-10-202,0-5-288,8-7 0,9-10 0</inkml:trace>
  <inkml:trace contextRef="#ctx0" brushRef="#br1" timeOffset="782388.0305">31166 14936 2467,'0'1'134,"-3"3"30,-1 10 19,-5 10 7,-2 9 5,-1 13-1,5 4-6,-3 4-31,7 3-47,2-7-170,1-8-169,-2-21-509,7 2 0,1-9 0,3-13 0</inkml:trace>
  <inkml:trace contextRef="#ctx0" brushRef="#br1" timeOffset="782793.9783">31240 15165 2467,'0'4'126,"0"2"8,0 5 1,2 5 0,-2 2 2,0 3 1,0 1 1,1 1-1,1-5 4,-2-3-101,0-7-21,0-3-10,0-5-3,0-9-4,1-6-7,5-5-4,0-3-3,3-5-3,3 4-6,5 5-3,-2 5-1,1 4 2,-2 6 2,1 1 4,-6 8 7,1 2 3,-4 8 3,-3 4 3,-3 4-8,2 4-26,-1 1-55,1-3-91,3-8-122,14-5-293,-2-2 0,13-7 0,10-6 0</inkml:trace>
  <inkml:trace contextRef="#ctx0" brushRef="#br1" timeOffset="783025.1907">31615 15066 3033,'-5'2'131,"-4"1"16,-2 6 5,1 8 3,6 3 4,1 8-1,3 2-1,4 3-11,5-4-27,-2-1-143,4-5-114,7-6-137,-1-11-509,2-2 0,1-6 0</inkml:trace>
  <inkml:trace contextRef="#ctx0" brushRef="#br1" timeOffset="783899.1818">31744 15132 2255,'-2'2'142,"1"2"37,1 6 13,-2 3 3,4 1 2,4 6 5,3 0 1,3-1 1,0-3 3,2-3-92,-1-6-46,-2-2-39,-2-6-32,1-6-14,-5-5-7,-2-5-5,-3-2-2,-5-9-3,-9-1 4,-2 5 2,-5 3 3,0 4 4,3 8 21,7 4 11,4 2 15,4 0 9,3 3 3,3 0 4,6 3-6,3 0-4,4-2-3,6 5-3,0-2-1,2 4 0,-4 2-11,-5 1-6,-4 4-2,-1 5-1,-6-1-3,-2 5 2,-2-3 0,0-3 1,0-4 1,3-4 2,-3-3 1,0-5-1,0-2-1,0-7 0,0-4 0,3-11-4,0-6-1,6-10 3,2 1 2,4-1 4,1 8 3,-2 6-1,-1 8 1,-2 11 3,1 4 0,-2 7 4,3 9 2,0 4-3,-1 1-2,-3 6-3,-2-5-1,-4 1 5,-3-7 6,0-3 2,0-3 11,0-6 1,0-2-3,0-3 1,0-5-4,5-7-1,1-1-4,9-9-7,2 0-9,-1 1-2,-2 9-13,-5 0-5,-6 5 2,1 8 1,-4 1 2,0 4-1,0 8 1,0 4 2,0 4 2,0 4-24,0 4-53,0-1-69,0-2-114,8-7-186,-4-5-364,6-5 0,3-7 0,1-5 0</inkml:trace>
  <inkml:trace contextRef="#ctx0" brushRef="#br1" timeOffset="784225.7655">32224 15048 2505,'0'-4'86,"0"0"23,0 1 20,3 0 12,0 2 4,6 1 3,3 0 1,3-2-1,-1-4 0,1-2-69,-8 2-18,-2-7-25,-2 2-19,-6 0-13,-6 5-5,-2-2-2,-7 8 0,-1 0 0,2 8 1,-1 5 1,4 3 1,8 4 2,2 3 0,4 3 2,6-1-9,11-1-46,11-3-56,19-7-99,13-14-500,8 0 0,-1-7 0,-5-12 0</inkml:trace>
  <inkml:trace contextRef="#ctx0" brushRef="#br1" timeOffset="784627.4138">32448 14055 2826,'0'0'126,"0"0"8,0 0 4,2 0 9,1 0 5,8 3 3,8 3-1,11 5-8,15-2-28,6 5-164,-1-3-124,-3-5-184,-16-2-351,-8 0 0,-10-2 0,-5-2 0</inkml:trace>
  <inkml:trace contextRef="#ctx0" brushRef="#br1" timeOffset="784861.1048">32673 13920 2082,'-9'9'170,"-4"10"11,-6 5 4,-5 12 1,0 3-1,1 10-3,4 2-26,-1-3-44,11-2-134,3-17-661,3-2 0,3-13 0,9-9 0</inkml:trace>
  <inkml:trace contextRef="#ctx0" brushRef="#br1" timeOffset="785121.0354">32904 13895 2014,'-3'2'140,"3"5"33,0 6 19,-1 11 3,1 7 2,0 11 0,-2 2 0,-1 3 0,-3-1-12,5-2-124,-1-5-157,28-13-634,-20 0 0,1-12 0,1-9 0</inkml:trace>
  <inkml:trace contextRef="#ctx0" brushRef="#br1" timeOffset="785880.3983">33064 13965 1726,'0'3'173,"-2"4"37,2 4 28,0 9 21,-1 1 3,1 13 3,0 3-1,0 1 2,0-6-1,0 2-124,1-6-45,5-8-33,3-8-28,0-4-25,5-8-25,1-2-20,-1-9-9,2-2-19,-4-5-14,0-10-7,-6-4-2,-3-4-1,-1-3 9,-8 0 23,-6 3 46,1 3 29,-6 8 24,1 5 24,5 8 16,3 6 3,3 0 1,5 4 1,0 1 9,0 1-4,6 0-20,9-2-12,7 2-13,10 0-4,6 2 0,-5-1 0,-5 4 0,-5 1-2,-11 4-19,-6 0-12,0 7-3,0 3 4,-5 4 3,-1 5 6,2 2 24,-2 1 14,3-3 25,6 1 11,-1-6 7,8-3 10,-2-5 12,2-6 1,5-6-1,-1-4-5,-1-8-17,4-7-18,-3-7-21,-7-4-5,-4-10-13,-7-4-6,-4-8-21,-7 2 1,-12 0-2,-4 3 1,-15 16-13,-11 8 2,-6 13-18,-3 7-38,-3 8-65,10 4-122,13 1-158,11-25-707,12 31 0,7-3 0,1 1 0</inkml:trace>
  <inkml:trace contextRef="#ctx0" brushRef="#br1" timeOffset="786950.9238">27702 16708 1826,'-6'8'129,"-1"-5"43,2 4 40,0-2 38,5-3 33,0-4 39,0 2 28,3 2 15,2-1 12,4 1-88,6 2-30,3 1-41,6-2-41,6 0-36,12-2-31,-2 1-41,0-5-46,-3 0-52,-9 0-54,-10 1-58,-9-1-33,-6 3-18,-3-2-68,0 2-134,0-4-465,-3 4 0,3 0 0,-3-1 0</inkml:trace>
  <inkml:trace contextRef="#ctx0" brushRef="#br1" timeOffset="787207.9512">27693 16883 2117,'0'6'149,"0"0"31,2 2 18,6-3 6,3-1 3,7-1 0,8-6 1,8 3 1,4-2-4,1 2-131,-1-5-126,-5 0-196,-7-26-483,-9 23 0,-9 1 0,1-4 0</inkml:trace>
  <inkml:trace contextRef="#ctx0" brushRef="#br1" timeOffset="788117.6635">29098 16358 1970,'0'-2'182,"0"2"23,0-2 14,0 1 6,0 1 1,0 0 2,0-4 6,0 4 10,0 0 13,0 0-126,0 0-36,0 0-20,0 0-12,0 0-6,0 0 3,0 0 0,0 0-7,0 0-10,0 0-13,0 4-13,0-3-5,0 1-4,0 3 1,0 2 0,0-3-3,0 2 0,0 1 7,0-4 1,0 3 3,0 2 7,0-1 30,0 7 28,-4 3 8,-5 6 7,-3 8 2,-9 3 3,-3 4 2,-2-1 7,3 1 0,4-9-2,7-5-27,3-7-25,6-6 13,2-4 32,1-5 8,3-2-1,7 0-5,4-3-6,8-3 1,8 0-7,8-4-11,1 1-3,3 0-32,3 4-75,3 1-49,-7 2-37,-6 1-34,-10 1-32,-10 0-27,-9 0-35,-3 0-69,-3 1-105,3 1-210,0-2-277,-4 0 0,2-3 0</inkml:trace>
  <inkml:trace contextRef="#ctx0" brushRef="#br1" timeOffset="788443.731">29299 16441 1710,'0'-5'196,"-2"0"20,2-2 3,0-1 4,0 7 38,0 2 32,0 7 35,0 12 28,0 12 5,0 12-150,0 12-42,2 9-18,-1 2 0,-1-1-7,2-3-37,-1-5-33,-1-12-34,0-6-28,0-11-32,0-10-61,0-6-101,2-10-143,5-17-597,-4 2 0,9-11 0,3-6 0</inkml:trace>
  <inkml:trace contextRef="#ctx0" brushRef="#br1" timeOffset="789039.7946">29833 16486 2671,'-6'-9'139,"-5"-3"25,-2-3 33,-7 1 26,-4 6 27,0 4 18,-2 4 14,-1 7 4,3 3 2,2 4-109,5 5-28,2 2-19,6 2-18,6 3-6,0 3-14,3 1-16,6 4-12,6-1 0,2-1-2,1-5-3,7-6 1,-1-6-3,-1-10-16,3-5-24,-1-8-19,2-9-13,-3-6-16,-3-4-17,-7-7-2,-2 0 0,-8 0 1,-1 7 0,0 3 3,0 9 2,0 10 11,0 3 18,-1 6 25,1 12 18,-3 10 6,3 7 3,0 13-1,0 6-5,3 2 0,-3 1 1,0-4-3,0-7-10,0-8-19,0-8-34,0-8-59,0-9-117,1-8-149,1-17-698,-1 5 0,2-9 0,5-8 0</inkml:trace>
  <inkml:trace contextRef="#ctx0" brushRef="#br1" timeOffset="789772.7923">30217 16423 1507,'-3'0'195,"-3"0"40,4 0 26,-4-3 12,6-2 23,0 1 5,0-3 5,6 0 2,6-2 3,9 3-147,8-3-45,7 4-41,0 0-26,3 3-12,-9 2-24,-6 0-12,-4 4-18,-7 0-11,-4 4-4,-4 5-2,-5 3-4,-3 2 11,-9 6 9,-9 2 8,-8 3 7,-1-2 12,3 0 8,9-3 11,8-6 8,6-5 3,8-6 6,3-2-9,3-2-7,6-1-9,3 0-6,5 0-4,-6 6 5,5-5 0,-7 7-8,1 1 0,-1 1-6,-6 5-2,-4 0 2,-5 1 2,-4 3 1,-8-3 0,-5 0-2,-9 2 1,-12-6-1,-2-4 2,-3-3-4,6-7-23,6-2-83,12-10-149,9-7-181,9-3-348,12-6 0,15-7 0,7 3 0</inkml:trace>
  <inkml:trace contextRef="#ctx0" brushRef="#br1" timeOffset="790205.4256">30770 16293 2985,'-7'0'118,"1"0"37,-5 7 31,-2 6 22,4 13 12,1 7 16,4 11 3,4 10 4,0 3-2,0 0-79,0 0-37,0-3-36,3-11-27,3-4-17,3-10-6,6-9-14,3-9-5,3-7-3,3-8-4,3-8-9,-6-5-8,-1-5-7,-14-2-12,-3-2-6,-11 1-4,-5 5-5,-7 3 4,-5 5-4,-7 8 3,5 2-11,4 7-38,1 4-47,5 0-67,11 0-112,17-5-573,-10 6 0,8-8 0,5-2 0</inkml:trace>
  <inkml:trace contextRef="#ctx0" brushRef="#br1" timeOffset="790580.8678">31101 16386 3095,'-10'1'123,"-1"6"36,-5 8 18,5 7 20,5 7 16,5 6 6,7 3 5,4-1 2,8-4 1,1-3-93,6-10-20,2-8-35,-1-7-16,2-7-19,-4-8-17,-4-4-9,-5-8-11,-9-5-8,-6-7-6,-14-5 0,-10 1-8,-9 2-2,2 11-2,-3 6-7,7 15-46,5 8-85,3 12-109,47-2-685,-40 9 0,6 1 0,7-2 0</inkml:trace>
  <inkml:trace contextRef="#ctx0" brushRef="#br1" timeOffset="791055.9693">31729 17031 2790,'-6'0'129,"-8"0"31,-11-2 28,-12 2 20,-17 2 28,-10 0 17,-16 1 17,-16 1 17,-22 4 15,-14 4-95,-26 2 4,-24 6 0,-20 0 3,-12 6-9,-14-2-22,-3 4-10,1-3 8,18 2 17,12-2 4,25-2-10,16-2-18,25-1-25,18-6-31,21 0-10,18-5-9,23 0 0,20-1-28,14-5-27,14-1-23,6-2-23,3 0-33,3 0-89,-3 0-91,2 0-78,2 0-84,-2 2-133,13-2-755,-12 2 0,0 0 0,0-2 0</inkml:trace>
  <inkml:trace contextRef="#ctx0" brushRef="#br1" timeOffset="794130.6098">28957 17648 1340,'-11'2'170,"-5"5"56,-2-4 34,1 0 26,8-1 38,5-2 30,1-2 32,3 2 15,-3 0 5,3 0-109,6 0-56,7-1-47,10-1-25,10-5-19,15 1-36,5-3-27,4-1-33,-3 1-13,-7 2-5,-14-1-3,-10 3-5,-13 3-6,-6 0-9,-4 6-6,-4 3 0,1 7-2,-1 7 0,-6 12 0,1 5-3,-4 5 5,4 0 1,4 0-1,2-2-1,2-7-1,2-2-17,-1-6-37,0-6-64,0-5-96,3-4-108,14-6-682,-7-2 0,1-6 0,4-8 0</inkml:trace>
  <inkml:trace contextRef="#ctx0" brushRef="#br1" timeOffset="794554.9076">29533 17590 3076,'-13'0'104,"-4"4"17,-5 6 18,-7 6 18,9 8 4,4 9 7,7 6 2,6 6 7,6 1 0,6 0-73,3 3-26,2-8-15,5-2-16,2-7-17,0-6-5,0-9-2,1-12-6,0-3-9,-1-9-17,-3-4-14,-6-7-26,-6-4-17,-4-5-14,-10 3-2,-7 0-2,-3 5-5,0 6-2,-4 5-34,6 5-36,3 2-65,7 1-75,25-4-390,-16 3 0,4-1 0,-1 1 0</inkml:trace>
  <inkml:trace contextRef="#ctx0" brushRef="#br1" timeOffset="794947.7359">29884 17597 3002,'-6'0'116,"-6"2"27,-1 3 13,-1 7 21,8 3 8,1 14 4,5 5 4,6-1 3,5 6 5,2-6-83,3-3-22,1-10-12,2-4-7,-1-11-20,1-5-8,2-12-3,0-6-6,3-7-5,-7-7-19,-5-6-29,-8-1-30,-10-1-23,-10 3-19,-3 7-24,0 8-37,-3 13-67,8 4-113,4 3-151,5 6-262,4 0 0,2-1 0,7-1 0</inkml:trace>
  <inkml:trace contextRef="#ctx0" brushRef="#br1" timeOffset="795228.85">30376 17569 1969,'6'5'138,"-3"8"29,0 6 9,0 8 4,-4 6 1,-4 4 1,-4 2 2,-6 0 1,0-1 2,0-8-102,4-3-37,5-10-45,6-8-60,3-7-128,5-20-503,3 2 0,7-9 0,10-4 0</inkml:trace>
  <inkml:trace contextRef="#ctx0" brushRef="#br1" timeOffset="796289.0013">30688 17456 2872,'-10'8'108,"0"2"14,-2 9 8,-1 5 3,10 7 4,3 1 0,5 4 4,3-4-2,4 1 4,1-5-95,1-9-5,-3-5-12,2-7-5,-2-4-4,5-8-7,-2-7-24,-1-5-11,-2-6-15,-5-9-13,-3-3-4,-6-3-3,-6 1 2,-6 3 2,0 5 1,-6 10 5,3 7 22,3 5 9,4 4 16,6 3 18,4-1 17,1 1 12,6-1 1,5-1-2,8-1 4,11-2 4,13 4 6,3-2 2,-1 2 0,-1 2-4,-13 6-8,-14 5-6,-9 5 0,-6 7-1,-7 7-5,0 6-2,-1 1-3,3 1-1,0-1 4,1-5 1,4-4 3,-1-8 5,2-7 7,4-9-2,4-4 2,2-10-3,6-7-1,1-10-12,-4-4-19,-5-10-19,-7-2-14,-4-1-14,-3 6-15,-6 3 0,-1 9 0,-7 9 0,1 6 0,1 4 12,4 3 14,7 1 22,2-1 11,2 2 2,4-2 4,4 0-3,7 0-1,9-1 0,8 3 2,4-2-2,3 2-1,-6 1-6,-6 4-2,-10 6 11,-2 2 2,-8 6 2,-4 6 1,4 5-1,4 1 1,3 0 2,2 1 4,4-4 6,1-3 13,2-9 3,1-6 10,2-6 0,4-10 2,1-9 1,-1-9 3,-7-5 3,-8-8 0,-9-4-9,-18 2-16,-17-2-17,-13 2-12,-15 1-8,-14 5-13,-1 9-30,9 6-50,13 12-71,15 2-93,22 3-263,7-2-491,12-1 0,12-8 0,7-7 0</inkml:trace>
  <inkml:trace contextRef="#ctx0" brushRef="#br1" timeOffset="796709.485">31590 16424 3336,'0'0'94,"2"0"23,-2 0 19,6 5 23,8 9 11,13 5 2,13 8 3,13 4 2,9 3 0,0-2-90,-4-2-26,-5-5-60,-17-3-78,-12-5-120,0-7-228,-15-5-407,-1-3 0,0-9 0,0-10 0</inkml:trace>
  <inkml:trace contextRef="#ctx0" brushRef="#br1" timeOffset="796937.6949">32029 16343 2292,'-4'0'106,"-5"2"25,-7 9 22,-5 8 11,-5 10 5,-6 11 1,4 10 1,-1 3 1,-2 2-3,2-1-85,8-2-59,2-10-73,7-9-134,18-15-188,1-5-271,16-11 0,7-10 0,15-9 0</inkml:trace>
  <inkml:trace contextRef="#ctx0" brushRef="#br1" timeOffset="797172.2769">32301 16281 1916,'0'0'110,"0"0"40,-3 5 18,3 3 6,-2 9 4,2 13-1,-1 9 1,2 9-3,-1 1-20,0-2-118,2-5-105,5-7-198,1-19-350,4 3 0,3-11 0,12-7 0</inkml:trace>
  <inkml:trace contextRef="#ctx0" brushRef="#br1" timeOffset="797891.0556">32513 16293 2120,'0'1'92,"0"5"29,0 9 33,0 7 10,0 6 3,3 11 2,5 4 2,5-3 5,4-3 0,5-6-54,1-8-22,-4-8-23,-1-7-30,-1-6-12,-2-4-2,0-8-3,-3-7-6,-4-8-9,-4-11-1,-1-8-4,-7-6-10,-7 0-5,-4 7 0,-3 3-1,-4 13 4,0 5 5,6 10 15,7 2 33,4 3 33,1 5 8,4-2 5,9 1 3,9-1 0,15 0 2,15 3-1,12 1-4,2-2-13,-5 5-26,-12 2-33,-13 7-9,-11 3-2,-9 9 3,-9 8 1,-2 4 1,2 3 3,4 2 4,3-3 19,5-4 21,5-7 19,2-9 15,2-8 36,-1-5 9,5-8 7,-2-8-4,4-7 6,3-3-4,-3-13-13,-8-6-16,-9-4-12,-7 1-16,-9 3-39,-16 4-14,-13 7-8,-7 11-7,-17 7-16,-4 5-41,-5 10-59,2 4-41,0 8-59,2-1-77,10 9-100,11 1-204,-2 3-486,4-1 0,-3 6 0</inkml:trace>
  <inkml:trace contextRef="#ctx0" brushRef="#br1" timeOffset="803731.1371">32093 18618 2081,'0'0'90,"0"0"31,0 0 41,0 4 20,3-4 3,3 5 3,0 1 0,5-2 0,-1-1-13,7 1-91,-5-4-108,3-4-168,-8-18-493,0 5 0,-6-8 0,-1-11 0</inkml:trace>
  <inkml:trace contextRef="#ctx0" brushRef="#br1" timeOffset="803928.6613">31786 18049 3049,'-3'0'3,"2"0"-1,-1 0-5,5 0-15,2 0-47,8 0-81,16-8-148,-13 4-211,2 0 0,1-3 0,-6-7 0</inkml:trace>
  <inkml:trace contextRef="#ctx0" brushRef="#br1" timeOffset="912359.2223">29267 18274 1596,'6'-7'61,"-3"-1"24,4-6 26,0-3 40,-3 2 38,-1 1 32,2 5 22,-4 2 7,1 3 6,-2 3-36,0 1-5,0 0-13,0 1-18,0-1-28,0 0-23,-2 2-19,-1-2-12,-1 0-3,-1 4-7,2-4-7,2 0-10,-1 2-5,2-2-8,0 0-10,-2 0-16,2 0-14,0 0-12,0 0-4,0 3-33,0-1-59,0 2-59,0-1-92,0 0-113,4-3-155,-4 0-244,-4 5 0,1-1 0,-10 4 0</inkml:trace>
  <inkml:trace contextRef="#ctx0" brushRef="#br1" timeOffset="920162.6564">27532 18588 1984,'-3'2'175,"-2"-1"23,4 0 17,-2 1 15,4-2 5,-1 0 16,2 0 41,5 0 14,10 0 4,13 0-127,18 0-39,16-2-22,9 1-17,-1-2-15,-2 2-18,-18-2-55,-17 1-80,-16 1-37,-12 1-20,-7 0-59,-4 0-67,-2 0-100,-1-2-145,-5 5-185,-15 5 0,-2-1 0,-4 2 0</inkml:trace>
  <inkml:trace contextRef="#ctx0" brushRef="#br1" timeOffset="920385.7153">27622 18768 805,'-7'5'131,"-4"5"21,1 1 28,1 0 37,7-2 42,0-4 36,4-4 19,7 3 11,9-4 6,8 0-92,17 0-37,13 0-20,3-1-36,-1-2-86,-8-1-156,-6-3-224,-21-10-364,-12 13 0,-6-1 0,-2-1 0</inkml:trace>
  <inkml:trace contextRef="#ctx0" brushRef="#br1" timeOffset="920955.7313">28725 18277 1780,'0'-3'216,"0"0"15,-3 2 16,-6-2 29,-10 1 31,-11 7 22,-8 7 27,-7 8 19,-2 8 20,3 8-152,4 7-45,4 6-7,7 4-9,8-2-27,12 5-26,6-5-18,9-7-9,11-2 0,4-7-4,6-9-2,6-7-7,4-5 2,-2-10-1,1-2-6,-4-6-15,1-4-22,-7-4-46,-9 0-31,-7-5-18,-6 0-10,-10 0-3,-10-2-14,-10 4-12,-7 0-12,-5 6-14,-4 4-25,5 2-12,5 4-47,8 3-52,7-1-94,16-3-251,1 2-275,9-1 0,6-1 0,13-3 0</inkml:trace>
  <inkml:trace contextRef="#ctx0" brushRef="#br1" timeOffset="921161.3266">28886 18615 3916,'0'-10'154,"0"-7"9,0-2 0,0-2-1,0 3-18,3 3-71,-3 4-151,9-3-245,-7 7-551,1 4 0,3-1 0,4 1 0</inkml:trace>
  <inkml:trace contextRef="#ctx0" brushRef="#br1" timeOffset="921520.9317">29212 18391 3116,'0'-2'149,"0"1"40,0 2 29,-4 4 20,0 10 6,-5 3 5,-3 11 5,1 2 8,2 1 6,2-3-113,4-4-26,3-7-34,0-3-21,5-6-17,3-5-6,4-1-4,12-3-5,11-7-9,8-2-16,6 0-46,-4-2-71,-9-2-82,-7 5-116,-2-1-234,-21 4-417,0 1 0,-3-3 0,0-2 0</inkml:trace>
  <inkml:trace contextRef="#ctx0" brushRef="#br1" timeOffset="921844.2975">29432 18372 1872,'-1'-6'198,"1"2"21,0-2 6,0-1 24,0 6 51,0 2 24,0 6 19,0 6 25,0 10 6,1 9-136,-1 16-37,3 4-10,-1 5 0,1 2-18,-1-2-49,-1-6-23,1-2-18,-2-8-25,0-2-8,0-10-25,0-4-59,0-4-80,0-7-94,1-7-195,-1-14-626,5 7 0,-1-8 0,11-10 0</inkml:trace>
  <inkml:trace contextRef="#ctx0" brushRef="#br1" timeOffset="922416.972">30039 18490 2755,'-6'-14'127,"-3"-6"17,-6-5 28,-8-4 23,1 8 15,-4 4 14,1 5 2,0 9 9,3 3 5,4 10-106,3 4-19,3 5-14,3 1-25,4 8-17,4 1-6,-1 0 1,1-1 5,2 1-4,2-5-2,3-4 0,5-4 2,7-5 0,6-9-5,3-2-7,2-5-16,-1-5-29,-3-5-16,-5-4-9,-3-5-6,-8-2 0,-6 1-4,0 2 1,-3 7 2,0 3-3,0 5 11,0 5 25,0 11 20,0 8 15,0 11 9,-3 12 2,-3 9 3,1 5-1,-3 0-1,2 1 8,-1-8-6,4 0-16,0-12-43,3-4-64,0-7-96,0-8-114,20-8-747,-14-5 0,3-9 0</inkml:trace>
  <inkml:trace contextRef="#ctx0" brushRef="#br1" timeOffset="922716.8801">30412 18405 3278,'-6'10'143,"-6"9"21,-3 8 8,-6 6 12,0 0 11,1-5 6,7-4 9,4-9 12,6-4 5,6-6-110,6 0-31,13-5-19,13 3-9,13-8-12,9 0-33,2 1-59,-3-3-101,-7-2-197,-11-17-625,-12 15 0,-8-9 0,-3-7 0</inkml:trace>
  <inkml:trace contextRef="#ctx0" brushRef="#br1" timeOffset="922947.7379">30692 18303 2892,'-6'7'165,"1"6"34,-2 10 13,1 17 2,3 12 8,0 11-1,3 3 2,0 4-4,0-6-17,0-6-153,0-6-117,0-14-119,6-10-162,0-28-493,5 3 0,4-6 0,7-14 0</inkml:trace>
  <inkml:trace contextRef="#ctx0" brushRef="#br1" timeOffset="923360.9625">30877 18231 2500,'-3'0'153,"0"-2"13,-1 2 19,1-1 27,3 1 29,0 0 20,12 0 23,12 0 7,21-1 2,15-2-130,17-2-22,-5 0-12,-10-2-17,-20-1-25,-15 5-29,-16-1-23,-8 2-29,-2 2-3,-2 0-1,-2 6 1,-5 11 2,-4 11 7,-6 13 5,-8 17 1,-7 12 7,0 5 4,0 0 4,7-3-3,7-7-2,5-10-8,6-9-24,4-9-76,1-7-98,3-11-197,2-38-606,10 17 0,3-6 0</inkml:trace>
  <inkml:trace contextRef="#ctx0" brushRef="#br1" timeOffset="923702.8202">31995 17844 3202,'-3'0'122,"-3"1"59,-7 10 28,-2 16 17,-5 18 6,-4 23 3,-6 17 1,-3 19-1,-3 8 4,-5-3-77,2-4-42,0-10-59,4-11-25,5-18-16,2-6-9,7-13-20,7-12-80,8-9-89,10-10-230,12-33-560,9 13 0,8-9 0,14-7 0</inkml:trace>
  <inkml:trace contextRef="#ctx0" brushRef="#br1" timeOffset="923902.8764">32013 18752 2886,'0'0'128,"0"0"50,0 0 14,0 0 4,3 4 7,-3 0 2,3-1 3,2 4 0,3-3 2,3-2-104,5-1-102,6-2-178,32-10-736,-34 1 0,-2-13 0</inkml:trace>
  <inkml:trace contextRef="#ctx0" brushRef="#br1" timeOffset="924147.7819">31633 18107 3562,'0'-3'106,"0"0"19,0 0 16,0-1 15,0 0 8,3 4 6,1-1 2,3-2 3,-2 0-18,-2-1-120,0 0-92,0 0-159,11-6-725,-28 7 0,-10 2 0,-12-7 0</inkml:trace>
  <inkml:trace contextRef="#ctx0" brushRef="#br1" timeOffset="1.00562E6">31998 11355 624,'-7'-12'43,"-1"-1"10,-5-2 28,4 1 36,6 5 2,1 3 0,2 4 7,0-3 33,2 1 44,-2 1-6,0-1 16,0 1 3,0 3-18,0-4-30,0-2 3,0 1 8,0 1 17,0-3-13,0 1-36,0 4-23,0-3-24,0 2-12,0 2-10,0 0-5,0 0-2,0-1-5,0-1-26,0-1-14,0-4-6,0-1-2,0-2 0,0 3 0,0 1 0,0 2-3,0 2 0,0 0-1,0 2-1,0-1-1,0 2-4,0-1-2,0-1-3,0 2 1,0-5-1,-2 1-2,-3-4-1,-5-1-3,-5-2 3,-6-3-5,-4-1 2,-4-1-1,2 0 4,0 0-3,-2 0-1,3 0 6,2 0-3,-1 1 0,4 2-1,3-1-1,-3 2 0,3 1-5,-2-2-4,-2 3-1,-1-1-8,5 1-11,-5 1-31,2 2-17,3 3-25,-3 0-37,-1 3-40,2-1-40,-6-1-22,1-4-8,-2 0 3,-2 0 11,-1-1 34,-3-3 20,1-1 24,7 0-35,-1-10-150,-1 15 0,4 1 0,1 1 0</inkml:trace>
  <inkml:trace contextRef="#ctx0" brushRef="#br1" timeOffset="1.05073E6">7060 11875 665,'-4'0'34,"4"-2"31,-6 2 29,3 0 26,0 0 16,3 0 16,-3 0 14,3 0 16,0 0 19,0 0 6,0 0-10,0 0-20,0 0-19,3-2-21,0-6-6,6-2-9,7-4-4,2-6-10,5-1-13,4-1-15,3 0-4,8-3-5,7 0-8,6 0 0,5-2-7,8 2-2,4 3-8,6-2-7,6 5-1,2 3-2,0 5-1,0 2 4,-5 9 8,-6 4-1,-3 4 0,-4 8-3,-3 2-1,-1 7 1,1-1 1,1-7-1,3 0 1,-3-3-1,-1-4-7,0-5 0,-1-2 3,0-1 2,2-4 1,3-6-1,3-7 0,3-6-6,6-9-4,3-2-7,7-2-4,6 1 1,2 4-4,4 2 0,1 3-2,-2 4-1,-2 2-1,4 1 1,4 5-1,2 0 2,-1 1-1,3 6-4,-2 2 1,-5 2-1,7 1 2,6 1-1,3-1-1,7 3 1,-1-3-3,1 2 0,-2 0 0,3-2 0,0 1-2,3 2-3,2-3 2,3 0 6,-2 0 8,2-3 11,8 2 6,2-3 2,2-3 4,3-1 0,-3-2 2,4 2 2,0-1-5,-1 7-6,-2-1-7,-3 3-11,-7 5-5,2 2-1,1 3-5,4 1-2,1-4 0,6-3 3,5-4 0,8-6 5,4-9-3,5-3 2,4-4-1,6-3 0,-2 1 0,6-2 0,0 0 0,7 3-4,-5-2-1,-2 4-3,0-1 1,-1 6 0,-9 0 2,-3 7-5,-3 0 3,-2 3 2,0 2-5,-5 0 4,-3 2 1,-2 0-2,-4 1 0,-10-2 2,3 0-3,-2-1 2,-4 1-2,1-4 0,-7 0 1,-1 2 0,-1 0-2,-2-1 3,2 2 0,0-3-3,-1-1 2,1-1 2,2 1-2,2-2 0,-1 0 1,-6 2-2,-5 0 1,-1-1-1,-6 5 2,-2 1 0,-3 2-2,-4 1-1,-8 1 3,-8-1-2,-6-1-2,-3 1 2,-1 0 0,-8 0 0,0 0-2,-7 0 0,-6 0 0,-10 0 0,-5 0-2,-7 0 2,-9 0-1,-7 1-2,-6-1-3,-9 3 0,-3 1-2,2 0 0,-8-1 5,0 2 1,0 0 1,0-2 2,0 2-3,0 1 3,0-2 2,0 2 3,1 1 1,-1-2 0,3 4-3,2 1 1,1 5-1,2 5-4,0 10 6,0 5-2,-1 8 0,1 5-3,-1 5-1,-4 2 1,0-1 0,-3 2-1,3 0 1,-3-3 1,-3 0 2,3-2 2,-3 0 6,-7 1 12,1 3 10,-3-3 15,2 2 22,2-1 2,5-3 6,1-3-1,4-2-6,-1-5 9,1-2-13,1-8-3,2-4-10,0-2-16,-3-6-23,-1-1 0,1-2-6,-2-4 5,0-2 2,0 2-11,0-2 6,0-3-13,0 2 2,0-5 1,0 0-17,0 1-20,0-1-19,0-1-7,0 0-3,0-2 1,0 3 1,0-3 3,0 0 2,0 1-1,0-1 16,0 0 19,0 0 20,0 0 5,0 0 5,0 0 0,0 0-1,0 0 0,0 0-2,0 0-2,0 0 4,0 0-2,0 0 0,0 0-2,0 0-6,0 0-12,0 0-25,0 0-31,-2 2-41,-3 1-45,-6-2-46,-4 2-59,-5-3-82,-7 0-109,-1-4-136,-9 4-182,-8-6 0,-6 1 0,-11-3 0</inkml:trace>
  <inkml:trace contextRef="#ctx0" brushRef="#br1" timeOffset="1.05288E6">19580 11324 2216,'0'0'109,"0"0"14,0 0 11,0-3 10,0 3 8,0 0 11,0 0 10,0 0 7,0 0 6,0 0-83,0 0-18,0 0-13,0 0-3,0 0 12,2 0 5,1 4-3,3 7-1,4 8 8,3 10 9,8 9 1,2 8 2,8 3 0,6 0-6,6-3-20,2-7-5,0-10 12,0-12 8,-4-9 2,-1-11-1,-2-9 9,-1-9 4,4-11-1,-2-10 16,5-10 2,5-8-2,1-4-15,4 1-11,0 4 0,-1 8-12,-5 2-18,-8 10-4,-5 7 2,-13 7-4,-7 6 36,-9 8 29,-5 2 5,-1 7-4,0-2-19,0 4 1,0-3-8,0 3-3,0-2-3,0 2-14,0 0-40,0 0-29,0 0-12,0 0 0,0 0-2,0 0 5,0 0 8,0 0 8,0 0 9,0 0 8,0 0-4,0 0 12,0 0 1,0 0-1,0 0 2,-4 0-7,1 0 4,-8 0-13,4 0-5,-2 0-8,2 0 7,4 0-21,-1 0 0,1 0-13,3 0-1,-3 0-5,2 0-13,-1 0 5,2 0 0,-1 0 0,-2 0-2,-1 0 12,1 0-4,0 0 13,2 0 5,2 0 8,-2 0 9,1 0-6,1 0 3,-1 0 0,-1 0-3,1 0-13,0 0 10,0 0 0,0 0-5,0 0-5,0 0 5,-2 0 11,2 0-16,0 0 0,0 0 0,-2 0 5,2 0-14,0 0 1,-3 0 8,0 0 0,0 2-6,-2 1-2,-1-3 10,3 1-2,0 2 0,-3-3-5,5 0 7,1 0 1,0 0-9,-3 1-7,3 0-11,0 1-32,0-2-25,0 1-29,0-1-36,0 0-24,0 2-14,-4-1-13,4-1-8,0 1 1,0 1-3,0-2 16,0 1 7,0 0 18,0 2 22,0-1-7,0 3-30,0 0-33,0 0-76,0-1-87,0-1-122,0-10-247,0 8 0,-3-2 0,-3-2 0</inkml:trace>
  <inkml:trace contextRef="#ctx0" brushRef="#br1" timeOffset="1.05503E6">9403 11965 701,'-1'0'53,"1"0"17,0 0 19,-2 0 20,2 0 12,2 0 1,-2 3 11,0 1 20,0 4 13,0 5-27,0 4-7,1 5-6,2-3-13,2 2-12,1-1-4,-2-5 6,4-6-6,-2 1-13,-3-8 1,1-1 3,4-1-4,4-3-7,6-8-1,8-4-3,4-12-8,7-3-5,4-8-6,-5 4-6,-1-4-13,1 2-11,-6 1-6,-1 3-5,-6 4-6,-3 5-4,-8 6-2,-4 5-5,-4 5-3,-2 3-3,-2 1 2,0 3 0,0 0-1,0-2-1,0 2 2,0 0 0,0 0 2,0 0 4,0 0 3,0 0 2,0 0-1,0 0 0,0 0-1,0 0 1,0 0-1,0 0 1,0 0 1,0 0 0,0 0 0,0 0 0,0 0 2,0 0 1,0 0 0,0 0 2,0 0-1,0 0 1,0 0-2,0 0 0,2 0 1,-2 0-1,0 0-1,0 0-2,0 0 0,0 0-1,0 0 0,0 0 0,0 0 0,0 0-2,0 0-2,0 0 0,0 0-1,0 0-3,0 0 0,0 0-1,0 0-1,0 0 0,0 0-1,0 0 0,0 0 3,0 0-1,0 0 0,0 0 4,0 0-1,0 0 1,0 0 1,0 0 0,0 0 1,0 0-2,0 0 1,0 0-1,0 0 1,0 0-1,0 0 0,0 0-2,0 0 1,0 0 1,0 0 0,0 0 1,0 0 0,0 0 0,0 0 1,0 0-1,0 0 0,0 0 2,0 0-1,0 0-1,0 0 0,0 0 2,0 0 0,0 0-1,0 0-1,0 0 1,2 0-1,-2 0-2,1 0-4,-1 0 2,4 0-2,-4 0-1,3 0-1,-3 0 3,0 0-1,0 0 3,0 0 0,0 0 5,0 0 2,0 0-1,1 0 3,-1 0 1,0 0 1,0 0 0,0 0-2,0 0-1,0 0-2,0 0-2,0 0-2,0 0-4,0 0-17,2 0-29,-2 0-13,1 0-7,2 0-20,2 0-35,1 0-36,0-1-31,0-2-33,0-1-43,3-1-140,-3 2 0,-3 1 0,0 1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2:06:07.786"/>
    </inkml:context>
    <inkml:brush xml:id="br0">
      <inkml:brushProperty name="width" value="0.05292" units="cm"/>
      <inkml:brushProperty name="height" value="0.05292" units="cm"/>
      <inkml:brushProperty name="color" value="#FF0000"/>
    </inkml:brush>
  </inkml:definitions>
  <inkml:trace contextRef="#ctx0" brushRef="#br0">7561 5344 1807,'3'0'52,"0"0"18,1 0 30,3 0 27,-1 0 22,-3 0 20,3-2 23,0 1 23,0-1 20,-2-1-21,1-1 3,-2 1-8,3-4-19,3 2-24,5-5-15,2-2-6,7-5-7,11-2 1,10-5-6,11-8-7,9-7-3,10-9-4,7-11-4,6-5-6,-4-4-1,3 1-14,-5-1-16,-9 7-24,-7 6-16,-8 9-15,-13 8-10,-8 8-10,-3 8-16,-8 5-5,-1 5-14,-2-1-8,-4 5-17,-3 1-28,-5 4-51,-4-2-68,-1 2-67,-4-1-120,1 1-134,-2 1-284,-11-1 0,-5 3 0,-11 5 0</inkml:trace>
  <inkml:trace contextRef="#ctx0" brushRef="#br0" timeOffset="1225.3936">7728 5286 1035,'-1'0'61,"-2"0"17,2 0 21,1 0 27,0 0 20,-4 0 10,4 0 17,-1 0 12,-4 0 4,2 0-34,0 0-10,2 0 0,-1 0-5,2 0-9,0 0-11,2 0-4,-4 0-12,2 0-11,0 0-5,2 0-9,-2 0-7,0 0-12,3 0-13,4 0-11,7 5-2,9 2-2,5 2 2,5 5 6,8 1 13,1 7 5,3-2 6,2 4 1,4-1 5,0 2-3,0-1-1,-1 0-2,-3-1 0,1-1-4,-4 1-7,0 2-3,2-1-6,2-1-5,-6 2-7,3-3 0,-4 0-4,-1-2-4,-7-3-3,-3 1-3,-4-6-2,-5 1-3,-6-1-1,-4-3-1,-4-1-2,-1-2-2,-1-3-2,1 0 2,-2 1-1,1-3 0,1 2-2,-1-2 2,2 2-1,-1-1 0,0 1 0,3-1-2,0 1 2,-3-1-1,2 0-2,-2 1-1,1 1-2,0-3 0,0 1-3,-1 0-3,-3 0-9,4-1-16,-2 1-36,1-2-39,0 3-49,0-3-110,9 0-191,-5 0-324,2-5 0,6-3 0,5-1 0</inkml:trace>
  <inkml:trace contextRef="#ctx0" brushRef="#br0" timeOffset="5524.6594">9587 4013 1107,'0'0'119,"1"0"36,-1 0 27,2-1 18,-2-1 13,0 2 11,1-1 14,-1 0 9,0-1 15,0 0-76,0-1-11,0 2-25,0-1-14,-1-1 1,-4 0-6,-5-1-6,-4 0-12,-5 0-5,-3-4-13,-2 4-14,0 2-15,5-1-9,-2 2-14,0-1-17,0 4-8,-2 0-4,2 4-2,2 1-2,-1 7-3,5-1 2,6 4-3,1 0 2,1 1 0,5 2 4,-1 2 3,3-3-1,0-2 9,0-1 0,0-2 4,3-3 2,6-3 6,5-2-1,4 1 2,2-3-4,4 0 0,0-1-2,-2 0-7,-2 1 0,1 3-4,0 0-4,-6 3-5,3 0-2,-3 0-4,0 3-1,-4 0 0,-2 1 2,-2-1 1,-4 4-6,-1-7 4,-2 4 0,1 0 5,-2 3 1,-4-5 6,-2 6 3,-5-4 1,-3 1 1,0-1 3,-5-1 8,5-4 2,-6-2 2,3 0-2,-6-3 1,1-1-2,-2-1-1,4-2-2,1-3 1,-1 1-4,7-2-2,1-3-4,7 2-5,0-2-5,6 3-17,-3-1-25,3 4-27,0-3-47,0 0-65,0-1-68,6 1-159,6-8-162,0 7-258,3-4 0,4 2 0,7-1 0</inkml:trace>
  <inkml:trace contextRef="#ctx0" brushRef="#br0" timeOffset="6015.4899">9835 4331 2849,'0'-3'71,"2"-2"5,-2 0 2,1-2 0,1 0-2,1 1 0,-2 0-4,2-1-22,3-1-62,-5 2-168,6-9-114,-3 0-294,1 2 0,1 1 0</inkml:trace>
  <inkml:trace contextRef="#ctx0" brushRef="#br0" timeOffset="6958.5355">10267 3988 914,'0'0'120,"0"0"4,0 0 0,0 0 4,0-1 34,0 5 54,0 1 34,2 9 20,1 6 10,1 6-92,-3 7-14,2 3-1,-1 3 4,-2-1-2,0-1-32,0-5-54,0 0-33,0-1-18,1-5-11,-1-3-7,0-3-5,3-5-1,-1-1-4,-2-5 4,3-1 4,-3-5 12,0-2 9,2-1 1,-2 0 5,0 0-2,0 0 1,0 0-2,1 0 2,-1 0-6,0 0-4,0 0-12,0 0-9,0 0-3,0 0-5,0 0 1,0 0-2,0 0 2,0 0-2,0 0 0,0 0-4,0 0 0,0 0-2,0 0-1,0 0 0,0 0 0,0 0-1,0 0-14,0 0-25,0 0-16,0 0-10,0 0-5,0 0 2,0 0-4,0 0 1,0 0 2,0 0 3,0 0 14,0 0 24,0 0 18,0 0 10,0 0 4,0 0-2,0 0 1,0 0 0,0 0-2,0 0-8,0 0-9,0 0 0,0 0 0,0 0 0,0 0 2,0 0 3,0 0 2,0 0-2,0 0-11,0 0-29,0 0-35,0 0-52,0 0-17,2 0-20,-2 0-29,0-1-28,0-1-37,6-2-150,-5 4 0,1-3 0</inkml:trace>
  <inkml:trace contextRef="#ctx0" brushRef="#br0" timeOffset="7694.6366">10138 3952 1664,'-7'-4'133,"1"-1"23,-4-1 24,1-1 23,4 0 25,-1 4 6,2-1 3,4 1-1,-1-1-1,1 4-93,0 0-29,1 0-19,2 0-20,1 4-16,4-1-18,11 1-3,7-3 1,10 1 2,6-2-1,6 0-13,1-2-34,-4 2-44,-3 0-71,-7 0-119,-7-1-117,1-2-325,-13 6 0,-8-3 0,-5 5 0</inkml:trace>
  <inkml:trace contextRef="#ctx0" brushRef="#br0" timeOffset="8010.3112">10120 4432 1257,'-3'5'73,"1"4"37,1 0 36,-1 0 30,2 0 17,0-2 7,0-3 15,2 1 10,9 2 4,8-1-39,14 1-26,9-6-36,12 2-41,2-3-42,-1 0-70,4-1-199,-13-12-413,-9 10 0,-13 2 0,-14-2 0</inkml:trace>
  <inkml:trace contextRef="#ctx0" brushRef="#br0" timeOffset="8713.5282">9695 5257 1208,'0'0'95,"0"0"52,0 0 23,0 0 23,-1-3 29,-8 3 20,-2-4 17,-13 1 10,-5 2 8,-4-2-51,-1 3-42,-1 4-49,-1 3-23,5 5-20,0 5-27,3 4-18,5 4-12,4 7-7,9 0-2,6 6-4,2-1 3,11 3 1,7-6 1,11-2-2,3-3 1,12-6-3,-3-5-2,-1-4-17,-2-5-50,-4-5-76,3-4-164,-5-12-469,-1 2 0,0-7 0,0-6 0</inkml:trace>
  <inkml:trace contextRef="#ctx0" brushRef="#br0" timeOffset="8905.4237">9891 5471 1903,'0'0'108,"0"0"9,3 0 1,-3-3-24,3 2-120,3-10-138,-1 5-266,-1-5 0,-1-3 0</inkml:trace>
  <inkml:trace contextRef="#ctx0" brushRef="#br0" timeOffset="9238.2753">10297 5232 1835,'0'0'72,"0"0"19,0 5 27,0 1 22,0 8 11,2 8 4,-2 9 1,0 1 3,0 5 2,1 3-66,-1 0-6,0-1-20,0-2-27,0-5-33,0-4-42,0-8-105,2-8-83,5-7-369,-6-3 0,3-7 0</inkml:trace>
  <inkml:trace contextRef="#ctx0" brushRef="#br0" timeOffset="9563.7827">10183 5071 1868,'0'0'126,"-2"-1"2,1 1 11,1 0 21,0-2 15,0 2 10,3 3-3,9 1 19,5-1 7,17-2-117,14 0-5,8-2-1,5-3-18,-2-3-37,-8 2-38,-12-2-63,-12 0-111,-8 0-133,-9 2-316,-5 2 0,-4 5 0</inkml:trace>
  <inkml:trace contextRef="#ctx0" brushRef="#br0" timeOffset="9883.903">10220 5675 943,'0'6'82,"2"3"23,5-1 18,10-2 17,4-3 19,15-3 23,11-3 9,8-3 2,4 0 2,1-1-50,-4 0-45,-6 0-74,-5-3-157,-9-2-359,-8 4 0,-9 1 0,-9 0 0</inkml:trace>
  <inkml:trace contextRef="#ctx0" brushRef="#br0" timeOffset="14103.5227">11107 4095 2023,'-3'0'98,"3"0"29,-3 0 28,-1 0 24,4 0 21,0 0 14,0 0 14,-1 0 11,2 0 8,-2 0-65,2 0-32,-1 0-13,0 0-16,10 0-15,6 0-11,10-2-8,13 1-8,6 0-4,8-2-6,1 2-3,-1 1 5,-2-2-13,-3 4-12,-3 0-9,-3 2-8,-3-1-7,-4 0-10,-5-2-14,-5-1-24,-5 0-51,0 0-82,-8 0-115,0-2-175,-6-3-384,-2 1 0,-8-2 0</inkml:trace>
  <inkml:trace contextRef="#ctx0" brushRef="#br0" timeOffset="14522.7404">11603 3981 2110,'0'0'96,"2"0"8,-2 0 2,0 0 10,0 0 16,0 0 12,3 0 21,6 0 17,4 3 8,5 1-78,8 1-9,5 3-6,0 4 2,-1-2-4,-4-1-15,-5 2-10,-2 1-16,-10-1-8,-4 2-2,-5 6 4,3 1 3,-12 3 1,-8 6-1,-1 3-2,-9 4 2,-6-3-2,1 2-5,7-6-8,1-4-12,11-4-32,4-4-48,4-6-65,2-3-175,3-8-527,0 0 0,0-4 0,0-3 0</inkml:trace>
  <inkml:trace contextRef="#ctx0" brushRef="#br0" timeOffset="15575.2275">12654 3874 882,'0'-1'99,"1"-1"60,1-1 59,-1 1 38,-2-1 18,1 0 4,-2 2 3,-6-1 2,-6 1 2,-9 1-59,-10 1-29,-6 2-53,-5 0-56,1 2-36,5 2-16,5-2-2,7 1 0,11-3-2,9-1 1,3-1-1,3-1-7,2 0-4,-2 0-4,0 0 1,0 0-3,0 0-3,0 3 0,0-1 0,1 3 1,1 9 5,1 2 7,2 9 2,5 9 6,-7 3-2,1 5 5,-2 2 2,-2 4-2,-2-3 0,2-2 2,-1-9-6,-2-4-10,1-9-1,1-10 2,1 0 23,0-9 13,0-1 4,0-4-2,0 0-3,0-13-3,1-2-5,2-4-1,3-5-3,5 2-8,1 5-25,6 4-17,0 3-6,3 5 1,0 4 0,-3 2-3,-1 1 4,-5 2 0,0 1-1,-6 6 1,0 6 4,-5 3-2,1 9 5,-2-1-1,0 3 1,0 0 7,4-4-2,3-5 3,0-2 5,6-5 4,5-6-2,-2-5 1,5-1-2,-3-5 3,3-5-4,-5-4-3,2-6 1,-3-2-7,-1-3-7,-5-3-14,-6 0-12,-3 3-8,-9 1-4,-5 4-12,-7 9 0,-3 4-8,-2 4-27,1 3-29,6 3-50,6 1-102,6-4-146,7 0-325,10 2 0,1-2 0</inkml:trace>
  <inkml:trace contextRef="#ctx0" brushRef="#br0" timeOffset="15937.123">12866 4159 2373,'0'0'38,"3"1"27,1 3 22,3 7 20,0 2 13,-4 6 7,1 8 6,-2 2 5,-2 0 5,-2-1-21,4-6-2,-2-4-5,0-4 29,0-8 22,0-3-4,0-3-4,1-5-3,-1-2-5,2-9-1,-2-4-6,1-6-8,1-4-24,1-3-62,2 1-45,6 3-32,3 6-44,6 0-96,7 5-238,4-1-502,4 1 0,3 0 0</inkml:trace>
  <inkml:trace contextRef="#ctx0" brushRef="#br0" timeOffset="16583.765">13201 4105 2047,'-1'12'54,"-2"3"19,-2 9 15,-2 5 3,2 3 6,2 1 5,0-4 5,2 0 0,1-3 6,0-6-41,0-3 3,0-7 16,0-3 12,0-4 3,0-3-2,0-3-2,0-5-6,0-8 0,0-6-4,1-9 0,-1-8-18,5 5-30,0 1-19,3 8-12,1 4 2,2 8-1,2 5 0,3 5 2,3 2-2,-1 2-1,5 5 3,-2 2-5,-4 2-10,-3 2 5,-3 2-7,-5-3-5,-3 0 1,-3-4 4,0-3 10,0-1 13,0-1 12,0-2 6,0-2 4,1-3 2,2-9 2,7-3 4,2-4-7,3 0-2,1 3-10,1 7-15,-7 7-13,1 3-4,-2 2 4,-2 6-6,-2 5 0,1 5-1,-2 7 9,-2-1-9,-1 5-21,2 1-41,0-4-63,4-1-182,3-12-509,2 2 0,2-9 0,7-5 0</inkml:trace>
  <inkml:trace contextRef="#ctx0" brushRef="#br0" timeOffset="17009.8599">13707 4138 1993,'0'0'73,"-4"5"25,-2 5 24,-2 4 25,-1 2 10,2 8 13,2 0 8,4 0 4,1-4 8,0 1-18,1-8-15,5-4 1,6-4-11,5-3-19,7-7-5,4-6-10,1-2-5,-5-6-1,-2-2-8,-9-1-6,-4 1-30,-6 0-23,-2 4-10,-1 2-11,0 4-11,0 5-5,0 4-6,0 2-1,0 5 3,3 5-7,0 2 2,1 5-6,3 3-27,-1-1-56,4-2-90,10-5-267,-7-1-362,2-4 0,5-7 0,4 0 0</inkml:trace>
  <inkml:trace contextRef="#ctx0" brushRef="#br0" timeOffset="17296.645">14167 3842 2666,'0'-11'75,"-1"4"5,-1-3 32,1 6 22,1 5 14,0 15 11,0 7 8,0 15 8,-6 9-1,-1 10-71,-1 6-2,2-1-5,-1-4-33,4-8-28,3-4-50,3-11-65,16-7-196,2-34-507,7 12 0,12-9 0,12-5 0</inkml:trace>
  <inkml:trace contextRef="#ctx0" brushRef="#br0" timeOffset="17699.4971">14572 4114 2432,'-13'-1'76,"-7"-2"21,-8 2 25,-9 2 31,7 6 14,2 3 34,2 8 15,8 4 11,12 3 4,2-1-45,4 5-28,3-6-20,1 0-21,4-5-19,-1-7-5,7-6-27,1-2-12,3-6-10,1-6-4,2-4-2,-2-2-6,-3-6-9,-5 0-16,-7-1-13,-1 5-22,-3 2-20,0 5-6,3 8 1,-2 4 1,3 8-2,2 9-9,1 5-46,10 5-84,3 5-185,5-2-417,5-5 0,8-4 0,11-12 0</inkml:trace>
  <inkml:trace contextRef="#ctx0" brushRef="#br0" timeOffset="18257.7279">15258 4197 969,'-3'0'169,"3"0"29,0 0 20,0 3 28,0-6 23,0 3 14,0 3 13,0-3 9,0 0 15,3 0-87,10 4-34,9-4-19,17 1-11,15-1-24,14 0-19,3-1-13,1 1-13,-4 0-8,-9 3-16,-8-3-29,-11 3-16,-10 0-10,-12-2-26,-7-1-37,-5 0-77,-4 0-122,-2-4-135,0-6-428,0 3 0,0-1 0,-3-4 0</inkml:trace>
  <inkml:trace contextRef="#ctx0" brushRef="#br0" timeOffset="18568.4896">15760 4099 944,'-5'-4'160,"-1"0"42,0-2 41,-1-3 31,7 4 18,0 2-2,0 1-4,0-1 10,1 3 10,9 3-97,6-1-54,6 5-37,7 6-39,-1 2-26,-1 3-11,-4 2 11,-6 2 12,-8 3-6,-4-2-5,-1 7-2,-10-3 2,-6 3-1,-5 0-3,-9-1-8,-5 0-36,-2-2-57,0-2-79,5-4-196,0-2-460,2-5 0,5-7 0</inkml:trace>
  <inkml:trace contextRef="#ctx0" brushRef="#br0" timeOffset="19204.4656">16399 4132 1944,'0'0'-50,"0"-1"-5,0 4 0,-4 5 5,-5 8 6,-5 4 10,-1 9 7,-4 6 4,-1-2 2,0 3 46,1-5 7,4-5 14,1-3 44,7-8 38,2-4 5,4-8-8,1-2-2,3-8 2,3-4 1,1-9 0,10-8 1,1-9-5,-2-2-45,5-5-42,2 1-13,-3 4-9,2 7 12,-2 7-9,-4 10 1,-2 9-2,-2 7 1,0 7 0,0 8 1,0 9-2,1 3 4,3 8 4,-3 3-21,1 0-32,2-2-76,2-3-88,0-9-107,-6-2-221,-5-3 0,-4-9 0</inkml:trace>
  <inkml:trace contextRef="#ctx0" brushRef="#br0" timeOffset="19398.7689">16338 4325 1936,'3'0'26,"5"0"7,8 0 1,6 0 1,7-2-11,10-3-33,7-2-115,1-18-267,1 16 0,-4-1 0</inkml:trace>
  <inkml:trace contextRef="#ctx0" brushRef="#br0" timeOffset="19905.4487">16804 4166 2238,'0'-2'20,"0"2"6,0 3 10,1 7 11,1 5 6,-1 14 5,2 10 5,2 9 2,1 1 4,0 0-17,0-5-2,-3-2-4,-2-8-9,-1-5-9,0-10 7,0-3 3,0-7-1,0-6-1,0-3-2,0-6-3,-1-5 1,-2-7-2,-1-8-1,2-16-1,2-4-14,0-7-3,0-5 7,7 4 10,0 7 7,3 6 8,7 12 5,2 7 3,-1 8 5,5 6 0,-6 6 3,0-1-4,-1 6-10,-5 4-9,-1 3-9,-6 2-6,-1 5-4,-1 1-2,-7 0-7,-4 0-24,-10 2-26,-1-2-49,-6-4-115,5-6-495,11-1 0,3-6 0,14-8 0</inkml:trace>
  <inkml:trace contextRef="#ctx0" brushRef="#br0" timeOffset="20421.4134">17182 4122 2062,'0'0'2,"0"3"22,0 4 26,0 6 22,0 5 17,0 11 3,1 10 4,1 5 2,4 6 0,-1 0 7,0-1-7,-2-7-22,-1-6-24,-2-4-24,0-10-6,0-6 7,0-6 3,0-7-1,0-3 1,1-3 2,-1-9-3,3-8 2,0-6 1,0-14 3,7-7-5,0-9-8,2-5 4,4 5 9,3 2 5,2 11 4,3 13 3,0 10-1,-3 8-1,1 7-2,2 5-4,-8 3-4,2 7-10,-8 2-10,-4 4-9,-9 6-16,-12 3-23,-10 1-47,-15 5-54,-2-2-70,3-4-84,9-8-343,11-2 0,11-11 0,10-5 0</inkml:trace>
  <inkml:trace contextRef="#ctx0" brushRef="#br0" timeOffset="20703.8902">17666 3863 1781,'2'-3'45,"-1"3"16,-1 0 35,3 7 24,0 6 13,1 12 5,0 8 1,-4 9 2,3 6-1,-3 3-40,0-1-14,0-1-26,3-6-54,3-8-61,3-7-79,7-13-103,1-8-287,3-2 0,2-5 0</inkml:trace>
  <inkml:trace contextRef="#ctx0" brushRef="#br0" timeOffset="21597.8081">17898 4185 1939,'0'0'69,"0"4"21,0 7 12,0 2 12,0 2 8,1 7 10,1-5 10,1 0 7,5-3 7,2-4-30,4-5-31,2-2-19,4-2-12,1-4-10,-3-2-7,1-5-10,-1-3-9,-5-5-10,-4 0-5,-5-4-6,-2 4 0,-2 4-5,0 3-3,0 6-2,2 5 0,1 0 0,4 8 1,0 6 3,2 7 0,5 11 2,-4 4 1,7 7 4,-8-2 4,2 1 2,-4 2 5,-6-3 5,-1 1 9,-3-2 5,-9-4 10,-1-1 12,-8-4 18,-6-5 28,-5-4 25,-3-3 24,-4-6 13,-7-7 4,-3-3-3,1 0-4,2-3-9,8-3-12,8 3-18,12-2-28,3 0-24,6 0-26,6-1-17,0 3-6,0 0-1,3-3 0,0 3 4,-4-2 2,4-1 0,0 2 3,0 1-2,0-3-1,0 3-2,0 0-3,-4 0-4,4 0-4,0 0-5,0 0-3,0 0-3,0 0-4,0 0 1,-3 0 0,2 0 0,-1-1 0,2-2-1,-1 3 0,1-1-1,-2 1-2,2-3-3,0 3-5,0 0-3,0 0-7,0 0-9,0 0-8,0 0-6,0 0-17,0 0-12,0 0-18,0 0-22,0 3-29,0-2-35,2-1-46,2 3-120,3-6-598,4 2 0,1-2 0,6-9 0</inkml:trace>
  <inkml:trace contextRef="#ctx0" brushRef="#br0" timeOffset="22613.651">18773 4213 1177,'-2'1'110,"2"1"42,0-1 28,0 0 16,0 1 5,0-2 3,0 1 11,3 1 10,4-1 10,4 3-61,8 1-34,11-3-37,5-1-27,4 2-12,9-1-3,-1-2-3,1 0-11,-2 0-9,-5 0-10,-4 0-9,-10 0-9,-5 0-19,-4 0-32,-3 0-46,1 0-81,-3-2-132,-4-16-321,-1 14 0,-4 0 0,-4-2 0</inkml:trace>
  <inkml:trace contextRef="#ctx0" brushRef="#br0" timeOffset="23114.3201">19209 4118 975,'-6'-4'85,"-2"3"35,2-2 39,2 0 29,1 1 9,3 2 2,0 0 21,3 0 19,-3 0 13,7 2-37,8 1-30,3 1-27,10 0-36,2 3-24,1-1-7,2 1 3,1 1-21,-3 2-16,-4 1-15,-4 2-6,-7 3-5,-7 1 0,-6 3 2,-3 2-3,-6-2 6,-7 3 2,-3 2 0,-4-2-2,-3-1 6,0 1-3,1-4-1,-1 0-9,8-5-4,0 1 1,6-4-10,1-5-4,5-1-6,2-4-15,1 2-39,0-3-29,1 0-53,13 0-216,-2-4-394,6 2 0,8-6 0,-1-3 0</inkml:trace>
  <inkml:trace contextRef="#ctx0" brushRef="#br0" timeOffset="23653.9488">19854 4113 1394,'0'0'60,"0"1"18,-3 6 19,-7 7 16,-4 9 4,1 8 4,-8 6 5,4 4 3,4 1 5,-1-6-25,4-1-30,5-9-13,0-3-7,4-9 12,1-2 14,1-8 4,2-2-5,5-4-3,2-5-2,6-4-5,1-7-2,-1-5-5,-1-11-12,-2-4-26,1-6-18,-4 1-5,1-1-3,2 9 1,-4 5-4,-2 10-5,-1 6-6,-1 7-2,0 4-2,1 2-3,3 6-1,1 8 1,1 3 1,-2 9-2,1 9 2,0 2-11,-1 1-45,3-4-125,19-3-410,-22-4 0,1-4 0,-2-5 0</inkml:trace>
  <inkml:trace contextRef="#ctx0" brushRef="#br0" timeOffset="23867.6011">19878 4316 1941,'0'0'30,"6"0"12,1 0 11,10 0 3,3 0 6,10 0 2,8 0-3,2 0-54,8-5-172,-8 3-265,-3-1 0,-5-3 0,-3-5 0</inkml:trace>
  <inkml:trace contextRef="#ctx0" brushRef="#br0" timeOffset="24356.4157">20391 3938 1276,'0'-3'0,"-3"-1"2,3 3 32,-3-1 40,3 8 24,0 10 12,0 9 7,0 9 2,0 9 2,0 7 0,0 1 1,0 1 0,3-7-31,0-6-40,0-5-19,1-12-8,-3-7 0,-1-4 5,0-7 3,0-1-1,2-3 1,-2-4-2,0-7-2,-2-2 0,-1-2-5,-2-3-7,-5 5-6,-5 8-6,-6 4 5,-4 7 11,-4 7 4,6 1 5,4 3 12,6 3 13,10 1 13,3-4 6,6-5 2,10-1-4,6-5-28,5-2-72,3-2-89,2-5-120,-4-6-346,-4 5 0,-5-3 0,-3-1 0</inkml:trace>
  <inkml:trace contextRef="#ctx0" brushRef="#br0" timeOffset="24693.3587">20521 4239 1071,'3'-8'163,"-1"1"-2,-2 0 19,3 3 27,-3 1 20,3 11 13,2 5 11,4 4 7,1 3 16,3 5-132,2 2-20,5-2 3,-2-3-15,3-3-24,-6-5-12,-5-5 9,0-4 3,-4-2 0,-3-3-10,2-4-3,1-4-6,-2-6-2,-1-6-5,0-9-3,-2 0-13,1-5-28,1 1-23,0 5-39,4 2-109,5 7-197,-1 5-416,10 1 0,4 4 0,10 1 0</inkml:trace>
  <inkml:trace contextRef="#ctx0" brushRef="#br0" timeOffset="25534.5945">21026 4178 1798,'-14'5'58,"-6"4"18,-6 6 31,-2 3 33,2 5 19,5 0 14,6 4 8,2 0 11,7-3 6,3-2-33,3-2-8,3-5-11,1-7-24,8-1-32,3-4-15,8-2-12,1-1-6,-1-2-10,-3-3-5,-5-3-10,-2-2-8,-6-4-6,-4 2-6,0 2-10,1 3-9,-4 2-4,0 3 1,0 4-1,3 3-2,-3 1-2,7 5-6,-1 1-11,4 5-16,5-7-23,5 2-30,-1-5-32,1-2-34,-3-4-21,-3-1 0,-3-3 2,-2 0 7,-5-6 12,-2-1 28,-2-8 50,-3-3 65,0-5 62,-1 1 66,2 0 45,-1 6 12,3 4 1,0 11-1,0 0 1,0 4-12,0 4-17,0 3-26,3 5-28,-3 2-32,3 7-25,1-1-11,-1 0 3,2 0-1,-2-5-2,-1-4 2,-1-2 6,1-5 1,-1-4-2,-1 0-2,3-4 1,3-2-2,1-4 0,1-8 0,1-5 1,3-4-8,-1 0-10,-1 3-4,-1 8-2,3 8 2,-7 4 3,3 3-2,0 4 1,-2 5 0,4 3-1,-3 4 2,7 5 1,-7 1-11,2-2-25,-2-2-53,1-1-124,-5-8-510,6 0 0,5-4 0</inkml:trace>
  <inkml:trace contextRef="#ctx0" brushRef="#br0" timeOffset="25815.1167">21523 4018 1359,'0'-6'-7,"0"0"25,0 1 34,3 3 16,-6 6 13,3 11 8,3 5 2,-1 5-2,2 11 3,2 3 12,-1 3-16,-1 1-65,-1-3-104,3-10-77,-6-6-223,3-2 0,-3-6 0,0-5 0</inkml:trace>
  <inkml:trace contextRef="#ctx0" brushRef="#br0" timeOffset="26343.4182">21441 4250 1018,'0'0'60,"0"2"12,1 2 18,9 0 12,6-4 7,9 4 7,13-1 2,5-3-1,3 0 3,-2 0-54,-6-3-3,-11-1-4,-7 2 19,-8 0 29,-6 1 13,-6 1-4,2 1 3,-4-1 1,2-1-1,-2 1 0,-4 1 3,-1 3-5,-7 3-31,1 5-36,-2 1-19,4 4 0,5-1-1,3 1-2,0-4 1,6-2-1,2-2 0,2 0-3,7-4-5,2-3-5,1 0-1,3-2-4,-6-2-3,-3-3 1,-2 0-1,-3-2 1,-2 0-7,-1 1-4,-3 2-8,4 2-2,-3 1-2,4 4-4,1 0-19,5 5-39,5 2-58,6 1-95,2-5-402,9 4 0,2-6 0,-2 0 0</inkml:trace>
  <inkml:trace contextRef="#ctx0" brushRef="#br0" timeOffset="26754.3701">22109 4338 1119,'-13'-8'73,"0"-2"12,-4 1 18,0 2 39,9 5 23,-1 4 22,6 2 5,0-3-3,3 1 3,0 1-60,0 1-1,0-2-7,0 1-14,3-1-36,1-2-24,2 0-22,2 0-7,-2 3 7,4 4-3,-4 7 10,-1 8-14,1 7-3,1 6-1,2 5 2,-2 2 1,6 3 4,-7-1 4,-1-2 2,-5-2 7,-5-6 7,-13-6 2,-3-9 2,-5-1-2,-13-7-10,0-2-33,4-7-64,5-2-84,33-9-542,-12-5 0,9-6 0,16-6 0</inkml:trace>
  <inkml:trace contextRef="#ctx0" brushRef="#br0" timeOffset="27022.2874">22204 4498 1631,'2'-2'7,"3"-2"0,1-1-1,2-2-1,-1-3 3,2 1 2,-5 0 1,-2 3 2,-4 2 1,-8 1-11,-5 3 8,-8 7 5,-7 0 5,-3 9 1,2 3-5,5 8-61,2-55-307,3 58 0,0 1 0,-5-2 0</inkml:trace>
  <inkml:trace contextRef="#ctx0" brushRef="#br0" timeOffset="29959.5812">7561 6852 1278,'-1'1'43,"-1"1"6,1-1 7,-1 2 6,1-1 8,1-2 18,-2 2 36,2 1 38,0 0 26,0-3-12,0 3 6,2-3 11,2 1 8,5-2 3,8 1-1,0 0-12,7-2-29,3 1-26,6-3-16,6 0-14,9-2-8,8-4-13,10-3-10,5 1-9,1-5-5,5-5-5,1 1-5,-3 1-10,0-4-12,2 0-5,3 0-8,1 1-6,-1-3-2,3 3-3,-5 0-2,-7-1-1,-7 4-2,-11-1-2,-14 5 0,-13 3-11,-14 6-19,-5 2-16,-5 4-16,-4 1-24,2 0-49,0 0-54,0 0-75,-6-4-121,-1 4-291,-7-1 0,-7 2 0,-1 3 0</inkml:trace>
  <inkml:trace contextRef="#ctx0" brushRef="#br0" timeOffset="30908.8691">7747 6829 919,'-5'3'91,"-3"-3"18,-2 2 21,1 1 33,4 0 24,-1-3 17,0 1 11,2 0 17,1-1 14,0-1-42,3 2-25,0-1-15,0 0-19,0 0-29,0 0-24,0 0-16,0 0-9,0 0-14,0 0-10,0 0-6,0 0 2,3 0 13,6 2 16,4 0 15,13 1 18,10 1 9,14 4 4,4 3 3,9 2 1,5 4-2,4 5-6,8 1-17,4 0-13,2-3-16,8-1-14,0-3-7,-2 4-4,-4-4 0,-8 0-4,-12-3-3,-12-3 1,-14 1 1,-12-2-2,-10-3-3,-7 2-2,-10-3 1,0-1-5,-3-1-3,0-3 0,0 3-3,0-3-5,0 0-4,0 4-2,0-4-3,0 1-6,0-1-23,2 0-44,1-1-78,0 1-95,13-7-297,-10 4-347,0-4 0,-1-9 0,-1-6 0</inkml:trace>
  <inkml:trace contextRef="#ctx0" brushRef="#br0" timeOffset="31431.2854">8872 6268 2035,'0'0'137,"0"0"31,0 0 24,0 0 8,0 0 1,0 0 2,0 0 5,2 0 4,1 0 9,5 2-92,5 1-37,3 3-29,4 6-19,7 0-7,0 2 2,0 3 0,-3-2-4,-4-1-3,-2-2-8,-11-3-4,2-2-1,-6-3-1,0-2-3,-3-2-2,0 3-8,0 0 6,0 2-3,-4 3-3,-5 9 4,-3 4-17,-5 1-48,-1 6-62,-1 0-104,20-9-584,-13 5 0,2-6 0</inkml:trace>
  <inkml:trace contextRef="#ctx0" brushRef="#br0" timeOffset="31923.7011">8911 6809 2851,'0'1'26,"0"2"17,1-1 27,3 4 22,2 5 12,3 2 5,4 7 5,5 2 2,2 6 1,1 1-21,3 2-3,-1 1-15,1-5-26,-9 1-13,0-2 3,-9-4 9,-3-3 12,-3-4 7,0-2 3,-3-5 2,-3 1 0,-5-2 1,-8 2-1,-5 1-7,-5 2-14,-4 0-13,-3 4-23,-2-3-23,5 4-40,6-2-51,9-4-65,9-4-186,6-14-478,3 7 0,3-4 0,0-7 0</inkml:trace>
  <inkml:trace contextRef="#ctx0" brushRef="#br0" timeOffset="33449.3879">9536 6236 1452,'0'0'74,"0"0"12,0 0 11,0 0 5,0 0 5,0 0 29,0 1 27,0 7 17,0 4 11,-3 8-53,3 5-4,-6 4-9,-1 3-9,-4-1 1,0-1-2,0-4-24,0-2-27,3-6-14,2-4-6,6-5 0,0-3 18,0-6 8,0 1-4,0-2-3,0-5-2,0-5-5,6-7-3,2-7 0,5-4-9,2-7-7,6 2-26,-1 0-10,1 3 2,-3 5-9,-1 4-3,-4 9-2,-4 2 1,2 6 0,-1 2 4,-1 8 0,3 5 1,5 4-1,-1 6 2,1 7 7,1 2 0,-2 4 2,-2-2 4,-2-1-2,-4-3-1,-2-1-15,-2-7-31,-4-3-62,0-3-45,0-5-142,0-12-426,-4 4 0,-9 0 0,-3-6 0</inkml:trace>
  <inkml:trace contextRef="#ctx0" brushRef="#br0" timeOffset="33630.4544">9593 6428 2116,'0'-3'54,"0"1"2,0-1 12,-2 1 8,5 0 15,4 2 4,6 0 11,4-2 1,10-2-16,3-2-95,6-1-92,10-4-456,-14 4 0,-3 0 0</inkml:trace>
  <inkml:trace contextRef="#ctx0" brushRef="#br0" timeOffset="33915.3621">10041 6199 1372,'0'-3'73,"0"0"-4,0 1 23,0 2 35,0 2 20,0 8 10,0 7 8,2 5 5,-2 7 2,1 6-70,1 0 0,1 2 6,-2-1-22,2-4-38,2-6-50,1-5-103,6-7-143,-1-3-279,5-7 0,4-1 0</inkml:trace>
  <inkml:trace contextRef="#ctx0" brushRef="#br0" timeOffset="34184.6023">10310 6188 1540,'0'-6'50,"-1"2"3,-3-3 29,2 3 31,1 4 21,1 7 10,0 7 11,0 6 5,0 6 2,0 6-50,0 5-1,0-2-3,0 4-37,3-6-60,2-2-95,5-6-134,2-13-322,9 2 0,0-8 0,3-4 0</inkml:trace>
  <inkml:trace contextRef="#ctx0" brushRef="#br0" timeOffset="35005.7198">10535 6309 1695,'-3'0'75,"-3"0"9,-3 2 18,0 7 19,3 0 12,0 10 16,3 0 15,-1 0 5,8-1 6,-4-2-74,6-4 1,0-4 0,0-6-13,7-2-18,-2-1-9,4-7-16,-2-1-13,4-2-12,-5-5-17,-4 1-7,-2-1-16,-6-1-11,0 1-4,-3 3-1,0 0 3,0 3 2,1 4 2,1 3 3,-1 0 7,4 1 16,-1 1 20,4 1 8,5 0 6,4 0 2,3 0-3,5 3 1,-4 3 4,-1 3 7,-7 3 11,-1 4-6,-4 2-8,-4 2-6,1-2-6,1-3 0,1 0 0,3-2 1,3-7-5,3-1-1,4-2-4,1-4 0,1-4-1,4-2 1,-5-3-2,-3-2-4,-3 0-2,-6 0-3,-3 2-4,-3 4-6,0 2-2,0 2 2,1 0-1,1 4 4,4 4 6,2 0 4,3 4 6,3 2 9,3-3 9,-2-2 10,1-3 10,-2-2 1,4-4 2,-4-2-4,2-5-6,-4-1-3,0-6-8,-9-4-25,2 0-14,-4-3-13,-1-1-8,-3-1-10,-3 7-12,-1 0-16,1 5-23,-2 6-52,2 3-81,7 4-550,-1 2 0,0 1 0,3 0 0</inkml:trace>
  <inkml:trace contextRef="#ctx0" brushRef="#br0" timeOffset="35415.6547">11325 6228 2143,'-6'0'23,"-3"4"7,-2 0 16,-1 2 12,0 3 11,0 6 8,2 2 3,-2 3 6,9-1 4,0 2-9,3-4-4,1-2-5,4-3-4,3-3 2,3-6-5,4-1-7,8-4-1,1-6-3,-5-4-4,0 1-5,-5-4-2,-1 0-3,-10 1-10,0 6-18,-3 1-7,0 1 0,0 5-4,0 2-1,0 3-1,0 1-9,0 4-54,7 3-126,1-7-464,1 5 0,6-3 0</inkml:trace>
  <inkml:trace contextRef="#ctx0" brushRef="#br0" timeOffset="35865.2848">11590 6234 2344,'0'-3'31,"0"3"14,0-2 18,0 4 16,0 4 5,0 6 3,0 5 0,0 6 0,0 4 0,0-5-26,0 7-4,0-5-13,0-4-11,0-6 2,0-6 5,0-4 1,0-4 4,1-7 5,-1-3 2,3-7 1,0-7 0,3-2 1,8-3-8,-1 2-18,5 5-9,4 3-4,2 8-6,-5 0-4,4 9-5,-5-1-4,-5 8 0,-2 2-2,-7 3-6,-2 7-4,0 6-22,-2-2-52,4 1-117,3-10-464,2 5 0,5-8 0,9-3 0</inkml:trace>
  <inkml:trace contextRef="#ctx0" brushRef="#br0" timeOffset="36114.118">12110 6203 2161,'-14'0'65,"-2"4"14,-5 2 15,-4 6 14,10 0 12,-3 10 8,6-1 3,2 3 2,2-3 1,6 0-52,2-2-47,5-6-119,10-7-173,4-3-328,4 1 0,8-8 0,3 1 0</inkml:trace>
  <inkml:trace contextRef="#ctx0" brushRef="#br0" timeOffset="36462.7913">12164 6297 1874,'0'0'28,"0"0"14,0 0 16,4 0 25,2 0 8,4 0 4,7-2 2,4 2 2,2-4 0,-3-4-21,0 0-12,-9-1-13,-2-3-21,-6 3-27,-1-2-7,0 1-2,-8-1-2,-1 1-3,-3 7 1,-4 1 2,-2 0 4,0 5 1,2 5 5,-1 2 3,5 7-4,2 2 2,2 2-7,3-3-41,14-7-171,2-3-290,10-3 0,2-5 0,8-4 0</inkml:trace>
  <inkml:trace contextRef="#ctx0" brushRef="#br0" timeOffset="36775.2508">12417 6186 1601,'-3'2'60,"-1"5"20,-2 1 14,0 2 11,6-1 11,-1 3 4,5 3 4,0-3 3,5 2 2,-1-1-41,7 1-12,-1 0-16,-5-2-7,-2 1 5,-2 0 1,-7 1 9,-8-3 2,-6 4-3,-7 0 0,-9-3-7,-4-3-26,-5 1-84,23-8-603,-24 3 0,-3-5 0,-2 0 0</inkml:trace>
  <inkml:trace contextRef="#ctx0" brushRef="#br0" timeOffset="39277.9486">9679 7103 1963,'0'0'51,"0"3"9,-4-2 6,4 0 4,0 1-2,0-2-64,0-2-98,11-3-343,-9 5 0,1-3 0,0 3 0</inkml:trace>
  <inkml:trace contextRef="#ctx0" brushRef="#br0" timeOffset="40617.7904">9912 6961 1119,'0'0'86,"0"0"35,0 0 50,-4 0 42,0 0 27,0 0 20,-5 0 12,1 0 13,-2 0 10,-1 0-42,2 0-24,-4 0-27,-1-2-41,-2 2-33,-1 0-18,-7 3-15,3 0-5,-3 4-6,6 3-8,0 2 0,4 3 2,-2 1 4,2 6-2,1 2-6,-1 2-1,1 5-5,3-2-4,3 3-8,5-3-3,1-4-5,5-4-14,2-3-6,4-5-5,7-9 1,6 0-5,2-4 1,1-4-3,0 0 2,1-9-1,-5 1 2,-3-5-5,0 0-3,-4 0-7,-7 2-1,-2 3-8,-5 5-3,1 3 7,-1 5 0,4 9 3,3 5-5,2 10 4,2 1 1,3 5 4,0-2-3,0-2 4,-6-2-4,-1-7-25,-5-2-18,1-5-7,-3-4-7,-1-2-51,0-4-57,0-2-38,0-6-43,0-6-45,0-6-40,0-9-16,-3-7 9,-2-3 9,-1 1 15,-2 6 55,-1 4 54,-2 7 40,7 5 41,1 4 40,0 5 43,3 3 34,0-2 12,0 5 6,-3-3-2,3 3 5,0 0 2,-3 0 5,3 0 11,0 0 8,0 0-28,0-1-140,0-1-264,0-2 0,-3-1 0,-3-1 0</inkml:trace>
  <inkml:trace contextRef="#ctx0" brushRef="#br0" timeOffset="40912.3932">9776 7094 1804,'0'3'34,"0"0"26,0 0 30,4 2 25,-1-2 12,7-2 7,7-1 5,7 0 4,6-2 4,3 2-12,-3-3-19,2 2-26,-1-2-29,-2 3-26,-1 0-23,4-3-70,-4 1-142,3-8-396,-6 6 0,-5-1 0,-1 0 0</inkml:trace>
  <inkml:trace contextRef="#ctx0" brushRef="#br0" timeOffset="41582.5481">10365 7238 3423,'-3'0'69,"0"0"16,0 0 7,0 0-5,3 0-32,3-2-22,6-2-60,10-4-204,-1-27-486,4 15 0,0-3 0,-2-6 0</inkml:trace>
  <inkml:trace contextRef="#ctx0" brushRef="#br0" timeOffset="41860.1909">10749 6962 2660,'0'5'50,"-3"7"22,3 4 8,0 11 4,0 8 2,3 8 8,0 3-1,0 3 0,1-1 3,2-4-25,-3-6-26,-3-5-27,2-6-34,-2-10-103,1-6-127,1-13-386,4 2 0,-3-8 0,0-7 0</inkml:trace>
  <inkml:trace contextRef="#ctx0" brushRef="#br0" timeOffset="42124.7361">10573 6912 2866,'0'-1'44,"0"-3"8,0 4 14,0-3 10,4 3 16,13 0 8,10-2 4,12-1 1,15-1-1,5-3-41,5 0-6,-7 4-32,-4-2-69,-8 5-202,-15-20-446,-10 19 0,-12 2 0,-12 2 0</inkml:trace>
  <inkml:trace contextRef="#ctx0" brushRef="#br0" timeOffset="42392.5986">10563 7502 1671,'0'6'101,"-1"3"36,-1-1 21,1 0 21,9-2 10,5-6 4,10 0-3,10 0 0,12 0-16,10-3-118,18-2-267,-8 2-394,1-1 0,-3 0 0,-4-4 0</inkml:trace>
  <inkml:trace contextRef="#ctx0" brushRef="#br0" timeOffset="42767.416">11697 7356 3156,'0'0'29,"0"5"5,0 5 1,0 5 2,1 5 2,-5 6 0,-5-2 0,-6 1-7,-4-2-58,-2-3-215,-4-4-393,7 1 0,0-6 0,5-5 0</inkml:trace>
  <inkml:trace contextRef="#ctx0" brushRef="#br0" timeOffset="43618.2637">12350 6917 1072,'0'-1'48,"0"0"27,0-1 32,0 1 30,0 1 21,0 0 13,0 0 17,0 0 6,0 0 9,0-1-19,-3 1-14,3-2-22,-4 0-31,4 2-29,0-3-25,0 1-20,0 2-21,0 0-8,0-1-14,0 1-14,0 0-4,0 0-3,0 0-1,0 0 0,0 0 4,0 0 7,0 0 7,0 0 1,0 0 8,0 0 2,0 0-17,0 0-31,0 0-9,0 0 0,0 0-2,0-2 1,0 2-4,0 0-15,0 0-16,0 0-23,0-1-13,0 0-6,0-4-97,4-6-181,-4 10 0,3-4 0,0 2 0</inkml:trace>
  <inkml:trace contextRef="#ctx0" brushRef="#br0" timeOffset="47187.2906">12380 6863 706,'0'-2'39,"0"-1"14,3 0 17,-3 0 30,0 3 43,0-3 56,0 3 33,0 0 21,0 0 13,0 0-14,0 0-14,0 0-13,0 0-16,0 3-29,0 0-33,0 3-47,0 8-26,0 8-19,-3 10-12,3 6-7,0 10-2,0 5 3,0-1 0,0-3 1,0-3 0,0-8 2,0-10 40,0-10 59,0-6 19,0-10 0,0-2 3,3-6-4,0-9 2,1-7-3,7-5-10,-2-9-11,2-3-44,0-4-64,1-3-26,4-2-6,0-1-15,-2 10-6,-5 8-3,-2 9-1,-2 12 5,-2 8-2,1 4 1,1 6 0,4 8 8,0 7 4,6 6 14,-2 2 4,10 4 2,-1-3 0,3 2-1,2-7 3,-2 0-1,-4-8 3,-4-6 2,-5-6 8,-3-5 3,-1 0-1,0-6-1,-2-3 2,1-6 0,0-5-2,-1-8-2,0-1 2,-5-6-3,-1-5-6,0-2-4,4 1 2,-4 3-1,3 5-3,0 7-5,-3 4-7,3 8-18,0 4-29,0 4-5,1-1-38,5 4-75,5-2-88,4-1-166,2-25-452,1 23 0,-4-2 0,0 1 0</inkml:trace>
  <inkml:trace contextRef="#ctx0" brushRef="#br0" timeOffset="47425.8433">13095 7054 1620,'0'3'101,"-3"-3"5,3 2 0,0 0 1,0-4-2,0-3-35,0-4-101,30-11-405,-26 4 0,7-5 0,-1-5 0</inkml:trace>
  <inkml:trace contextRef="#ctx0" brushRef="#br0" timeOffset="48243.8334">13558 6786 1521,'3'0'11,"2"5"35,2 7 28,2 5 15,5 12 2,-4 7 3,2 6 0,-4 4 4,-5 0 3,0 0 11,-3-5-2,0-4-24,0-11-20,0-3 10,0-8 31,0-7 2,0-5 1,0-3-1,1-4-6,1-10-10,1-5-8,0-8-7,4-12-7,-2-5-24,-1-5-33,2-3-3,-2-2 2,0 1 5,2 5 14,0 7 10,2 5 3,1 9 1,1 4 0,2 6-1,3 2 2,3 4 2,2 2-2,-2 4 4,0 2-2,0 3-4,-4 6 2,-2 3-1,-2 7 5,-5 0 6,-2 8 6,0-3-1,-6-1 2,-2 0-1,-1 0-10,-6-2-1,-2-3-2,-3 0 1,-2-2-5,-3-2-3,-2-2-7,-2 0 4,-2-6-5,1 2-7,1-3-2,0-2-3,4-2-5,4 2-5,7 0-7,8 0-43,2 0-84,2 0-27,4 0-92,9 0-218,2-3-372,5 3 0,4-2 0</inkml:trace>
  <inkml:trace contextRef="#ctx0" brushRef="#br0" timeOffset="48667.13">14261 7168 806,'-5'17'20,"-4"8"4,-1 3 6,-4 9 3,-1-8 1,1-1 3,-3-6-3,3-2-29,5-6-82,-2 0-112,5-5 0,5-3 0,-2-3 0</inkml:trace>
  <inkml:trace contextRef="#ctx0" brushRef="#br0" timeOffset="49775.3411">14792 6866 1459,'0'0'56,"0"0"4,2 0 8,-2 0 29,0 0 35,0 4 22,-3 6 11,-5 5 16,-1 9 6,-4 7-50,-1 7-4,-3 2-3,8-2-8,-1-4-27,1-2-31,7-10-22,1-7-9,1-2-12,0-6 0,1-4 4,-1-3-1,2 3-2,-1-6-1,5-3-5,-1-2-1,-1-1-3,-1-3-2,0-5-2,3-6-7,1-1-3,-2-8 2,6-6 1,0-1 3,2-1 4,-2 3-1,0 3 1,-5 10 3,-2 7-1,-3 6-3,1 5-2,-2 4-1,1-1 2,1 3-1,1 0 0,-2 0-1,1 0 0,-2 0-4,1 0 0,-1 3 3,0-3 4,0 2 0,0 0-1,0 1-1,0-2 0,0 1 1,2-1 4,-1-1-1,-1 0 1,0 0-2,0 2-4,0-2-3,0 1-6,0-1-5,0 0-2,3 0-4,-3 1-5,0-1-4,0 1-15,0 2-45,0-3-59,0 0-32,4 0-5,-4 0-16,4 0-84,-4 0-216,0 0 0,-4-3 0,-3 1 0</inkml:trace>
  <inkml:trace contextRef="#ctx0" brushRef="#br0" timeOffset="51546.6691">14962 6521 818,'2'-3'75,"2"3"29,-1-1 29,0-1 46,-1 2 37,-2-2 19,0 2 7,0 0-6,0-1-7,0 1-39,0 1-27,-6 3-20,0 8-23,-4 4-41,-4 13-31,-3 7-15,0 10-6,0 7 6,-2 1 10,-2 3-4,0 1-3,-2-5-11,-2 0-7,-4-1-5,2-4-2,0-6-3,9-8-13,2-8-48,13-8-36,0-8-72,9-6-102,3-7-322,7 2 0,1-3 0</inkml:trace>
  <inkml:trace contextRef="#ctx0" brushRef="#br0" timeOffset="51843.24">14998 7045 594,'0'0'30,"-1"5"17,-4 2 19,-1 7 15,0 1 19,-1 2 12,2 2 10,2-2 7,3 1 4,2-3-8,1-4-9,4-2-13,8-4-19,5-3-23,-1-2-38,4-7-49,-1-2-86,15-6-245,-25 4 0,-4-3 0,-3-4 0</inkml:trace>
  <inkml:trace contextRef="#ctx0" brushRef="#br0" timeOffset="52369.4664">14772 6547 706,'-5'0'84,"-1"0"38,-2 4 50,-3 4 21,3 1 37,1 5 19,1 3 7,6-3 11,0 1 3,0-4-47,0 0-35,0-5-31,3 3-37,0-7-13,0-2-33,6 0-15,0 0-4,1-2-7,-4-3 0,-3 1 1,1 1-6,-4-5-15,-4-1-24,-2 1-16,-2 0-14,-3 1-22,-4 1-28,2 6-40,-2-3-76,4 3-56,3 0-71,3-11-224,2 14 0,3-3 0</inkml:trace>
  <inkml:trace contextRef="#ctx0" brushRef="#br0" timeOffset="56738.4119">9993 8199 1471,'0'0'26,"0"3"32,0 0 57,0 0 47,0 3 38,0-5 18,0 2 20,0-3 14,0 0 7,0 0-13,0 0 1,0 0-23,0 0-49,0 1-40,0-1-31,0 0-9,0 0-2,0 0-5,2 0 4,1 0 3,4 0 0,10 0-3,5 0-4,10 0-7,9 7-3,7-1-7,3 5-19,2 0-8,1 0-8,1-2-12,-5-4-8,-3-4-5,-5 1-6,-5-5-7,-7-2-12,-8 5-11,-4-3-18,-11 1-14,-1 1-20,-4 1-49,-2 0-42,0 1-67,0-2-111,0 1-119,0-14-280,0 13 0,0-1 0,-2-2 0</inkml:trace>
  <inkml:trace contextRef="#ctx0" brushRef="#br0" timeOffset="57432.6762">10466 8116 2352,'0'0'132,"0"0"16,0 0 15,0-1 14,0-1 5,0 1 6,0 1 22,1-1 17,4 1 15,4 0-95,9 2-22,4 1-16,8 1-12,6 0-12,4 2-6,1-3-4,2 5-23,-5-1-14,-5 3-14,-8 2-10,-8 0-2,-10-1 13,-4 0 10,-1-1 15,-7-1 16,-5 4 12,-4 1 12,-8 2 12,-5 4 15,-5 1 30,-3 1 25,1 1 13,-2 1-4,1 3-1,2-3-19,7-2-13,4-3-10,10-4-10,4-3-7,5-6-25,2-1-21,-1-4-24,2-1-6,-1 0-10,1 0-1,-3 0-2,3 0 10,-3 0-15,1 0-17,1 0-21,1 0-22,-2 0-16,2 0-21,0 0-26,0 0-33,0 0-13,0 0-30,0 0-16,0 0-28,0 0-37,0 0-46,0 0-27,2 0-51,-1-5-135,14-5-403,-11 5 0,3 1 0,-1-4 0</inkml:trace>
  <inkml:trace contextRef="#ctx0" brushRef="#br0" timeOffset="61344.6358">11677 7934 1690,'0'-3'132,"0"3"25,0-3 17,0-1 11,0 1 15,0 1 14,0-3 13,0 5 8,0-3 5,0 3-94,0 0-36,0 0-24,0 0-17,0-3-10,-3 3-13,3 0-12,0 0-12,0 0-7,0-1-3,-4 1 2,1 0-2,3-1 0,-3 1-1,3 0-1,0 0-1,-3 0-4,-1 0 0,1 0-3,0 0-1,0 0-2,0 0 0,0 0 3,1 0 0,-1 0 3,0 0 0,-1 0 3,-2 0 0,2 0 0,-2 0 2,-2 0 0,1 0-2,1 0 0,-5-1 5,-2-1-6,-3 2 7,0-3-1,1 2 8,-2-3 5,7 1 5,0-1 1,7 1 2,1 3-5,0-3-5,2 3 0,0 0-6,0 0-1,0 0-7,0 0-6,0 0-5,0 0-3,0 0 0,0 0 4,0 0 0,0 0 1,0 0 2,0 0 0,0 0 0,0 0 2,0 0-2,0 0 3,0 0-1,0 0-4,0 0-1,0 0 0,0 0-1,0 0 0,0 0-3,0 0-2,0 0 0,0 0-2,0 0-2,0 0 2,0 0 3,0 0-1,0 0 1,0 0-1,0 0 0,0 0 1,0 0 2,0 0-5,0 0 4,0 0-3,0 0 3,0 0 0,0 0-9,0 3-24,0 0-27,0 0-49,0 1-39,0 0-95,0-1-127,0-6-313,0 3 0,0 0 0,0 1 0</inkml:trace>
  <inkml:trace contextRef="#ctx0" brushRef="#br0" timeOffset="65485.3546">8284 9359 1358,'0'0'68,"0"0"38,0 0 37,0 0 27,0 0 15,0 0 12,0 0 12,0 0 11,0 0 12,0 0-36,0 0-18,0 0-34,0 0-36,0 0-22,0 0-8,0 0-6,0 0-4,0 0-4,0 0 0,3 0 6,0 0-4,6-1 2,7 1-2,5-2 4,8-6-5,10 1 0,8-4-4,13-1-7,12-5-7,8-3-14,4 0-4,2 0-2,-11-1-2,-7 7-6,-14 6-4,-13-1-8,-8 6-2,-12 3-3,-5-2-10,-2 2-10,-4 0-14,0 0-31,0 0-24,-4 0-63,-3 0-130,2-1-107,-4-4-356,-1 4 0,-1 0 0</inkml:trace>
  <inkml:trace contextRef="#ctx0" brushRef="#br0" timeOffset="66613.3724">8312 9437 425,'0'0'21,"0"0"4,0 0 9,0 0 17,0 0 14,2 0 14,-1 2 14,2-1 19,2 4 17,1 1-1,0 0 4,3 2 8,0 1 1,3-1-8,0-1-6,6 1-10,3-2-11,3 2-19,2-4-16,5 1-12,-2 1-10,-4 0-12,1 4-10,-6-3-9,-2 4-5,-9-3-4,1 0-4,-2 1 2,-2-2-2,0-4-7,2 2-51,0-3-77,6-6-322,-3 4 0,-1-1 0</inkml:trace>
  <inkml:trace contextRef="#ctx0" brushRef="#br0" timeOffset="70290.2623">9045 10568 1625,'-1'4'65,"-3"-1"24,3 0 21,-2 1 21,1-1 14,2-3 10,0 2 11,0 0 16,0-2 10,0 0-31,0 1-16,0-2-14,0 1-14,0 1-15,0-1-7,0 1-4,0-1-9,0 0-8,0 0-7,0-1-2,0 1 2,0 0-2,0 0-2,0 0-3,0 0-3,0 0-5,0 0-3,0 0-3,0 0-6,0 0-4,0 0-4,0 0-3,0 0 1,2 0 3,-1 0 0,1 0 1,4 0 6,0 0 5,2 0 2,4 0 2,1 0-2,7-3-3,7 1-2,6-5-7,6-6-2,8 1-2,6-2-3,7-3-8,6-1-2,-5 1-4,-6 3-3,-4-1-2,-10 1-5,-7 5 2,-10-2-3,-1 2-9,-5 3-20,-6 2-32,-3 0-56,1 2-52,-4 1-114,1 0-176,-4-5-371,-3 6 0,3 0 0,-6 1 0</inkml:trace>
  <inkml:trace contextRef="#ctx0" brushRef="#br0" timeOffset="71113.5675">9159 10800 408,'0'0'62,"0"0"25,0 0 34,0 0 37,0 0 38,0 2 38,0-1 24,0 0 16,0-1 10,0 0-36,0 0-19,0 0-22,2 0-34,2 0-34,3 0-36,9-1-36,-1 0-21,3-4-15,6 1-8,-3-3-5,5 1-2,2-2-3,3 0-3,5 1-9,3-3-18,0-2-26,2-4-63,2 0-49,1-1-46,-2-4-82,-2-2-237,-6 11 0,-6-4 0,-8 12 0</inkml:trace>
  <inkml:trace contextRef="#ctx0" brushRef="#br0" timeOffset="73032.7588">10563 11991 1572,'0'0'109,"0"3"37,0 0 37,0-2 29,0 1 24,0-2 13,0 0 9,0-2 7,0 2 9,4 0-49,-1 0-36,4-1-27,13-5-28,4-4-25,10-3-20,9-5-13,5-3-10,-1 1-9,3 0-17,3 4-19,-4-2-23,-6 3-17,-9 1-29,-6 2-47,-6 3-91,-2 0-154,1-9-456,-6 8 0,-6 4 0,-3-2 0</inkml:trace>
  <inkml:trace contextRef="#ctx0" brushRef="#br0" timeOffset="73468.8241">10837 12092 1303,'5'0'57,"3"0"15,2 0 20,1 0 18,3 0 11,0-2 6,4 2 3,-1-2 2,4 1-1,-3-1-42,3-3-16,1-2-25,1-2-56,0-5-85,2 1-75,-5-6-66,1 5-162,-9 4 0,-6 4 0,-5 2 0</inkml:trace>
  <inkml:trace contextRef="#ctx0" brushRef="#br0" timeOffset="75143.3136">9675 14516 2005,'-3'6'45,"0"1"37,-2-3 42,2 4 30,3-5 18,0 0 13,1-3 13,-1 1 9,3-1 11,7 0-18,10-2-18,12-3-33,14-10-39,12-3-30,2-7-19,3-7-18,-1 1-16,-5 2-14,-13 3-23,-4 1-19,-7 4-27,-6 3-50,-5 3-130,-2-3-130,11 1-324,-16 7 0,-6 7 0,0-5 0</inkml:trace>
  <inkml:trace contextRef="#ctx0" brushRef="#br0" timeOffset="75659.512">9975 14593 1921,'-2'4'146,"2"-1"27,-2 1 23,4-1 18,4-2 12,5-4 12,4 2 6,0-3 9,5 0 0,-4-3-86,4-2-56,5-1-28,4-2-27,4-3-32,5-2-38,0 0-32,-4 3-23,0-3-21,-8 3-30,-3 0-80,-4 1-122,-3-1-366,-9 3 0,-3 4 0,-2 3 0</inkml:trace>
  <inkml:trace contextRef="#ctx0" brushRef="#br0" timeOffset="76750.1323">6822 16270 2068,'8'0'73,"0"0"50,8-1 43,1 1 24,7 0 14,1-1 24,2-4 17,5-2 15,1-2 9,2-4-40,4-3-20,7-3-47,8-3-38,7-5-20,10 0-10,7-2-23,5 1-14,5 0-16,3 2-8,-2 3-5,-8-3-10,-7 5-9,-14-1-11,-15 4-23,-15-2-14,-12 8-9,-8 1-26,-7 3-41,-1 2-60,-1 4-137,4-5-174,-3 7-259,-2-3 0,3 1 0,-6-1 0</inkml:trace>
  <inkml:trace contextRef="#ctx0" brushRef="#br0" timeOffset="77232.8633">7946 15695 1492,'0'0'72,"-1"3"10,1-1 16,0 3 22,0-1 19,0 3 16,0 2 22,0-5 13,0 2 13,4 0-37,4-1-15,4 0-8,2 5-11,3-3-18,-1 1-15,0 0-13,-2 4-15,-2-1-4,-2 1 0,-4 2 1,-2-2 0,-4 2 5,3-1 2,-6 3 0,-4 0 0,-3 3-5,-5-2-1,-4 2-8,-4 2-14,0-3-11,1 0-9,2 0-13,-1-3-13,6-2-19,7-6-30,5-1-49,2-4-90,2-2-139,4-2-455,-5 4 0,1-4 0,1 2 0</inkml:trace>
  <inkml:trace contextRef="#ctx0" brushRef="#br0" timeOffset="84271.5131">2287 5639 1058,'-3'5'16,"0"3"39,-3 1 44,-2 1 40,-2-1 27,-2 1 30,-5-5 19,5-1 10,-6-1 6,1-1 0,0 1-2,-5 3-34,-5 5-30,-6 3-33,-9 3-16,-3 7-17,-9 5-12,-5 5-4,-1 1-4,4 5-5,4 4-6,6-2-6,7 1-11,6 3-6,3 2-5,6 7-12,3 7-4,4 9 9,4 4 0,5 6 1,5 2 2,5 3 0,5-4-2,8 4-5,5 6-2,4 3 3,8 0-4,-2 6-10,3-1 1,-3 0-8,2 2-4,-7 3 2,-4 2 3,-6 3 4,-6 2-1,-4 2-2,-5-3-1,-9 1-3,-11 0-3,-4-2 6,-9-3 3,-9-5-3,-5-9 0,-1-10-1,0-15 0,-3-10-2,4-12 2,2-17 0,-3-9 1,4-11-1,0-9-4,1-11 1,8-5-5,8-3-6,15-7-4,5-3-19,11 0 6,14-1 2,12 1 3,14 3 4,12 2 7,14 4-3,6 8 4,6 2 2,1 6 6,-1 7 14,-3 11-2,-6 9-4,-5 16-1,-6 17-6,-3 14-9,-5 16 4,-4 12 5,-2 11 0,-7 9 3,-13 11 3,-9 8 2,-11 9 16,-21 11 6,-16 7 9,-13 13 12,-9 11-2,-9 4-4,4 6 1,3 1-3,11-6-1,12-4-8,9-6-13,4-4-8,10-4-8,-2 0-7,-5 2 0,-1-1 0,-9-1 1,-9 0 0,-5 0-3,-5-8 7,-3-5-1,-1-9-2,4-9 2,0-11-5,8-7 4,2-6 1,6 1 1,3 0 3,4 3 3,1 1-9,1 6 8,6-4 0,2-2-1,2-8 3,5-9-3,1-13-2,2-15-3,-3-10 0,0-15-2,2-13 2,-1-12-46,0-9-52,2-7-11,5-6-25,7-5-56,11 1-50,7 0-21,28-1-615,-17 5 0,-5-3 0</inkml:trace>
  <inkml:trace contextRef="#ctx0" brushRef="#br0" timeOffset="106322.4544">6550 7295 474,'0'-3'53,"0"3"6,0-3 16,0 1 28,0 1 24,0 0 14,0 1 4,0 0 1,0 0 0,0 0-38,0 0-13,0 0-3,3 0 1,0 0 0,0 2-9,6 3-2,3 6 6,0 1 3,5 8 3,1-1 3,-2 1 4,0-1 4,0-2-7,-2-7-8,-1-1 9,1-6 3,-1-3 0,5-7 3,2-5 6,4-8 6,3-2-1,1-9 1,7-2-10,1 0-18,2-5-22,7-1-13,-1-4-6,2 0-9,1-3-8,2 0-7,-3-1-3,-3 5-9,-4 4 1,-8 11-2,-7 3-3,-12 7-1,-5 6 0,-5 4 0,-2 6-1,3-1-1,-3-1 0,0 2-3,0 1-5,0 0-8,0 0-11,0 0-4,0 0-5,0 0-15,0 1-20,0 2-27,0 0-35,0 0-45,3 3-96,3-6-138,0 6-200,-3 1 0,-2 0 0,2 0 0</inkml:trace>
  <inkml:trace contextRef="#ctx0" brushRef="#br0" timeOffset="117481.8361">6761 6152 546,'0'-2'103,"-2"2"27,1-1 25,-5-1 12,4 0 3,-1-3 18,2 0 17,-1 0 5,2 2 4,0 1-64,-1 2-34,1-1-28,0 1-23,0 0-12,0 0-1,0 0-19,0 0-15,0 0-3,1 1 1,2 2 4,2 4 4,4 3 2,3 4 0,3 1 2,0-1 0,-2 0 2,-2-5-2,0-3 3,0 2 0,-5-4 4,1-2 16,2-1 17,4-2 11,1-8 6,8-5 6,4-6 7,4-6 3,3-8 2,5-2-4,4-6-10,6-4-18,6-4-23,5-1-11,-1 2-9,-1 0-8,-10 6-7,-3 7-3,-13 8-5,-6 8 0,-9 5-2,-7 5-2,-4 6 2,-2-1 0,-3 3 0,0-1-4,1 2-13,-1 1-11,0 0-8,0-1-7,0 2 0,0-2-5,0 2-20,0 2-26,0 2-58,0-2-88,0-1-60,3-2-318,-3 5 0,0 0 0,0 0 0</inkml:trace>
  <inkml:trace contextRef="#ctx0" brushRef="#br0" timeOffset="151386.2988">6774 5908 265,'0'-1'12,"0"-3"5,0 4 4,0-3 4,0 1-1,2 2 0,-2-1-10,1 1-26,-1 0-8,3 0-54,1 0 0,-2 0 0</inkml:trace>
  <inkml:trace contextRef="#ctx0" brushRef="#br0" timeOffset="175297.0085">8398 9394 420,'0'-7'36,"0"-1"31,0-3 8,0 2 8,0 6 28,0-2 15,0 5 9,0 0 3,-3-3 2,3 3-21,-4 0-6,4 0-24,0-1 0,0 1-6,0 0-27,0 0-18,0 0-6,0 0-2,0 0 4,0 0 0,0 1 3,0 2 3,0 4 1,4-3 11,-1 4 10,6 1 17,2 1 19,10 2 10,9 1 10,9 6 2,9 1-1,8 3-3,5 2 0,-4 3 2,-1 3-2,-1-1-9,-4 4-12,-5-2-10,4-1-12,-4 0-5,1-2-4,3-2-4,-3-2-4,-1-5-11,-2-2-4,-2 1-4,-9-6-5,-6 0-3,-9-3 0,-4-2-4,-7-2-9,-4-4-16,-1 2-17,-1-4-26,-1 0-51,2 0-168,7-4-504,-6 2 0,0-4 0,0-4 0</inkml:trace>
  <inkml:trace contextRef="#ctx0" brushRef="#br0" timeOffset="175601.2053">9513 9742 1509,'6'3'28,"2"4"12,4 1 12,0 4 19,1 1 15,-4 3 19,3 1 16,-4 0 15,-2 0 6,-4 4-11,1 2-3,-6 3-6,-8 5-11,-9-1-17,-8 2-14,-8 2-43,-2-6-163,-9-42-447,5 32 0,0-10 0,-3-11 0</inkml:trace>
  <inkml:trace contextRef="#ctx0" brushRef="#br0" timeOffset="176287.6946">9098 8967 570,'-2'3'29,"1"0"55,-1 0 20,-1-1 5,3 1 12,-1-2 15,1-1 13,-2 0 13,1 0 12,1 0-4,0 0-29,0 0-50,1 0-16,-1 2-4,6 0-3,3 2-7,2 2-8,10 1-7,6 6-3,6 1 6,-3 2 10,8 3 0,-3-4 3,-2 4 4,-6-4-2,-6 2-4,-9 1 0,-9 2-4,-6 0-6,-9 6-9,-12 8-8,-6 1-83,-11 8-169,-4 3-350,1 0 0,1-8 0,8-6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2:12:03.768"/>
    </inkml:context>
    <inkml:brush xml:id="br0">
      <inkml:brushProperty name="width" value="0.05292" units="cm"/>
      <inkml:brushProperty name="height" value="0.05292" units="cm"/>
      <inkml:brushProperty name="color" value="#FF0000"/>
    </inkml:brush>
  </inkml:definitions>
  <inkml:trace contextRef="#ctx0" brushRef="#br0">2091 4640 699,'0'0'94,"0"-2"26,0 0 25,0-1 35,0 0 38,0-2 32,0-1 22,0 0 10,-1-3 9,-1 1-65,1-3-10,-1 3-15,1 1-21,1-3-32,0 5-34,0 0-30,0 3-21,0-1-12,0 3-11,0 0-7,0 0-6,-4 3-6,0 4-2,1 8-2,0 7-1,2 11-1,1 7 3,0 3 3,0 3 4,0-2-2,0-4-5,0-3-2,1-5 1,-1-9 2,0-1 2,2-7-1,-4-4-1,4-5 2,-2-2 2,0-4 3,0 3-3,0-3-10,0 0-47,0 0-145,0-9-647,0 5 0,0-4 0,0-6 0</inkml:trace>
  <inkml:trace contextRef="#ctx0" brushRef="#br0" timeOffset="554.8773">2457 4350 1609,'0'0'84,"3"2"39,6 6 31,6 6 26,3 10 18,5 8 18,4 8 14,-2 8 16,-2 7 10,-3 2-9,-7 4-32,-7 5-17,-6 2-24,-6 1-16,-9-2-12,-3-1-10,-3-10-10,-5-5-8,1-10-9,3-8-18,4-6-23,5-8-17,4-6-11,3-2-8,3-5-23,0-2-58,0-3-89,0-1-135,0 0-120,0-19-479,-3 15 0,0-3 0,0-2 0</inkml:trace>
  <inkml:trace contextRef="#ctx0" brushRef="#br0" timeOffset="1894.9437">4299 4521 1852,'0'0'18,"-2"0"16,1 0 39,1 7 35,-3 6 27,6 13 33,0 15 13,3 13 4,0 11 3,0 12-13,4 3-1,-4-2-15,-1-6-33,-2-11-19,0-15-12,-3-15-1,0-8 49,0-10 43,3-8 9,-6-5 0,6-7-3,-6-13-1,0-6-5,-5-14-17,-2-17-14,1-10-34,6-7-61,0-4-47,3 3-13,0 6 1,3 7-1,3 11-2,4 5-4,2 10 1,2 4 3,7 8-2,-2 0-2,3 5 2,6 4-6,0 2-1,-1 6-4,-2 3 1,-6 8 7,-3 5-3,-9 6 1,-4 4 3,-3 6 6,-6 5 2,-4-1 10,-7 1 2,-3-2 8,-5 3-2,1-5-5,3-3-19,3-2-52,6-3-118,3-7-175,0-63-665,4 54 0,2-7 0</inkml:trace>
  <inkml:trace contextRef="#ctx0" brushRef="#br0" timeOffset="2291.0565">4637 4857 2487,'0'17'115,"0"9"17,0 4 16,0 11 9,0-1 6,2-2 5,-2-2 10,0-4 7,0-8 19,1-5-47,-1-9 37,0-3 18,0-7-8,2-2-8,-2-7-6,0-9-5,0-9-9,0-11-7,0-9-17,0-1-53,1 5-54,4 5-44,3 12-15,5 6-32,9 6-67,8 8-131,19-2-334,-7 3-406,3-4 0,2-3 0,-2-3 0</inkml:trace>
  <inkml:trace contextRef="#ctx0" brushRef="#br0" timeOffset="2668.8502">5050 4886 2690,'-5'14'113,"-2"4"17,-1 9 31,1 7 21,1 0 12,6-2 20,0 0 5,6-7-6,1-4 18,2-8-78,9-8-15,0-5-10,6-7-32,2-7-20,1-9-14,-6-4-24,-4-7-18,-5 1-6,-9-3-21,-6 2-14,-12 4-6,-6 3-5,-8 6 3,-2 4-1,-3 11-1,3 2-54,7 4-75,12 4-199,4 2-499,4 0 0,8 0 0,7-3 0</inkml:trace>
  <inkml:trace contextRef="#ctx0" brushRef="#br0" timeOffset="3144.559">5599 4359 1656,'-12'-16'179,"-6"4"23,-3-1 21,-5 4 18,5 9 18,3 11 27,3 11 22,4 7 8,4 6 7,7 11-148,-4 11-20,4 8-16,0 13-23,4 9-18,-4 6-13,0-1-26,0-6-19,0-11-4,0-17 16,0-17 21,0-14 53,0-13 61,0-9 5,0-6 3,0-8 2,0-7-17,3-9-19,1-2-12,4-5-37,3-3-44,4 0-58,5 7-80,5 2-24,4 5-31,4 7-54,5 2-51,-3 5-99,0 1-196,-8 3-484,-3 2 0,-6-1 0,2 4 0</inkml:trace>
  <inkml:trace contextRef="#ctx0" brushRef="#br0" timeOffset="3407.8148">5974 4801 3307,'0'-5'83,"0"1"7,0 2 11,0 1 10,0 4 13,0 10 6,3 7 3,-3 5 4,3 9 1,0-2-81,-3 6 1,3-1-5,-3 1-11,0-4-19,0 0-78,0-6-222,0-17-574,6 3 0,7-9 0</inkml:trace>
  <inkml:trace contextRef="#ctx0" brushRef="#br0" timeOffset="3774.4443">6371 4524 2182,'0'-3'148,"0"3"19,0 0 58,0 5 33,0 7 26,0 9 10,0 13 12,0 13 12,0 7 5,0 9-140,0 1-3,3-1-16,0-2-58,5-6-31,5-5-26,-1-8-6,6-6-8,-4-10-10,4-10-5,0-7-31,-2-4-47,4-5-125,7-5-295,-9-6-453,-2-4 0,-6-6 0</inkml:trace>
  <inkml:trace contextRef="#ctx0" brushRef="#br0" timeOffset="4031.419">6252 4858 2836,'0'-1'104,"2"-1"4,10 2 4,6-2 0,1 2 3,10 2-6,1-2-34,1 0-186,-2 2-581,-3-2 0,1 0 0</inkml:trace>
  <inkml:trace contextRef="#ctx0" brushRef="#br0" timeOffset="4833.2086">7172 4814 2864,'-2'0'171,"-1"-2"47,2 1 27,-1 1 14,2-2 8,0 2 6,0 0 8,0-2 17,0 2 18,0 0-108,6 0-30,9 2-7,14 1 18,19-3-1,20 2-9,16-5 0,8-4-1,-5 0-33,-16 0-80,-17 3-71,-22 1-58,-16 3-108,-10 2-148,-3 2-188,-3-10-652,0 12 0,-1 0 0,-3-1 0</inkml:trace>
  <inkml:trace contextRef="#ctx0" brushRef="#br0" timeOffset="5086.9274">7367 5046 3148,'0'3'159,"0"-3"36,0 0 18,0 0 5,2 2 22,5 0 7,10-1 5,4 5 1,12-3 4,10 0-124,6-3-56,3 2-89,3-7-154,12-1-876,-30-1 0,-10 2 0,-11-3 0</inkml:trace>
  <inkml:trace contextRef="#ctx0" brushRef="#br0" timeOffset="7068.8212">9191 4705 2442,'-3'0'100,"-4"0"22,-2-2 19,-4-1 31,-5 3 40,-2-2 34,-6 1 30,-9 1 15,-2 0 7,-6 0-79,-3 1-15,0 4-23,9 3-20,7 1-32,10 5-39,13-2-29,5 3-29,2 2-18,2 1-7,2 1-1,5-2-2,5 1-1,1-3 6,9-2 3,-2-1 0,3-2-2,2 0 2,0 1 1,0 3 0,0-2-3,-3 5 0,-4 0 4,-2 2-5,-8 1-4,-1 1 3,-4-5-2,-5 2 1,-2-1 12,-7 2 10,-1-1 8,-13 5 11,-5-3 16,-8 0 10,-7-3 16,0-2 1,1-6 0,4-2-10,3-5-33,11-2-38,5-4-32,11-2-51,3-3-114,5-3-118,7-4-166,5-27-566,7 23 0,10-3 0</inkml:trace>
  <inkml:trace contextRef="#ctx0" brushRef="#br0" timeOffset="7583.8708">9590 4894 2726,'-5'-5'169,"-5"-2"24,-4-4 17,-8 0 14,-4 1 9,0 3 3,-4 5 4,5-1 1,-1 6 5,7 6-129,2 6-36,7 4-19,1 7-14,6 3-14,1-1-4,2 2-1,3 0-1,8-6 5,-1-1 8,2-5 9,6-6 8,3-5 1,2-6-3,4-7 2,0-5-6,0-6 0,-3-8-2,-4-6-4,-7 0-18,-2-1-13,-7 3-12,-2 6-11,-2 6-20,-2 5-6,2 9 4,2 3-2,0 9-1,1 7-3,4 8 3,-1 4-4,3 5-26,2 2-52,-1 1-70,4-1-31,7-6-162,-5-4-526,4-6 0,-1-11 0</inkml:trace>
  <inkml:trace contextRef="#ctx0" brushRef="#br0" timeOffset="7912.5082">9786 4443 2428,'0'-2'120,"0"-2"2,0-1 6,0 3 20,0 2 18,0 9 26,0 13 16,3 9 19,2 18 22,0 11-107,1 13-2,0 6-3,-1 1-2,-2-2-19,1-8-22,-1-9-44,2-11-81,1-13-185,0-20-695,2 3 0,2-11 0</inkml:trace>
  <inkml:trace contextRef="#ctx0" brushRef="#br0" timeOffset="8346.5592">10073 4924 3058,'3'0'88,"-3"0"10,4 0 6,7-2 3,2 2 2,6-2-1,2-5 0,3-2-9,-6-1-12,-5-2-88,-4 0-20,-5 0-9,0 0-4,-8 2 0,-6-1 2,-6 1 14,-5-1 12,-6 3 26,-2 1 19,4 5 16,5 4 7,0 5 4,5 8 2,8 6-4,2 8-4,4 9-14,2 1-6,4 1-18,7-1-12,1 0-44,16-3-61,9-8-202,11-5-486,7-9 0,7-8 0,0-9 0</inkml:trace>
  <inkml:trace contextRef="#ctx0" brushRef="#br0" timeOffset="8722.7082">10466 4812 3552,'-15'-8'132,"-5"1"16,-3 2 8,-1-1 6,9 10 6,5 7 2,7 6 1,3 3 0,0 6-1,6 2-107,6 0-22,1-3-18,8-3-8,2-5-5,1-1-7,-1-3-2,-2-2-4,0-1-1,-5-3-2,-2 1-11,-7 2-2,-4 1 3,-6 4 1,-10 2-1,-7 4 5,-8 1-2,-9-1 6,-1-3 0,1-4-43,9-6-148,1-14-756,8 2 0,6-8 0,6-4 0</inkml:trace>
  <inkml:trace contextRef="#ctx0" brushRef="#br0" timeOffset="9381.7574">11304 4950 3016,'-1'-3'107,"1"3"20,-4-2 31,4-1 37,0 3 25,0 0 11,0-2 11,2 2 16,3-1 16,8 2-70,14-1-4,20 0-17,22 0-28,21 0-35,17 0-24,3 0-9,-9-1-10,-17 0-18,-22 1-16,-26-3-27,-17 3-8,-13-2-7,-4 2-10,-2 0-9,0 0-13,0 0-19,0 0-39,0 0-55,0 0-127,0-3-822,0 3 0,0-5 0</inkml:trace>
  <inkml:trace contextRef="#ctx0" brushRef="#br0" timeOffset="9926.4687">12845 4652 2497,'0'-4'202,"0"1"29,-5-5 28,-5 2 28,-8 3 20,-9 0 13,-5 3 3,0 5 5,4 5 1,2 5-147,6 7-50,3 6-29,6 7-25,6 5-24,1 1-22,10 5-11,8 0-2,5-3-1,8-4-16,12-3-50,8-11-128,9-6-193,-4-17-657,4 0 0,-8-7 0,-3-10 0</inkml:trace>
  <inkml:trace contextRef="#ctx0" brushRef="#br0" timeOffset="10302.7154">13111 4886 3118,'-1'-2'83,"-2"2"21,-4 0 28,5 0 19,-1 2 10,3 4 4,3 2 22,7 2 20,1 0 19,4 0-60,3-4 3,3-3-16,1-2-26,1-3-18,3-11-12,-2-1-7,1-5-34,-5-6-37,-8-1-27,-6 0-24,-5-3-3,-13 4-4,-9-2 1,-7 4 1,-5 6 1,-4 6 4,3 7 12,4 2 15,4 4-5,7 2-59,5 4-94,8-1-247,3 4-507,6-3 0,11-5 0,16-1 0</inkml:trace>
  <inkml:trace contextRef="#ctx0" brushRef="#br0" timeOffset="10745.6989">13734 4645 3014,'-16'-7'218,"-8"0"17,-7-1 4,-9 1 3,3 7 2,7 0 0,5 6 5,4 5 2,10 1 2,8 8-180,2 1-40,4 0-16,4-1-2,9 2-2,5-5 2,6-3-1,6 1-5,-3-7-4,1 0-4,-5-2-5,-2 1-10,-4-2-4,-4 7-8,-7-3-3,-3 6-5,-1 1 4,-5 2-1,-8-1 4,-1 2 2,-6 0 8,-6-2 11,-8 0 5,-2-8 6,-2-3 2,3-4-3,3-2-80,10-3-209,7-34-670,6 21 0,4-12 0,14-9 0</inkml:trace>
  <inkml:trace contextRef="#ctx0" brushRef="#br0" timeOffset="11014.4344">13937 4334 3339,'0'-6'84,"0"1"-3,0 2 19,0 3 26,3 14 14,0 13 3,5 17 6,-1 14 5,2 9-5,-2 8-77,-4 2-7,-3-5-1,1-2-34,-1-10-56,-1-9-67,2-12-154,-1-22-619,3-4 0,-3-10 0</inkml:trace>
  <inkml:trace contextRef="#ctx0" brushRef="#br0" timeOffset="11539.7513">13843 4740 2978,'0'-4'99,"0"0"-19,3-1 21,4 1 3,10 1 1,8 0-3,11 3-5,8-2-5,-4 1-6,0-1-109,-7-1 0,-9-1 18,-10 2-28,-1-3-35,-7 1-28,-1 1-52,-4-2-11,1 2 2,-1 3 14,-2 0 42,-2 5 54,-5 2 32,-5 5 27,-3 1 43,-2 1 35,5 1 64,2-3 18,4 0 5,4 2-7,6-1-27,4-1-56,7-3-27,4-2-23,2-3-9,8 0-9,-4-2-6,-5 3-4,-3-1-1,-1 4-3,-9-2-6,-3 5 6,-3 3 7,-3 3 21,-12-2 6,-4 5 5,-6-2-1,-8 5-43,4-3-181,5-45-630,6 35 0,11-9 0,7-8 0</inkml:trace>
  <inkml:trace contextRef="#ctx0" brushRef="#br0" timeOffset="12204.5705">15538 4705 4009,'-6'0'114,"-5"0"15,-2 2 1,-5 3 6,8 3 3,-1 4 4,2 2 7,2 6 0,5 4 6,1 4-90,2 1-17,5 2-12,6-2-1,2-4-3,5-3-2,7-6 4,0-8-6,1-5 2,0-9-3,0-7-6,-3-7-1,-3-2-3,-8-6 2,-6 3-2,-4-4-2,-8 5-9,-9 0 0,-7 6-4,-4 3-10,-5 8-20,0 3-37,3 4-67,5 0-93,12 3-244,2-2-500,5-1 0,6 0 0,7-4 0</inkml:trace>
  <inkml:trace contextRef="#ctx0" brushRef="#br0" timeOffset="12702.6439">15912 4650 1841,'0'9'117,"0"3"8,3 10 3,0 5 4,-2 3 0,1 3 3,2 1 3,-2-4 14,1-3 31,-3-5-62,1-7 51,-1-6 33,0-5 11,2-4 11,-1-6 21,-1-8 28,0-6 16,2-9-8,-2-9-16,0-6 6,0 3-11,0 2 38,0 8 0,0 9-15,0 7-22,0 6-31,3 6-18,9-4-6,7 2-15,7 3-42,9-1-60,4-1-77,0 3-15,-2-2 0,0 0 0,-10 2 0,-6-4-17,-8 3-119,-7 1-118,2-1-139,7 2-378,-12-1-553,-3-2 0,0-4 0</inkml:trace>
  <inkml:trace contextRef="#ctx0" brushRef="#br0" timeOffset="15269.5561">17581 4530 2901,'-3'-9'163,"3"1"41,0-4 31,0 0 9,0 7 4,0 1-4,0 2 5,0 4 5,3 2 9,0 10-101,3 12-50,1 6-37,2 13-27,-4 2-6,1 0-7,-3-1 7,1-7-4,-4-7-5,0-8-7,0-7-5,1-6 6,-1-4 8,2-4 1,-2-3-1,0-7 3,0-5-2,0-10 2,0-7 0,0-14-2,0-10-3,0-13-9,2-11-15,1-8-3,4-4 0,2 9-3,5 12-2,3 13-5,-1 17 1,5 13 2,0 10-1,5 7 2,-2 5-3,1 3 1,-5 4-4,-1 5 1,-5 4 4,-5 8-1,-3 10 1,-4-1-3,-7 6 2,-7 0 0,-11 1 4,-2-4 1,-7 1-17,0-7-36,2 1-73,11-5-128,62-11-862,-51-4 0,6-5 0,12-7 0</inkml:trace>
  <inkml:trace contextRef="#ctx0" brushRef="#br0" timeOffset="15866.3321">17939 4512 2802,'3'21'110,"1"6"9,2 12 5,2 9 2,-2-4 3,0 1 1,0-6 4,-1 0 2,-1-12 36,-3-7-32,1-9 2,-2-7-5,0-6-4,0-7 1,1-9-1,-1-8-2,0-9-2,3-8-4,3-6-32,12 3-63,4 4-21,8 6-3,1 11 2,1 13-4,-3 6-5,-4 5 2,-6 6-1,-3 5 0,-6 2-2,-4 5 0,-1 3 2,-1 3 2,-1 1-4,0 2 0,4 2 4,1-2 2,1-2-3,5-2 2,-1-5 4,1-5 8,-1-6 6,3-3-2,-2-8 1,3-9-1,0-5 0,-5-7-11,-3-11-16,-6-2-2,-5-6-7,-8 1-16,-2 6-11,-8 9 1,-7 13-4,3 11-45,-3 10-103,3 5-145,6-4-587,7 7 0,5 3 0,8-6 0</inkml:trace>
  <inkml:trace contextRef="#ctx0" brushRef="#br0" timeOffset="16415.6612">18753 4099 2729,'-12'-8'96,"-2"4"9,-7 1 25,1 4 36,4 13 30,2 16 10,3 14 7,1 9 0,4 17 7,3 5-89,2 0-6,1-3-7,0-3-28,1-9-35,-1-10-29,0-10-9,0-11-4,0-9 22,0-6 3,0-10 2,0-7-1,0-9 0,2-11 2,2-7-2,9-9-2,4 1 2,7 1-7,2 8-22,3 10-9,-5 7-2,1 6-1,-1 5-5,2 2-2,-5 2-1,0 3-5,-4 1-3,-8 3 1,-3 0 3,-3 4-1,-2-1-4,-1 5 4,0 0 0,0 3 1,0-2-8,0 3-39,0-3-95,7-1-151,-3-19-597,5 11 0,5-4 0,11-4 0</inkml:trace>
  <inkml:trace contextRef="#ctx0" brushRef="#br0" timeOffset="16726.5476">19355 4231 2799,'0'0'84,"3"4"45,-3 9 45,0 11 18,0 17 6,-3 14 5,3 14 0,-5 3 1,5 1 2,-3-4-46,0-6-39,3-6-47,0-7-58,0-10-81,3-9-36,5-7-71,5-10-195,2-11-444,0-4 0,2-11 0,-7-8 0</inkml:trace>
  <inkml:trace contextRef="#ctx0" brushRef="#br0" timeOffset="16921.6008">19213 4585 2733,'0'0'85,"2"0"27,4 0 16,6 0 4,4 0 0,11 3-11,10 0-45,8-2-170,6 0-591,2 2 0,4-8 0</inkml:trace>
  <inkml:trace contextRef="#ctx0" brushRef="#br0" timeOffset="17153.4442">19859 4619 3781,'0'0'138,"0"0"14,5 0 5,8 0 0,4 0 3,8 0 1,5 0 0,3-3-7,-3 3-35,-4-3-260,34-2-858,-42 2 0,-3-3 0,-1 3 0</inkml:trace>
  <inkml:trace contextRef="#ctx0" brushRef="#br0" timeOffset="17364.1505">19708 4846 3340,'0'4'52,"4"1"14,6 2 5,11-2 2,16 2-8,13-6-50,14-1-156,8-14-567,-2 8 0,0-3 0,-1-1 0</inkml:trace>
  <inkml:trace contextRef="#ctx0" brushRef="#br0" timeOffset="18098.4884">21341 4499 2941,'-15'-1'122,"-8"-2"44,-7 0 29,-10-1 16,-2 3 8,-2 1 3,0 2 3,4 7-1,6 5 3,7 2-82,11 4-37,10 2-39,4-4-25,7 0-7,4-2-3,8 0 2,7-2 2,6-1 5,1 1-2,2-2-1,1 2 0,-4 1-5,-5 2-5,-2 3-7,-8 1-6,-7 4-5,-4 0-5,-8 2-4,-7 2 3,-10-5-2,-4 0 0,-6-4 0,-5-8-1,3-9-6,3 0-28,12-8-89,4-6-175,34-10-730,-16-4 0,17-5 0,14-7 0</inkml:trace>
  <inkml:trace contextRef="#ctx0" brushRef="#br0" timeOffset="18465.6258">21326 4737 2624,'1'0'85,"2"0"30,5 0 23,1 0 10,9 0 11,5 0 4,1-1 3,3-3 3,2-3 5,-4-3-61,-2-2-23,-10-3-32,-1-2-23,-9-2-9,-4 0-7,-10-1-5,-4 3 3,-7 5-2,-7 4-3,1 4 4,-3 8 1,4 4 6,3 7-2,5 5 2,4 6-1,9 4 1,3 3-3,3 2-4,9 0-3,6-2-3,4-3-7,8-1-43,12-3-104,13-9-264,-3-5-383,2-7 0,-1-10 0</inkml:trace>
  <inkml:trace contextRef="#ctx0" brushRef="#br0" timeOffset="18758.5947">21776 4274 2012,'2'-14'229,"-2"2"18,0-2 2,-2 1 26,1 9 24,1 21 17,-3 9 11,3 17 4,-2 14 2,-1 15-188,-2 3-39,1 2-18,-1-6-5,1-3-28,1-6-47,2-9-75,1-7-125,31-12-776,-22-10 0,0-12 0,3-7 0</inkml:trace>
  <inkml:trace contextRef="#ctx0" brushRef="#br0" timeOffset="19036.3918">22090 4242 3152,'0'-7'101,"0"0"-2,-3 0 8,-1 3 37,4 10 15,-4 14 17,2 19 4,2 14 3,-1 15 1,1 9-92,1 1-10,-1-3-10,0-5-36,0-7-136,16-15-337,-9-12-409,-3-8 0,11-14 0</inkml:trace>
  <inkml:trace contextRef="#ctx0" brushRef="#br0" timeOffset="19258.5389">22470 4677 3007,'0'-1'69,"0"1"26,-2 1 12,1 5 6,1 4 3,-2 8 2,1 5-8,1 4-30,0 2-166,0-34-659,0 27 0,1-5 0,5-9 0</inkml:trace>
  <inkml:trace contextRef="#ctx0" brushRef="#br0" timeOffset="19722.4183">22643 4654 2927,'0'0'52,"0"0"20,1 5 7,2 4 6,2 5 3,0 4 3,0 11 0,3-1 1,-4 4 1,2-2-24,-2-3-26,-3-3-21,-1-5 5,0-8 13,0-4 9,0-4 0,0-6 2,0-8 1,0-9 5,0-6 3,0-6-1,3-8 2,1 1-5,-1 0-15,6 10-11,-1 3-1,7 11-1,0 5-5,5 6-4,-2 4-5,4 3-1,-4 1-5,-1 6-10,-5 4-8,0 5-18,-6 6-30,1 1-52,-4 3-98,3-2-172,-4 1-374,0-4 0,-1 1 0,2-8 0</inkml:trace>
  <inkml:trace contextRef="#ctx0" brushRef="#br0" timeOffset="20236.5185">23198 4691 2758,'-9'-9'203,"-9"-2"25,1 2 16,-8 2 4,8 6 10,1 6 5,1 4 2,6 6 3,6 0-1,1 7-161,5 1-39,5 0-22,4-4-14,-2-1-4,8-6-10,0-3-1,0-8 1,-2-1-3,3-4 1,-4-6-8,0-4-15,-6-3-42,5-5-62,-8 4-40,-2 3-11,-1 4-3,0 6 1,-1 8 6,-1 11 12,7 9 21,-1 6 23,1 12 56,1 7 76,-2 5 71,-4 1 50,-3-1 35,0-3 11,-10-3 6,-5-1 0,-12-6-10,-11-3-9,-15-5-10,-7-4-28,-1-10-77,3-6-156,7-7-295,12-11-681,12-13 0,16-14 0</inkml:trace>
  <inkml:trace contextRef="#ctx0" brushRef="#br0" timeOffset="20964.4253">23797 4677 2968,'0'0'67,"1"0"13,-1 0 11,4 6 5,-4 5 12,4 12 11,6 9 6,0 9 5,0 7 1,3 6-61,0 3 1,-3-4-15,1-5-6,-2-3-4,-3-12-9,-3-8 4,-3-8 4,0-8 0,0-7 3,-2-6-3,-1-7-2,0-12 1,-1-8 3,1-13 1,1-7 0,2-7-9,0-2-7,0-3 4,0 5 11,0 6 8,0 9 7,2 10 4,2 6-13,4 10 1,5 4 5,3 7-11,4 3-2,-3 1-9,3 4-18,-4 1-9,-4 6-12,0 3-5,-4 2-1,-5 6-2,-8 0-10,-7 1 4,-9 1-3,-9 2 5,-7-3-21,-1 1-39,5-4-69,7-3-101,17-17-710,4 3 0,10-2 0</inkml:trace>
  <inkml:trace contextRef="#ctx0" brushRef="#br0" timeOffset="21333.791">24153 4749 3901,'0'0'74,"4"1"25,-3 6 10,2 7 5,3 7-1,0 6 5,0 4-2,0 1 1,-3-3 2,0-2-25,0-6-45,-3-9-20,0-5-6,0-6-1,0-1 2,0-5-2,0-10 3,0-6 2,0-9 0,3-8-1,-1-4-2,6 0-4,3 2-5,1 8-8,9 9-36,5 6-111,6 5-212,4 9-606,5-2 0,-3 3 0,-3 1 0</inkml:trace>
  <inkml:trace contextRef="#ctx0" brushRef="#br0" timeOffset="21535.4012">24489 4695 2556,'0'14'160,"0"6"16,2 5 6,-1 7 2,2 1-4,0 1-22,5 2-48,1-5-199,0-4-634,0-4 0,7-14 0,3-6 0</inkml:trace>
  <inkml:trace contextRef="#ctx0" brushRef="#br0" timeOffset="21817.7471">24913 4675 4010,'-16'-1'106,"-8"-2"16,-6 7 12,-6 4 6,6 6 8,1 9 9,2 6 6,10 5 1,6 4 1,6 1-90,10 4-31,9-1-29,7-3-68,5-3-89,10-10-134,12-13-718,-13-6 0,-5-10 0,-3-10 0</inkml:trace>
  <inkml:trace contextRef="#ctx0" brushRef="#br0" timeOffset="22154.7069">24954 4847 2689,'2'0'141,"-2"0"39,4 2 32,5-2 17,3-2 11,6 2 11,4 0 7,0-3 8,-3-3 1,-2-4-93,-2-1-55,-6-6-61,-3-1-58,-3 2-35,-6-4-16,-3-1-13,-9 1-2,0 3-7,-7 4 3,-5 6-1,2 7 10,3 6 28,2 6 28,7 10 22,2 4 3,5 8-8,5 3-57,1 4-158,7-16-668,7 11 0,8-10 0,17-3 0</inkml:trace>
  <inkml:trace contextRef="#ctx0" brushRef="#br0" timeOffset="22746.6513">25792 4884 2907,'-3'0'198,"-4"0"40,1 0 37,-2 0 26,5 0 23,2 0 34,1 0 86,4 0 68,13 0 30,17 0-132,18 0-67,21 0-39,19 0-38,9 0-25,3 0-24,-14-2-33,-12 1-87,-24-2-67,-22 0-30,-15-1 0,-10 3 0,-5-2 0,-2 1 0,0 1 0,0 1-8,0 0 1,0 0-17,0 0-55,0 0-66,0 0-71,0 0-41,0 0-58,0 0-88,0 1-158,0-22-674,0 18 0,0-2 0,0 1 0</inkml:trace>
  <inkml:trace contextRef="#ctx0" brushRef="#br0" timeOffset="24308.5919">27431 4625 1092,'0'0'125,"0"0"46,0 0 30,2-2 23,-2-1 22,0 2 19,0-2 21,1 3 9,-4-5 10,-4 2-68,-7-1-25,-7-1-24,-4 5-3,-5-3 0,-5 3-8,-4 3-9,-4 6-12,-6 3-2,2 8-6,8 6-14,14 2-13,12 4-20,13 0-21,13 5-22,12-4-9,7 1-12,10-2-8,5-4-6,-3-8-6,-6-1-9,-5-10-49,-1-5-109,-4-3-149,18-9-738,-12 0 0,2-6 0,-4-3 0</inkml:trace>
  <inkml:trace contextRef="#ctx0" brushRef="#br0" timeOffset="24641.7524">27565 4789 3378,'-6'0'115,"0"3"28,-1 5 14,-1 3 4,7 3 8,1 8 4,4 1 3,8-1 6,0-3 2,9-2-80,5-7-29,2-6-23,0-4-12,0-6-3,-4-2-9,-3-7-7,-6-4-11,-3-8-4,-7-2-6,-8-2 0,-11-4-4,-4 3-5,-6 4-5,-6 7 0,0 7-2,6 8-24,4 3-58,5 3-77,8 3-161,2-23-565,7 21 0,11-1 0</inkml:trace>
  <inkml:trace contextRef="#ctx0" brushRef="#br0" timeOffset="25056.0464">28027 4633 2768,'-14'-2'106,"-5"1"7,-1 1 10,-2 1 7,5 6 6,8 3 4,3 1 10,3 6 1,3-2 7,3 2-85,6 1-13,2-1-4,7 1-10,4-1-6,2 0-7,-1-3-3,1-2-11,-3 0-7,-4-1-14,-4 2-5,-7 1-2,-3 1-3,-6-1 3,-6 4 1,-6 0 2,-7 0 1,-7-1 3,-4-4 8,-6-2 6,4-4 2,2-5-3,11-4-60,11-7-253,6-5-493,5-4 0,8-10 0,10-6 0</inkml:trace>
  <inkml:trace contextRef="#ctx0" brushRef="#br0" timeOffset="25300.6408">28236 4484 2694,'0'-3'122,"2"2"45,-1 1 29,1 5 15,1 15 11,3 9 4,-3 10 3,1 11 1,1 4 0,-1 1-119,0-2-11,0-6-60,-4-4-85,4-7-112,8-9-299,-10-9-368,1-4 0,2-10 0</inkml:trace>
  <inkml:trace contextRef="#ctx0" brushRef="#br0" timeOffset="25488.3728">28141 4757 2912,'2'0'63,"1"-3"7,9 3 4,3-1 1,8-2-19,11 3-44,20 0-226,2 0-395,15 0 0,13 0 0,8-1 0</inkml:trace>
  <inkml:trace contextRef="#ctx0" brushRef="#br0" timeOffset="26446.478">29169 4683 3269,'0'-4'155,"0"-1"3,0-1-2,0 3 4,0 4 7,0 10 6,0 10 3,0 15 2,0 10 2,3 15-121,0 2-30,3 3-1,-1-5 3,2-5-4,-4-12-5,0-7-6,-1-11 3,-2-9 2,1-8 0,-1-8-1,0-6-3,0-10-3,0-7 0,0-9-2,0-15 0,-1-10 2,-2-5-5,1-8-4,-1 3 1,0 3 0,3 10 2,0 10 18,0 9 10,0 11 4,3 8 0,3 7 0,5 1-2,7 2 2,4 2-5,4 0 3,1 2-5,-3 5-21,0 2-10,-8 5-3,-3 4-1,-10 4 0,-3 2 4,-9 4-3,-11-1 2,-2-4-1,-10 0 2,-7-4 5,3 0-4,3-5-12,4-4-22,13-5-118,10 0-182,4-38-679,7 24 0,14-2 0,11-9 0</inkml:trace>
  <inkml:trace contextRef="#ctx0" brushRef="#br0" timeOffset="26828.4027">29536 4650 3150,'0'0'86,"0"0"9,2 0 22,0 4 10,2 5 9,5 11 3,-3 5 1,3 10 3,0 0-2,-2 2-77,-2-6-8,-2-5-2,0-8 22,-3-5 32,0-9 2,0-4 1,0-3-1,0-5-1,0-4 4,3-8-2,-3-8 0,3-4-5,-3-3-43,3 2-41,0-3-11,3 10-7,0 0-1,6 8-9,6 1-21,12 3-56,14 2-93,16 1-216,2 2-594,0 2 0,-16 2 0,-13 0 0</inkml:trace>
  <inkml:trace contextRef="#ctx0" brushRef="#br0" timeOffset="27044.5714">29953 4676 2913,'0'15'114,"0"3"6,0 10 1,6 7 1,-3 2 1,7 0-2,3-1-10,-4-5-35,2-6-174,-1-9-646,-1-9 0,6-4 0,11-6 0</inkml:trace>
  <inkml:trace contextRef="#ctx0" brushRef="#br0" timeOffset="27344.4626">30501 4661 3434,'-12'-9'152,"-5"2"12,-8-1 8,-4 2 9,1 5 16,1 8 13,0 6 10,2 3 9,10 9 6,3 4-115,9 5-33,-1 2-12,10 2-7,3 1-13,6-3-40,11-3-59,8-4-98,8-8-188,2-33-689,4 12 0,-1-3 0,-7-9 0</inkml:trace>
  <inkml:trace contextRef="#ctx0" brushRef="#br0" timeOffset="27759.4032">30645 4797 3710,'0'-2'77,"0"-1"24,3 1 15,5-2 11,4 0 6,6 0 4,3-3 2,2-3 2,-4 2 1,-5-4-64,-1-2-19,-8 1-30,-2-3-16,-5 1-3,-7-3-10,-5 3 0,-8 1-1,-5 3 5,-3 8 11,0 3 13,1 8 14,5 4 13,5 7 12,7 6 2,7 6 4,5 5 0,6 0 2,10 0-9,8 1-8,10 0-12,13-6-11,-2-5-5,1-3-29,-6-3-55,-9-6-96,-5-7-205,-7-14-682,-5 7 0,1-6 0,-6-2 0</inkml:trace>
  <inkml:trace contextRef="#ctx0" brushRef="#br0" timeOffset="48559.4132">2052 6454 2422,'-2'0'99,"2"-4"31,-2 0 20,-1-1 16,0 1 17,1-3 19,-1 2 26,0 1 20,0-3 19,0 2-62,-2-3-9,4 3-17,-1 0-10,0-2-10,4-5-16,3 2-14,7-4-23,9-1-21,5-2-18,5 3-14,5 1-15,-1 2-15,-5 6-10,-3 2-9,-1 3-2,-8 5-6,-2 5-2,-2 7-2,-2 5-2,-9 11-1,0 2 4,-6 6 3,-6 2 0,-5 2 3,-5-1 2,-5 1 3,-6-2 1,-4-8 1,3-3 3,-2-9 3,10-3-2,4-9-1,1-7 2,6-5 0,2-10 0,4-9-3,1-2-6,6-3 2,9-3-2,6 3 0,8 6-4,12 6-3,6 6-6,3 4-12,5 8-18,-5 6-35,0 7-33,-7 0-71,-7 5-137,10-2-673,-22-3 0,-6-5 0,2-9 0</inkml:trace>
  <inkml:trace contextRef="#ctx0" brushRef="#br0" timeOffset="48892.484">2525 6246 1749,'3'-1'105,"3"-2"32,3 3 23,6-1 15,4 2 7,7 6 3,-2 5 1,-1 6 3,-1 10 22,-6 6-59,-5 9-15,-6 10-11,-5 3-13,-3 4-10,-8 3-3,-4 0-2,-2-7 2,-2 0-5,-2-10-22,7-10-57,4-11-142,25-16-727,-21-3 0,1-12 0,1-11 0</inkml:trace>
  <inkml:trace contextRef="#ctx0" brushRef="#br0" timeOffset="49951.8729">4544 6103 2761,'0'0'96,"0"-4"1,0 4 15,0 0 18,0 5 12,0 4 38,1 10 39,1 8 22,1 14 26,2 12-82,-2 15 15,1 11 12,2 9-7,0-2-14,-1-4-9,-1-8-36,-2-13-35,1-12-17,-3-9-25,0-11-9,0-7-18,0-9-6,0-4-2,0-6 5,0 0 4,0-3 7,0 0-1,0 0 2,0 0 1,0 0 9,0 0-6,0 0-3,0 0-7,0 0 0,0 0-7,0 0-10,0 0-4,0-1-1,0-1-3,3-1-12,-3-2 2,0 1 4,3-2-4,4 4-13,-1-1 7,3 0-4,6 3-2,4 0 0,6-1-5,5 1-12,5 1-49,1 0-43,1 1-47,-5-1-45,-9 1-97,-2-2-139,-3-6-645,-12 5 0,0-1 0,-3 2 0</inkml:trace>
  <inkml:trace contextRef="#ctx0" brushRef="#br0" timeOffset="50427.5803">5136 6689 4003,'-8'-4'145,"-4"3"17,-5 1 16,1 2 6,5 11 3,5 5 6,3 3 3,5 7 3,7 1 4,6 0-113,3 0-32,12-4-13,10-5-14,9-5-1,-1-4 1,-1-8-3,-11-3-3,-7-10-6,-12-3-22,-9-10-8,-5-3-22,-3-9-15,-9-1 0,-9-3-9,0 5-3,-3 5-8,1 7-24,2 11-20,0 7-36,4 4-69,4 3-81,1 2-143,4-5-433,4 7 0,1-2 0,8-3 0</inkml:trace>
  <inkml:trace contextRef="#ctx0" brushRef="#br0" timeOffset="50879.3484">5792 6486 2756,'-20'-5'187,"-5"-1"13,-4 2 5,-4 0 7,10 7 2,5 3 2,6 7 2,5 1 4,7 4 1,0 2-146,3 2-43,7 0-5,4 2-5,7 1-6,4-3-1,4 1-2,2 0-2,-2-2-13,-5-2-24,-1 1-10,-2-4 2,-7 1-7,-7-3 0,-4 1 11,-5 2 7,-11 1 6,-7 3 10,-5-3 17,-14 1 29,-5-2 12,-1-7 5,0-6-1,2-2-5,8-4-31,9 1-66,14-2-151,9-10-743,9 3 0,12-4 0,15-8 0</inkml:trace>
  <inkml:trace contextRef="#ctx0" brushRef="#br0" timeOffset="51313.4829">6210 6481 2874,'-12'-6'181,"-3"1"22,-6 1 14,-6 4 6,6 5 4,4 8 2,1 6 4,8-1 2,2 7-1,4 2-149,1 0-32,2 0-21,7 2-12,7-3-5,2 1-6,8-2-11,7-5-27,1 3-33,-1-6-42,-5-2-6,-2-3-1,-8 1-1,-10-1 8,-4 1 27,-6 1 18,-10 3 24,-7 4 31,-6-1 45,-12-1 51,-6-4 18,-4-3 2,-2-7-2,2-5-47,9 0-120,9-6-185,12-22-656,12 14 0,10-5 0</inkml:trace>
  <inkml:trace contextRef="#ctx0" brushRef="#br0" timeOffset="51718.389">7733 6711 4030,'-3'-2'90,"0"2"22,-1-1 22,0-2 15,1 1 12,3-1 11,0 2 14,0 1 11,0-3 6,0 3-71,7 0-13,12-1-23,13 1-20,15 0-16,15 0-11,6-1-15,-3-1-34,-8-1-78,-13 0-94,-14 1-157,-8-7-755,-8 8 0,-8-2 0,0 0 0</inkml:trace>
  <inkml:trace contextRef="#ctx0" brushRef="#br0" timeOffset="51982.8779">7844 6948 3655,'-1'0'136,"-1"0"36,2 0 9,2 0 10,11-1 6,7-2 1,10-1 1,17 0-2,7-3-13,1-1-114,-3 3-139,-3 0-134,-5 1-201,-11-13-536,-10 14 0,-5-3 0,-9 0 0</inkml:trace>
  <inkml:trace contextRef="#ctx0" brushRef="#br0" timeOffset="53978.521">9968 6149 1929,'0'0'154,"3"0"35,-3 0 29,0-2 28,0 0 22,-3-1 22,-6-1 23,-1-2 26,-7 1 20,-6 2-97,-7 1-38,-6 1-33,-5 1-28,0 4-24,1 3-22,4 6-22,7 4-24,7 9-25,6 3-15,9 8-11,3 4-7,8 5 1,5-1 3,8-1-3,4-4-4,7-4-2,4-10-29,2-4-68,7-6-81,-3-8-103,8-7-219,-2-19-447,-3 4 0,-8-4 0</inkml:trace>
  <inkml:trace contextRef="#ctx0" brushRef="#br0" timeOffset="54333.7031">9998 6360 2964,'-3'0'112,"-3"0"23,0 6 15,1 3 12,2 7 9,3 9 7,3 2 4,6 0 3,5 3 4,5-5-65,7-5-30,4-4-19,0-7-12,-1-5-9,-4-5-9,-4-8-10,0-4-10,-3-6-25,-6-9-22,-5-7-29,-4-5-15,-9-3-3,-8 0-5,-4 7-8,-6 7-2,-1 11 2,1 7-6,0 11-21,5 4-74,11 4-186,1 4-363,1-2 0,6 2 0,9-4 0</inkml:trace>
  <inkml:trace contextRef="#ctx0" brushRef="#br0" timeOffset="54748.5859">10573 6202 3131,'-14'0'90,"-10"0"3,-3 1 5,-2 4 3,9 4 3,1 8 6,10 2 2,6 5 6,-1-1 2,11 1-75,4 0-16,8-4-2,2-2-3,8 2-1,-2-5-1,2 1-13,-6-3-10,0 4-9,-11 0-8,-4-1 3,-4 2 0,-7 0 0,-4 4 0,-7-2 2,-7 1-2,-8-3 10,-2-1 9,-2-6 3,4-7 2,5 0-27,6-9-93,11-9-187,4-16-447,1 7 0,7-14 0,11-14 0</inkml:trace>
  <inkml:trace contextRef="#ctx0" brushRef="#br0" timeOffset="55037.3081">10779 5944 2172,'3'-8'167,"-3"0"-4,0 0 4,0 3 19,3 7 16,5 18 11,0 12 9,6 16 3,-1 13-1,-1 11-142,-2 5-23,-3 3 10,-4-5-4,0-10-18,-3-6-24,0-16-47,0-13-63,4-10-236,-2-12-447,0-8 0,-1-7 0,2-12 0</inkml:trace>
  <inkml:trace contextRef="#ctx0" brushRef="#br0" timeOffset="55275.5158">10725 6324 3128,'0'-2'111,"0"1"31,0 0 26,0-2 29,0 2 28,3 1 15,5 4 8,5 1 3,9 1 3,7 1-79,5 0-32,1-2-49,0-3-73,-5-1-127,0-1-199,-6-12-692,-6 7 0,-5 3 0,0-4 0</inkml:trace>
  <inkml:trace contextRef="#ctx0" brushRef="#br0" timeOffset="55888.4609">11954 6484 2028,'-6'2'125,"-1"1"38,-1 1 19,2 1 15,3-1 13,0-3 8,3 0 7,0 1 19,3-1 13,11 2-63,16 0-35,14-1-35,18-2-18,14 2-11,5-4-14,-7 2-8,-2-3-10,-14-2-38,-12 0-52,-13-2-79,-12 4-56,-12 0-67,-6 0-97,12-5-457,-18 6 0,0 1 0,6 0 0</inkml:trace>
  <inkml:trace contextRef="#ctx0" brushRef="#br0" timeOffset="56434.4489">13179 6174 2428,'-6'-4'136,"-10"1"17,-7 2 16,-9-3 12,-5 6 10,-6 5 5,3 6 0,-1 1 1,8 5 3,1 6-113,13-4-17,7 4-17,7-1-12,4 2-12,8-1-6,8-4-3,4 1 1,9-4 5,8-2-2,5-2-1,-2-1-3,2-1 1,-8 2-4,-8 0-1,-5 0-4,-11 1-2,-6 0 3,-6 2-8,-8 3 5,-7-1-2,-7 1 0,-11 1 0,-7-2 1,-3-4-4,0-3-13,9-7-39,5-5-79,19-4-222,7-43-471,9 27 0,15-4 0,16-6 0</inkml:trace>
  <inkml:trace contextRef="#ctx0" brushRef="#br0" timeOffset="56892.3491">13586 6367 2036,'-16'0'140,"-9"0"19,-16 0 28,-10 1 15,5 3 7,5 8 8,4 0 19,13 8 20,12 4 7,6-3-102,3 4-25,6-3-18,5-1-28,10-6-9,1-1-6,8-7-3,4-1-17,-4-4-18,-3-4-7,-6-5-3,-2-1-5,-3-7-2,-3-5-3,-3-5-12,-2-1-7,0-1-5,-5 8-13,0 4-16,3 6-1,-3 8-4,0 8 1,0 7 4,0 8 5,0 5 7,0 7-12,0-1-54,3 4-48,7-3-48,5-5-133,8-16-442,7 5 0,6-6 0,2-12 0</inkml:trace>
  <inkml:trace contextRef="#ctx0" brushRef="#br0" timeOffset="57204.3531">13779 6067 1170,'0'-10'189,"2"2"4,-2-3 32,1 5 44,-2 3 23,1 15 17,1 5 22,-1 12 16,3 9 5,0 11-163,2 11-20,1 5 1,0 1-31,-3-3-44,3-3-30,-1-9-51,-1-8-88,2-8-143,-2-18-628,6-2 0,0-8 0,7-9 0</inkml:trace>
  <inkml:trace contextRef="#ctx0" brushRef="#br0" timeOffset="57580.5301">14001 6441 2579,'0'0'19,"1"0"15,-1-1 20,2 1 10,2-2 4,6 2 2,4-5 2,9 0 3,2-5 0,-2-2-6,-3-3-8,-3-1-15,-9 1-16,-6-2-10,-2-1-2,-7 2 2,-3 0 3,-7 3 5,-2 8 0,-2 3 3,0 3 2,-2 7 4,3 7 2,4 4 1,4 10-2,5 8 0,2-1-14,8 3-52,9-4-34,12-5-56,14-7-151,17-9-382,15-5 0,9-3 0,-2-6 0</inkml:trace>
  <inkml:trace contextRef="#ctx0" brushRef="#br0" timeOffset="57949.2582">14494 6280 1906,'-10'0'58,"-7"3"17,-3 5 16,0 3 11,9 3 17,5 4 16,3 1 9,12 0 5,5 1 5,6 1-35,11 1-17,5 0-16,2-3-16,2 3-10,-6-2-17,-3 0-2,-16 0 11,-6-3 19,-9 0 22,-12 0 19,-7-1 7,-11 1 2,-11 0 3,-8-2 2,-3-5-4,-2 0-32,7-5-66,5-4-116,15-1-254,-1-1-468,6-6 0,5 0 0</inkml:trace>
  <inkml:trace contextRef="#ctx0" brushRef="#br0" timeOffset="124484.6215">16767 6443 353,'0'0'17,"0"-1"14,0-1 14,0 0 10,0 2 12,0-1 18,0 1 24,-2 0 21,2 0 24,0 0-7,0 0-2,-1 0-6,-1 0-1,2 0-5,-2 0-8,2 0-16,-3 0-20,3-2-15,0 0-13,-3 1 6,3-1 2,-3 2-7,-3 0-11,-1 0-2,-4 2 0,2 1 0,-6 4 3,-2 1-6,3 3-6,-2 0-8,0 6 13,1 2 13,2 5 7,-3 3 2,4 6 4,3-1 3,8 3 0,-2-5 2,4-1 2,2-5 5,3-7-12,5-5-9,1-2 0,6-5-4,0-3-6,1-2-5,1-2-6,3-4-1,-2-3-4,1-5-7,-5-3-6,1-3-5,-4-5-10,-4-3-1,-6-1 0,-1-2-1,-3 2 0,0 1-2,-1 3-1,-1 6-1,-2 1 0,-3 5-3,-3 5 1,0 7-2,-3-3-7,3 4-22,3 0-25,-2 0-30,3 0-52,3 0-100,1-1-121,1-1-266,1 2 0,1 0 0,1-2 0</inkml:trace>
  <inkml:trace contextRef="#ctx0" brushRef="#br0" timeOffset="125224.7593">16979 6414 1046,'0'2'87,"1"5"26,1 3 37,3 7 12,0 7 6,0 4 8,-1-1 9,-1 3 12,0-4 16,-1-2-34,-1-5-24,1-4-19,-2-4-13,1-5 16,-1-1 38,3-5 28,-6 2 0,6-2-10,-3-2-15,0-3-16,0-2-11,0-4-7,1-4-22,1-5-30,-2 1-39,2-5-40,-2-4-7,1 2-2,-1-3-1,0 2-1,0 1 6,0 7 8,0 4 12,0 7 3,0 4-5,0 1 3,0 1 4,0 0-1,0-1 0,0 3 8,2-1 6,2 1-5,5 0-6,6 0 3,4 0 4,0 0 3,3 0 0,0 0 1,-4-1-1,-1 1-8,-1-2-9,-1 1-5,-8-1-7,2-3-6,1 0-9,-6 0-17,0 0-17,1-2-16,-2 0-19,-2 2-50,1 3-70,-2 0-63,-2 2-50,4 0-126,16-2-446,-20 2 0,2-3 0</inkml:trace>
  <inkml:trace contextRef="#ctx0" brushRef="#br0" timeOffset="154808.1128">18747 6249 2989,'-6'0'85,"-3"0"23,-3 5 14,-2 7 9,4 5 8,2 7 4,5 2 9,0 1 8,3-3 4,3 0-51,-3-4-20,1-1-14,2-4-9,7 1-5,0-1-3,7-1 1,4 0-8,0-6-5,-2-1 0,1-4-11,-7-3-2,-3 0-7,-6-1-15,0 1-27,-2-2-54,-2 2-41,0-2-32,-2 0-65,2-5-142,0-18-482,-5 11 0,2-10 0</inkml:trace>
  <inkml:trace contextRef="#ctx0" brushRef="#br0" timeOffset="155299.4598">18486 5799 1832,'0'-13'128,"0"-3"38,0-1 22,0-2 16,0 6 0,0 5 0,0 5 3,0 5 11,2 7 18,1 11-68,3 12-21,3 14-11,2 18-4,-1 11 2,3 14 15,-2 9 6,0 2 4,-2-2-8,-3-4-16,-2-13-18,1-7-17,-2-17-28,0-11-18,0-10-15,-2-13-14,2-7-3,-1-6-14,-1-7-36,-1-2-45,0-4-72,0-1-52,0-6-149,0-19-594,0 16 0,0-1 0,6-2 0</inkml:trace>
  <inkml:trace contextRef="#ctx0" brushRef="#br0" timeOffset="155840.5289">19010 6309 1174,'-3'-2'158,"-4"1"36,-3-1 31,-3 1 26,-1 0 21,-7 1 12,4 0 9,-5 1 4,1 2 8,0 2-114,4 4-33,3 5-24,4 4-20,1 2-13,6 7-2,3 3-5,0 3-3,3 5 1,6-6-5,1-1-5,4-4 1,0-10-4,6-3-7,-4-7-8,5-6-13,2-1-8,2-7-5,1-6-5,-9-4-6,0-8-19,-9-8-26,-6-5-22,-2-4-10,-6 2-8,-2 3-14,-4 6-25,-2 10-25,3 12-29,-3 4-47,2 3-73,9 4-141,-1 3-329,2-1 0,10-3 0</inkml:trace>
  <inkml:trace contextRef="#ctx0" brushRef="#br0" timeOffset="156314.1869">19358 6241 2474,'-14'-4'136,"-1"4"18,-6 0 8,-1 0 3,0 8 1,4 1 1,3 7 1,6 3 3,5 1 0,2 2-102,4-1-29,-1-2-12,2 1-5,6-5 2,3 0 0,2-3 1,7-2 0,0 1-1,0 2 1,0-1-5,2 4-5,-8 1-13,0 0-6,-5-1-5,-3 3 0,-6-1 2,-1 0 8,-8-1 6,-4 0 2,-7-1 1,-13-1 5,-7-1 9,-7-4 3,-1-3-2,0-4-22,5-3-24,12-4-48,10-5-90,11-3-154,12-16-454,14 10 0,6-6 0,11-1 0</inkml:trace>
  <inkml:trace contextRef="#ctx0" brushRef="#br0" timeOffset="156702.813">19591 6266 2668,'-7'-3'121,"-9"3"19,-3 3 16,-10 4 6,2 3 3,3 10 1,6 1 0,2 5 2,13 1 5,-1-5-86,8-1-27,6-4-16,7-4-11,0-2-7,8-1-2,0 0-5,2 2-7,-4 2-10,-5 0-7,-5 4-4,-8 4 1,-6 0-3,-9 2-4,-11 7 3,-4-2-2,-7-1 3,-2-2 4,4-4-13,6-3-25,8-7-114,16-9-656,-3-3 0,6-11 0,3-9 0</inkml:trace>
  <inkml:trace contextRef="#ctx0" brushRef="#br0" timeOffset="156989.8777">20027 6413 2769,'3'0'93,"-3"0"29,3 0 31,3 3 20,6 1 13,4 1 14,9 2 12,8-2 6,14-4 3,3-1-43,5-3-48,4-4-43,-10 0-101,-6 0-113,-12-3-213,-13-3-512,-12 8 0,-3 3 0,-6 2 0</inkml:trace>
  <inkml:trace contextRef="#ctx0" brushRef="#br0" timeOffset="157176.0894">20175 6613 2770,'0'6'79,"0"3"16,0 4 5,3-1 5,7 0 0,11-3-3,6-1-18,14-5-52,9-2-157,1-28-544,5 21 0,-7-4 0,-3 3 0</inkml:trace>
  <inkml:trace contextRef="#ctx0" brushRef="#br0" timeOffset="157798.2268">22253 6236 1823,'-3'-4'96,"-6"-1"34,-4-2 34,-9 3 16,-3-1 16,-9 2 9,-1 3 4,0 5 4,0 4 2,5 6-70,3 9-2,3 12-24,4 5-21,4 7-13,5 4-13,5-1 1,6-4 1,9-2 3,14-9-1,12-5-6,16-11-17,10-6-39,13-7-65,0-5-94,-2-7-205,-10-2-446,-15-4 0,-12-1 0,-13-3 0</inkml:trace>
  <inkml:trace contextRef="#ctx0" brushRef="#br0" timeOffset="158041.6369">22503 6504 2188,'0'-6'62,"2"-3"0,-1-2 4,3-1 0,-4-4-6,3 4-53,14-3-509,-12 3 0,-2 2 0,4 4 0</inkml:trace>
  <inkml:trace contextRef="#ctx0" brushRef="#br0" timeOffset="158494.4456">22665 6348 1729,'-3'2'104,"-4"1"29,-1 6 30,-4 4 22,0 3 19,0 7 14,3 9 5,0-3 7,3 4 6,6-3-43,0-3-39,0-7-16,3-5-20,5-8-17,5-3-17,2-4-13,9-4-5,-1-7-6,-1-3-8,-2-4-12,-4-5-27,-6-5-17,-6-4-9,-5-2-7,-8 1-1,-4-2-2,-3 9-3,-2 7-30,0 7-30,6 7-75,6 8-142,3-16-457,1 22 0,7-4 0,8-1 0</inkml:trace>
  <inkml:trace contextRef="#ctx0" brushRef="#br0" timeOffset="158894.5633">23022 6234 2264,'-14'0'167,"-6"0"12,-9 0 5,-7 3 2,3 5 0,6 4 1,4 4 3,12 0 4,8 2 2,3-4-127,8 3-29,8-2-8,8 0-6,9-1-1,11 0 0,-1 0 0,-3 0 0,-8 3-8,-8-4-1,-11 4-7,-8 0-2,-5 3 1,-8 1 1,-8 0-3,-9 2 1,-2-3 0,-4-3-2,1-2 4,4-6-4,8-7-22,6-2-51,8-7-94,0-9-194,4-9-384,7-5 0,0-15 0,14-11 0</inkml:trace>
  <inkml:trace contextRef="#ctx0" brushRef="#br0" timeOffset="159138.9964">23204 5941 2297,'2'-5'85,"0"1"3,1 0 40,2 1 26,-2 7 11,3 16 4,0 9 5,1 14 2,-3 14 0,-1 7-85,1 4-1,1 0-5,-4-5-41,1-7-58,-2-10-64,0-6-134,-2-20-511,2-2 0,0-10 0,0-5 0</inkml:trace>
  <inkml:trace contextRef="#ctx0" brushRef="#br0" timeOffset="159316.1456">23141 6360 2520,'-1'-5'108,"1"0"2,0 1 14,8-1 6,11 2 2,12 0 2,20 1-10,17-6-137,10-28-660,2 25 0,-5-1 0,-12-3 0</inkml:trace>
  <inkml:trace contextRef="#ctx0" brushRef="#br0" timeOffset="159926.1228">24373 6285 2150,'0'-2'137,"0"2"3,0 0 17,0 4 19,3 8 14,0 11 4,0 17 6,4 11 1,-2 11 0,-3 7-124,-2-4-8,-2-3-4,-5-5-16,1-8-17,1-13-12,-1-8 2,0-10 2,6-10 3,0-6-4,0-10 3,0-9-4,0-14-2,0-13-6,0-17-10,3-19-5,6-10-6,2-5-9,5 2 0,1 9 3,4 17-4,0 17 4,-3 12-2,-1 14 8,1 9 7,-3 10 5,-3 5-1,3 5-1,-4 5-1,-4 4-3,-3 3-2,-4 3-2,-4 4 1,-8-2-10,-2 2-36,-4-3-62,2 0-152,4-30-475,6 18 0,3-5 0,4-8 0</inkml:trace>
  <inkml:trace contextRef="#ctx0" brushRef="#br0" timeOffset="160287.1082">24742 6237 2427,'0'8'90,"-1"3"26,1 6 16,-2 7 5,4 5 2,-2 7 3,1 1 0,2 2 3,2-5 1,-1-2-58,3-11-25,-3-5 19,-3-7-8,1-6-3,-2-7 0,0-9-2,0-8-2,1-15 1,-1-8 1,0-4 1,0 2-8,2 4-42,2 6-10,4 10-6,8 9-13,11 4-11,11 5-3,4 2-21,5 1-32,-6 5-126,-4-17-624,-11 13 0,-4-4 0</inkml:trace>
  <inkml:trace contextRef="#ctx0" brushRef="#br0" timeOffset="160518.3124">25173 6199 2568,'0'12'88,"0"8"6,0 6 2,1 12 2,2 1 0,7 2-2,0-3-40,7-4-112,24-11-571,-11 0 0,8-10 0,8-6 0</inkml:trace>
  <inkml:trace contextRef="#ctx0" brushRef="#br0" timeOffset="160746.2304">25630 6242 2500,'-14'-10'121,"-11"3"10,-5 2 11,-10 1 6,7 8 4,6 7 3,6 3 4,9 4 1,9 8 2,6 2-116,9 4-40,9 1-72,17-4-154,11-19-499,6 10 0,5-11 0,0-5 0</inkml:trace>
  <inkml:trace contextRef="#ctx0" brushRef="#br0" timeOffset="161079.3837">25809 6283 2149,'0'-3'120,"0"1"27,2 1 32,-2-1 18,3 1 19,5 1 12,5-3 3,4-2 6,3-2 1,1-3-100,-7 2-20,-2-5-28,-6 1-32,-5-1-20,-5 5-15,-8 1-11,-8 4-1,-4 3-3,-6 6-2,0 5-4,6 7 5,6 7-1,9 7-3,7 2-13,10 0-31,10 0-61,12-2-91,15-10-630,15-1 0,6-9 0,7-9 0</inkml:trace>
  <inkml:trace contextRef="#ctx0" brushRef="#br0" timeOffset="161317.3206">26530 6368 3591,'0'-1'177,"0"-1"29,3-5 4,6 2 0,15-2 3,19-1 2,19-1 1,12 0-3,9 1 2,1 3-137,-13-2-96,-16 2-102,-19 3-96,-12 0-174,-19-35-570,-2 32 0,-3-2 0</inkml:trace>
  <inkml:trace contextRef="#ctx0" brushRef="#br0" timeOffset="161939.2806">28278 5957 2822,'-19'-3'93,"-7"2"17,-5-3 11,-9 4 3,6 5 4,-2 7 1,6 7 1,5 3 0,3 9 1,7 3-71,9-2-20,3 0-17,6-1-5,12-3 3,6-3-2,8-4 0,8-6 1,2-1 0,-4-4-4,-2-1-4,-7-3-2,-7 2 0,-10 1-4,-4 0-5,-2 5 0,-11 5 1,-8 4-4,-7-3 4,-9 6 6,-8-3 2,-1-7 3,2-2 0,10-4-16,7-7-72,13-9-233,7-8-466,7-5 0,12-11 0,14-8 0</inkml:trace>
  <inkml:trace contextRef="#ctx0" brushRef="#br0" timeOffset="162282.2151">28426 6203 1593,'12'4'145,"6"0"25,3-2 12,6 1 8,-3-6 1,-1-3 2,-7-3 2,-1-3 0,-7-3-1,-5-4-110,-5-3-34,-5 2-22,-10 2-11,1 7-6,-10 5-1,-1 6-2,3 7 0,3 10-1,9 2-1,4 8 2,5 2-3,3 4-13,8-3-8,7 3-26,14-6-76,17-8-154,13-4-334,6-5 0,-4-10 0,-5-8 0</inkml:trace>
  <inkml:trace contextRef="#ctx0" brushRef="#br0" timeOffset="162526.5161">28865 5854 2402,'0'-12'150,"0"0"-2,0-2 1,0 4 7,0 6 12,0 15 8,0 12 6,0 12 3,0 11 3,0 12-134,0 3-16,0 6 0,2-3-12,-1-4-32,4-7-89,4-8-174,6-22-469,4 1 0,3-12 0</inkml:trace>
  <inkml:trace contextRef="#ctx0" brushRef="#br0" timeOffset="162788.3577">29169 5830 2266,'0'-12'147,"0"-1"0,-3 2 4,3 3 16,-3 9 13,3 17 7,0 10 4,0 13 1,0 10 0,3 9-138,0 2-8,3 1-2,4-2-14,3-4-52,2-5-118,27-12-626,-17-6 0,10-9 0,7-12 0</inkml:trace>
  <inkml:trace contextRef="#ctx0" brushRef="#br0" timeOffset="162973.1486">29520 6135 2065,'0'0'70,"0"3"22,0 8 9,0 7 3,0 10 2,-3 11-7,6 4-50,10 0-145,0-8-422,9 1 0,8-11 0</inkml:trace>
  <inkml:trace contextRef="#ctx0" brushRef="#br0" timeOffset="163470.2926">29827 6125 2474,'0'-3'82,"1"-1"2,-1 2 16,2 2 8,1 8 2,3 8 2,6 11 2,4 5 0,7 6 3,-2 0-90,-1-2 10,-4-9-1,-7-2-9,-6-9 8,-3-8 23,0-1 7,0-6 5,0-9 1,0-7 0,0-7 1,-3-8 2,3-7-2,0 3 0,0 2-13,3 6-28,2 9-9,4 2-6,7 8 1,5 2-3,5 3-1,4 6-3,0 6-1,-1 2-5,-3 8-4,-7 5 3,-1 4-1,-3-1-27,-3 1-24,-3-3-33,0-1-47,0-6-86,9-7-173,-1-10-314,10-1 0,8-2 0,5-10 0</inkml:trace>
  <inkml:trace contextRef="#ctx0" brushRef="#br0" timeOffset="163967.3527">30466 6208 2089,'-13'-9'156,"-7"-2"17,-8 1 15,-8 3 9,1 6 10,5 5 8,13 8 10,4 4 7,10-1 5,6 5-130,9-1-10,6-1-8,12-5-14,9-5-6,0-1-5,2-5-6,-5-4-8,-9-7-7,-9-4-2,-6-1-5,-3-6-10,-6 2-11,-3 4-10,0 3-1,0 10-4,0 6-3,0 10 0,0 9 1,0 12 0,0 11 5,8 8 4,7 4 8,7 2 12,7 0 0,4-2-2,-6-4 7,-7-9 4,-13-4 12,-8-6 6,-16-11 2,-13-1 0,-12-6 2,-11-4-3,-14-3-1,-7-5-1,-1-3-16,7-3-10,9-6-24,18-5-57,20-3-83,17-4-83,34-9-265,9-2-408,23-6 0,16-6 0</inkml:trace>
  <inkml:trace contextRef="#ctx0" brushRef="#br0" timeOffset="164514.4063">31159 6306 3126,'0'0'46,"4"0"27,-1 5 14,0 6 11,-3 15 5,2 10 8,-1 10 3,4 10 0,2-1 2,5 0-28,-3-6-16,2-8-27,-2-6-16,-5-11-7,-2-6 4,-2-10-7,0-2-3,0-14 0,-2-7 0,1-14-1,-8-11-3,0-12-1,-2-11 3,1-3-2,-1 2-7,7-1 4,2 7 4,2 7 1,3 7 2,5 6 2,2 7 4,7 6 4,5 10-3,2 6 0,3 4 0,-1 9-9,3 0-1,-4 7-4,-2 4-1,-8 4-3,-6 3-1,-9 0 4,-10 2 4,-12 1 1,-12-2-2,-13 4 0,-10-6-14,4-1-11,10-7-8,16-4-82,16-5-174,18-13-578,14 2 0,13-6 0</inkml:trace>
  <inkml:trace contextRef="#ctx0" brushRef="#br0" timeOffset="164983.2193">31476 6140 2248,'0'-2'92,"3"0"14,-3 1 30,3 4 20,0 6 16,0 11 7,2 8 4,1 8 0,-2 3 2,-1 0-88,-1-7-3,-1-3-7,-1-12-11,0-5 17,2-5 21,-4-5-1,4-6 2,-2-5 5,0-8 1,0-9-1,6-14 2,0-6-8,7-3-22,4 3-34,-1 5-39,-2 10-9,-1 8-4,-2 10-5,-3 3-3,2 7 1,-1 3-4,0 3 4,2 9-1,-1 5-1,5 8 3,2 10 0,-4 4-4,1 4 2,-5-4 0,-6-3-3,-3-4-2,4-5-52,-4-6-81,0-5-105,37-8-273,-22-3-325,10-4 0,19-7 0,7-6 0</inkml:trace>
  <inkml:trace contextRef="#ctx0" brushRef="#br0" timeOffset="165202.5529">32087 6099 2222,'-9'0'64,"-6"0"26,-6 0 14,-8 5 15,-5 7 2,6 8 5,8 3 4,9 6 2,5 3 0,13-3-30,10 0-55,6 0-68,7-5-92,8-6-111,8-10-382,-14 0 0,-5-7 0,-9-9 0</inkml:trace>
  <inkml:trace contextRef="#ctx0" brushRef="#br0" timeOffset="165496.2088">32155 6188 2052,'3'-2'86,"-3"1"41,3 1 33,4 0 17,2-1 9,5 1 15,3 0 11,-4 0 17,-1-2 8,-3-1-48,-6-2-23,-1 1-40,-5-7-30,-8 1-17,-8-3-9,-7 4-12,-10 2-7,-5 3-8,-4 6-5,1 8-5,5 11-4,3 8-4,17 10-30,8 10-104,25 5-802,6 4 0,18-6 0,-2-11 0</inkml:trace>
  <inkml:trace contextRef="#ctx0" brushRef="#br0" timeOffset="167110.4853">1874 8045 1845,'0'4'120,"0"1"53,-1-1 29,-1 4 25,1-1 26,-1-2 14,-2-2 19,4 0 32,0-1 27,0-2-79,0-2-18,9 2-44,6 0-22,9-3-24,14 0-20,7-2-14,5 4-20,-2-1-34,-7 4-28,-13 1-14,-4 6-9,-15 5-8,-4 6-3,-11 5-2,-5 4-1,-13 6 3,-6 1 3,-6 4 4,-1-3 0,4 0 3,11-8 0,4-8-3,12-4 3,4-9 1,2-4-2,2-4-1,6 0-3,2-4 1,7 1 1,5-2-3,7 2 2,4-1-2,5 7-5,2 3-2,-1 7-1,-4 8-5,-11 6 3,-12 7-3,-6 6 1,-12 0 5,-11 1 6,-5-4 4,-7-4 7,-10-6 3,0-5-2,0-8 2,-2-9-14,5-2-27,4-8-60,2-8-87,9-8-86,12-3-117,2-18-670,14 6 0,7-6 0,13-1 0</inkml:trace>
  <inkml:trace contextRef="#ctx0" brushRef="#br0" timeOffset="167618.3234">2481 7911 1600,'-2'-4'169,"2"0"40,-1 0 6,1 0 5,0 1 1,0 3 9,0 0 28,3-1 31,6 5 20,7 4-105,12 6-29,12 12-22,9 9 5,5 13 6,-3 12 12,-10 10 11,-13 6-12,-16 4-22,-16 6-14,-13 1-11,-9-1-13,-4-6-14,-6-3 3,-2-15-4,3-9-1,6-15-14,6-12-5,4-12-4,6-5-74,5-9-63,2-5-83,3-5-152,3-13-862,3 3 0,6-6 0,3-5 0</inkml:trace>
  <inkml:trace contextRef="#ctx0" brushRef="#br0" timeOffset="169480.5528">5125 8294 2567,'0'-4'101,"0"0"9,0-2 4,0 2 0,0 2 2,0 0 2,0 4 11,0 9 9,0 7 17,0 11-74,0 17-8,0 16 0,0 8 5,0 5 4,0-4 0,0-5-3,0-13-1,0-11 12,0-15 25,0-10 21,0-11-4,0-4-8,0-6-7,0-8-3,0-10 2,0-8-2,0-13-9,0-8-17,0-10-39,0-8-29,0-7-5,0-4-2,6 6-1,-1 6 0,5 11-2,4 14-1,5 12 1,1 10-6,7 7-2,-2 5-3,1 6-1,-2 3 0,-1 3-4,-8 8 1,-5 4 0,-5 6 0,-7 7 2,-4 7-1,-6-1-2,-6 3 1,-3-4-2,0 0-25,0-6-60,6-4-100,9-4-238,3-8-549,1-7 0,7-8 0,10-6 0</inkml:trace>
  <inkml:trace contextRef="#ctx0" brushRef="#br0" timeOffset="170153.2024">5443 8499 1669,'0'7'175,"0"-3"32,3 0 14,7 0 7,1-3 5,5-4 2,1-2 0,1-4-12,-3-1-19,-3-7-152,-6 0-52,-3 2-33,-9-1-13,-9 4 3,-5 4 8,-7 4 8,-5 2 6,-1 8 17,-1 11 21,4 5 25,7 10 13,4 6 5,11 7 1,11-3-9,11-3-12,10-5-10,12-7-19,9-8-11,9-9-27,-3-6-19,2-9-33,-12-11-25,-7-3-13,-17-6 2,-8-4 1,-7-7 2,-4 4 20,-1 1 31,0 3 43,1 9 18,1 8 28,1 7 32,0 9 16,1 8 0,2 11-3,0 8 1,2 4-10,1 6-21,-2-1-10,-1-4 33,-3-9 61,2-4 59,-2-12 23,0-7 19,-2-5 6,-2-8 6,1-7 6,0-7 0,-1-8-5,2-15-35,5-4-73,9-1-86,9 3-37,6 8-53,10 11-74,6 12-115,3 5-870,3 5 0,8-1 0</inkml:trace>
  <inkml:trace contextRef="#ctx0" brushRef="#br0" timeOffset="170434.3158">6570 8375 2627,'-17'0'73,"-4"3"39,-7 4 35,-7 3 52,-1 5 36,-2 6 28,-5 5 13,0 9 0,7 1 2,6 3-35,14 4-36,8-4-39,9-2-47,12-3-65,11-5-78,9-7-107,12-7-116,23-9-732,-13-4 0,-3-10 0</inkml:trace>
  <inkml:trace contextRef="#ctx0" brushRef="#br0" timeOffset="170790.0819">6591 8628 3366,'0'-1'30,"0"1"9,3 0 5,3-2 5,4 2 0,4 0 2,4-2 1,-1-1-6,-1-4-28,-2-7-88,-4-4-90,-4-5-60,-3-4-7,-1 2 1,-9 0 41,-7 5 45,-2 6 32,-3 7 29,-5 3 58,6 8 96,1 7 93,7 8 63,2 7 9,2 6-5,5 5-39,2-1-49,10 0-65,1-2-104,12-7-133,15-17-546,9 4 0,6-8 0</inkml:trace>
  <inkml:trace contextRef="#ctx0" brushRef="#br0" timeOffset="171229.0977">6922 8496 3324,'1'0'64,"1"3"6,4 8-1,0 8 0,0 9 0,0 3 0,3 6 3,-3-2 1,0-2 3,0-4-29,-6-3 30,3-9 41,-3-5 31,0-7 7,0-4 11,0-4 2,0-10 1,0-10-1,-3-6 3,3-12-25,0-6-52,6-3-48,2 4-34,6 7-18,2 8-27,5 13-10,0 11-16,-3 7-20,1 4-25,1 12-10,-7 6-3,-3 7-14,0 6-9,-1 5-14,-1 3-59,1-2-104,3-4-514,-6-1 0,1-7 0,4-7 0</inkml:trace>
  <inkml:trace contextRef="#ctx0" brushRef="#br0" timeOffset="171497.1575">7417 8158 3060,'-2'-14'94,"1"3"1,1 5 6,-2 3 5,5 18 6,2 18 2,4 13 0,0 12 2,3 13-10,0 3-112,-6 1-26,-4-4-58,1-8-100,-6-17-128,3-22-358,0 2 0,3-11 0,-3-12 0</inkml:trace>
  <inkml:trace contextRef="#ctx0" brushRef="#br0" timeOffset="171972.5096">7345 8552 2022,'-3'-5'89,"1"1"17,2 0 13,0 1 9,15 0 3,11 6 1,19-1 2,16-1 1,19-1-2,8 0-93,-6-3-7,-12-2-15,-22 0-13,-23-2 13,-17 2 14,-10-3 16,-8 1 29,-5 0 44,-3 1 36,-5 3 28,-6 3 19,1 6 9,4 6 9,3 3-12,7 7-5,4 0-13,7 3-27,3-4-40,0 3-31,7-8-19,4 2-17,1-6-4,6-2-9,0-6-6,2-2-16,-1-4-10,-4-6-24,2-1-38,-8-4-46,0-2-49,-2 0-71,-2 3-51,-5 5-7,3 6-11,0 6-33,3 5-162,-3 2-254,9 8 0,3 4 0,7 0 0</inkml:trace>
  <inkml:trace contextRef="#ctx0" brushRef="#br0" timeOffset="172479.5246">8199 8519 3372,'-10'-5'137,"-5"1"10,-2 0 15,-1 0 4,8 13 5,2 5 4,1 3 12,4 1 5,3 3 4,3-1-119,4-1-17,4-2-7,2-2-14,4-4-7,0-9-9,2 1-17,-1-6-22,-6-5-15,0-3-22,-3 1-14,-6-3-18,-2 4-46,-1 5-1,0 4 4,2 8 28,0 11 24,5 9 19,5 13 30,2 7 43,2 7 25,-1 3 27,-5 0 52,-3-4 22,-13-3 15,-12-7-5,-15-7-2,-11-8-4,-10-6-22,-2-10-25,5-8-34,9-10-58,10-14-108,19-10-169,20-17-276,10-12-386,16-9 0,15-1 0,2-2 0</inkml:trace>
  <inkml:trace contextRef="#ctx0" brushRef="#br0" timeOffset="172796.352">8299 8663 3312,'10'0'44,"4"0"4,5 0-2,7 0 4,-3 0 1,1-4 1,1-4-1,-2-3 3,-5-4-4,-3-6-49,-6 2-14,-6-5-4,-3 5 9,-6-2 11,-11 7 10,-2 2 10,-5 4 8,-2 6 2,1 4 10,6 10 19,5 4 13,4 9 5,6 6-5,2 4-12,5 4-43,8-1-79,10-4-191,9 0-536,19-10 0,18-9 0,11-11 0</inkml:trace>
  <inkml:trace contextRef="#ctx0" brushRef="#br0" timeOffset="173532.3183">10087 8410 2234,'0'17'118,"0"14"22,0 18 10,-2 18 5,-4 10 2,-3 12 2,-1 3 1,-7-3 0,0-3-1,5-8-95,3-14-22,-1-14-9,8-14 21,1-17-3,-2-12 4,-2-17 4,0-11 3,-1-10 4,1-15 8,-4-8 2,5-11 2,1-5-8,2-5-30,1-3 4,0 3 8,1 8-1,-1 9 3,3 12-1,7 10-8,3 9-1,4 11-3,5 7-5,2 4-2,5 3-11,-4 5-29,0 3-17,-1 5-14,-5 5-6,-5 4 2,-4 6-3,-5 3 0,-7 1 13,-8 1 10,-10 3 7,-5 1 18,-4-2 12,-4-4 6,7-5-1,8-7-41,12-7-83,3-8-111,30-11-242,-10-4-315,10-9 0,13-9 0,12-5 0</inkml:trace>
  <inkml:trace contextRef="#ctx0" brushRef="#br0" timeOffset="174073.0798">10345 8576 3675,'0'-2'51,"2"2"25,-1 7 13,4 5 4,-2 9 4,3 10 4,1 6 0,-2 1 2,-2 0 0,-2-4-32,2-3-16,-1-11-8,-2-6 16,1-6 3,-1-8-3,0-4 2,0-7 1,3-7-2,8-10 2,2-9-2,7-6-1,4 0-17,3 4-32,-4 7-6,-1 11-4,-8 13-4,-4 4-1,-5 9-2,-2 6 0,0 7 3,-2 6-2,3 5 2,2 4 1,-2 1 1,9 0 2,0 0-3,5-2 2,0-6 2,1-4-1,-2-8 0,-1-8-1,1-4-30,0-8-36,0-7-49,-3-4-36,0-8-30,-8-12-22,-3-8-2,0-5 2,-6 2 2,-5 5 2,-1 8 29,-4 15 36,-4 13 42,0 5-99,7-3-458,0 13 0,6-2 0,9-3 0</inkml:trace>
  <inkml:trace contextRef="#ctx0" brushRef="#br0" timeOffset="174606.0893">11202 8165 2804,'-11'-4'70,"-6"1"31,-3 1 34,-3 7 35,3 9 12,6 15 23,3 7 17,3 18 4,3 12 0,4 6-54,1 6-14,0-3-31,0-4-32,0-7-34,0-11-13,0-8-20,0-10-15,0-13 21,0-8 11,0-8 5,1-8-2,-1-7-2,5-10 0,3-6-5,3-9-14,3-1-8,4 0-8,-1 7-41,5 10-16,2 7-21,3 6-20,7 4-5,-1 1-5,-6 3 2,-6 2 18,-5 4 7,-12 4 10,-3 4 17,-2 1 6,-1 1 14,0 1 18,4-3-30,-4 0-45,4-2-88,12-1-271,-3-4-332,5-2 0,9-3 0,12-3 0</inkml:trace>
  <inkml:trace contextRef="#ctx0" brushRef="#br0" timeOffset="174924.11">11784 8228 2517,'0'0'125,"0"3"51,0 5 50,0 14 17,0 11 7,-2 17 1,-1 16 3,-1 6 2,2 2 2,-1-2-77,2-3-49,1-8-47,3-5-53,0-9-16,3-7-20,3-11-29,6-12-74,-1-8-190,4-18-615,-3 0 0,3-11 0,-5-8 0</inkml:trace>
  <inkml:trace contextRef="#ctx0" brushRef="#br0" timeOffset="175106.3177">11602 8646 3375,'-6'0'63,"0"0"25,1 0 26,4 3 10,14-3 4,10 2-14,16-2-89,53 1-831,-21-1 0,8-3 0,5-9 0</inkml:trace>
  <inkml:trace contextRef="#ctx0" brushRef="#br0" timeOffset="175368.0446">12697 8635 3275,'0'0'149,"0"0"46,0 0 19,0 0 6,4 0 3,6 0-1,3 0 1,13 1-9,7-1-16,6 1-104,6 4-139,-2-2-140,2-3-280,-12 0-441,-5 0 0,-9-5 0,-6-2 0</inkml:trace>
  <inkml:trace contextRef="#ctx0" brushRef="#br0" timeOffset="175594.6357">12714 8799 3469,'0'4'101,"6"-1"13,6 0 3,11-1 0,7 1-3,13-4-26,5 1-60,7 0-227,-1-6-590,-6 2 0,3-5 0,-5-2 0</inkml:trace>
  <inkml:trace contextRef="#ctx0" brushRef="#br0" timeOffset="177219.1696">14730 8436 856,'0'-4'63,"0"-2"4,0 1 3,0-2 1,-3 0 0,3 3-1,0-2-2,0 1-6,0 2-2,0 0-52,0 2-8,0-1-2,0 2-1,0 0 2,0 0 3,0 0 4,-3 0 6,6 0 8,-6 0 3,3 0 0,0 0-3,0 0 0,0 0-2,0 0-2,0 0-1,0 0-2,0 0 11,0 0 15,0 0 11,0 0 14,-3 0 13,3 0 5,-1 0 7,-1-1 9,1 1 4,-1 0 3,2-1-12,-1-2-12,-1 1-9,2 0-9,0-3-7,0 0 5,-1-2 8,1-1 10,0 3 10,-2-2 7,-2 2 5,4-1 7,-2 2 3,1-1 7,-1 0 15,2 0 7,-1 1 7,1-1-9,0 1-15,0 3-16,0 1-4,0 1 6,0 6 2,0 10 0,1 11-16,2 16-19,-1 15-20,4 8-7,-2 6 2,-1-2 4,0-9-2,-3-7-15,0-13-9,0-8-10,0-12 2,0-8 11,3-5 8,-3-6 1,0-3-3,0-5-2,0-7 1,0-9-2,0-7 0,0-13-4,0-7-3,0-10-11,0-8-10,0-4-2,3-3-1,-3-2 1,3 7-1,1 8 0,1 7 0,3 9-2,1 12-4,2 5 4,3 6-2,4 6-3,2 4 0,3 4 3,1-1-1,-1 8-2,-2-2 2,1 4 3,-3 7 0,0 5-4,-6 6-1,-5 8 3,-5 2 0,-5 5-2,-6-1 2,-2-1 1,-5 0 0,-7-5-2,-1-1 1,0-8 3,2-2-7,3-5-17,5-5-71,2-4-104,11-3-204,-3-26-604,3 19 0,3 1 0,8-1 0</inkml:trace>
  <inkml:trace contextRef="#ctx0" brushRef="#br0" timeOffset="177621.1827">14988 8510 2200,'6'14'107,"0"7"21,1 8 15,1 8 11,-5 3 7,0-5 4,-3-1 3,3-3 3,-3-2 1,0-6-82,3-3-19,-3-7 19,1-6 30,1-4 3,-1-5 8,-1-2 9,2-10 17,-1-8 10,-4-9 3,-1-10 6,-5-3 6,3-2-25,-3 5-28,3 10-7,3 9-15,3 9-14,0 7-17,6 3-11,12 2-8,9 2-33,13-1-77,16 2-136,9-2-202,3-17-685,-5 13 0,-7-1 0,-17-1 0</inkml:trace>
  <inkml:trace contextRef="#ctx0" brushRef="#br0" timeOffset="177973.0789">15427 8560 2943,'-6'11'93,"-3"3"12,-3 4 18,0 6 15,3 1 9,6 1 12,3 2 14,3-3 14,3 1 2,5-3-66,5-2-20,5-7-8,2-3-14,4-8-13,-3-3-11,-2-6-13,0-8-16,-8-3-16,-1-7-8,-9-6-6,-2-5 0,-7-2-6,-4-1-1,-7 3-4,0 9 2,-5 4-14,3 12-42,2 6-59,4 4-145,6 0-596,4 2 0,2-4 0,11 2 0</inkml:trace>
  <inkml:trace contextRef="#ctx0" brushRef="#br0" timeOffset="178546.1528">16010 8144 2789,'-16'-11'80,"-5"2"7,3-2 5,-6 2 6,6 4 9,4 8 26,3 8 25,-1 9 17,-1 9 8,8 13-60,0 14-13,2 7-9,1 9-3,2 1-6,0 1-7,0-5-25,0-7-23,0-9-17,0-8-7,0-13-2,0-9 7,0-9 3,0-11 0,0-6 0,0-6-1,0-11-3,0-8-2,0-4 0,0-4 4,0 3 6,0 7-3,0 10-17,2 6 14,4 3 4,4 6 0,9 1 3,5 0 0,6 1 1,-2 3-4,-1-1-15,-7 0-19,-8 1 16,-7 4-11,-4 3-3,-1 6-4,-3 3 3,0 7-1,1 4-3,1-2-7,-1-5-31,4 1-58,6-5-134,2-14-666,11 0 0,8-4 0</inkml:trace>
  <inkml:trace contextRef="#ctx0" brushRef="#br0" timeOffset="178862.0134">16428 8219 1807,'1'-4'160,"2"3"44,1-2 33,0 11 36,-4 7 18,0 19 5,0 10 5,0 12-2,0 8 1,0 0-142,0 0-14,0-6-44,3-3-31,1-11-31,5-5-15,5-12-7,1-6-69,7-12-116,9-25-729,-1 11 0,3-7 0,-2-12 0</inkml:trace>
  <inkml:trace contextRef="#ctx0" brushRef="#br0" timeOffset="179083.1448">16458 8431 1939,'-8'0'162,"1"1"23,-4-1 12,5 0 4,5-1 17,2 2 6,9 2 3,9-2-8,13 2-42,19 1-280,13-7-626,6 6 0,-6-3 0,-3 0 0</inkml:trace>
  <inkml:trace contextRef="#ctx0" brushRef="#br0" timeOffset="179850.1972">17040 9131 2729,'-15'4'81,"-10"1"20,-9 4 17,-10-1 16,-2 1 20,-5 1 33,-10 0 43,-10-1 32,-17-1 24,-10 2-28,-20-5-8,-21 0-7,-13 1-4,-12 0-11,-12-1-7,0-1-18,6 3-31,13-2 5,18 0 3,23 3-13,19 1-7,19 0-10,20-1-8,6 2-1,6-3-10,6-1-10,7 0-14,5-3-26,5-1-29,8-2-14,5 1-7,4-1 1,1 0-7,-1 0-3,-3 2-3,-4-2-1,-5 0-2,-2 0-10,-4 0 4,1 0-2,-1 0-10,6 0 15,2 0-11,4 0-1,2 0 6,5 0-5,5 0 2,0 0-5,0 0-17,0 0-42,-3 0-56,3 0-88,0 0-47,3 1-99,-3 0-98,4 1-215,0-2-506,7 0 0,0 0 0,4 0 0</inkml:trace>
  <inkml:trace contextRef="#ctx0" brushRef="#br0" timeOffset="182704.4596">15177 9707 2087,'2'0'167,"-2"-5"24,0 5 8,1-3 5,-1 1 10,-3 1 10,-1 1 11,-4 0 15,-4 0 24,-1-2-102,-5 2-15,-3 0-4,-2 0 4,-3 0 5,-2 2 2,-4 1-9,-1 4-5,0 1-10,0 7-21,4 6-20,10 3-21,2 6-19,11 8-6,8 1-14,2 6-11,13 0 1,8-2-8,5-2-3,10-10-4,0-6-24,7-4-43,-8-9-74,3-6-86,-7-4-101,5-7-249,-6-1-383,-6-5 0,-5-6 0,-4-6 0</inkml:trace>
  <inkml:trace contextRef="#ctx0" brushRef="#br0" timeOffset="183072.6711">15292 9958 2099,'-5'-4'194,"-2"1"17,-1-2 12,0 2 20,2 3 21,3 6 13,3 3 8,0 4 5,0 2 2,9 0-160,-2 1-25,5-2-17,6-5-5,-2-6-22,-1-1-17,3-4-10,-3-8-10,-1-2-6,0-3-7,-2-8-2,-5-2-15,-4-2-1,-2-1-3,-7-1-2,-5 4-4,-6 4-2,-7 7 3,-3 8 0,0 4 5,-2 7 2,7 4 0,3 3-46,10 0-90,4 1-146,35-6-596,-19 2 0,8-6 0,12-3 0</inkml:trace>
  <inkml:trace contextRef="#ctx0" brushRef="#br0" timeOffset="183458.1758">15659 9756 2305,'-3'-4'150,"-6"0"18,-2 1 13,-2 1 11,-4 3 8,2 7 7,2 2 2,3 4 0,6 3 5,1 4-109,9-2-33,6-1-17,9-3-9,5 0-12,7-4-7,-2 0-7,-1 1-1,-6 4 0,-8-5-6,-3 4-8,-7 2-3,-3-1-1,-3 5-4,-4-3 3,-8 2 0,1-4 0,-8-2 2,-3-3-1,-5-3 0,0-5 3,0-1-19,3-4-54,6-7-111,30-8-658,-21-1 0,4-10 0,8-7 0</inkml:trace>
  <inkml:trace contextRef="#ctx0" brushRef="#br0" timeOffset="183704.1826">15876 9508 2337,'1'-7'131,"1"3"33,4 1 25,2 6 23,5 12 10,-4 17 5,4 12 1,-5 8 2,-5 10-3,-3 1-128,0-1-22,0-4-66,0-6-77,0-6-110,28-12-646,-25-4 0,0-16 0,1-6 0</inkml:trace>
  <inkml:trace contextRef="#ctx0" brushRef="#br0" timeOffset="183894.3673">15847 9876 2762,'-5'-8'121,"2"0"8,2 0 5,-2 0 4,7 4 2,12 1-13,11 3-22,12-2-49,17-2-97,42-7-693,-36 5 0,-3-1 0,-11 1 0</inkml:trace>
  <inkml:trace contextRef="#ctx0" brushRef="#br0" timeOffset="184410.1395">16281 9807 2948,'4'6'89,"2"4"19,1 7 11,3 8 5,0 10-1,-6 4 3,2 5 3,1 5 1,-3 0 2,1-2-62,0-2-26,-2-6-18,-1-6-12,-1-8 2,1-10 1,0-9-5,-2-5 2,0-8-3,0-10-4,0-7 1,0-10-2,-2-9-2,-1-6 5,-2-8-3,1 3 5,1 4 13,2 4 21,1 11 14,3 6 6,5 4 5,2 7 1,7 4 2,3 5-4,4 5-4,-1 4-1,-5 8-5,-5 8-28,0 8-9,-9 2-6,-2 8-6,-2-4 1,-3 3 0,-7-6 1,0-1 1,-8-6-5,-5-1-3,4-4-25,-7-9-51,7-2-63,3-4-134,5-30-654,5 10 0,12-9 0,13-8 0</inkml:trace>
  <inkml:trace contextRef="#ctx0" brushRef="#br0" timeOffset="184770.4892">16604 9796 3343,'1'0'61,"2"0"13,1 5 15,6 7 8,0 8-1,3 7 2,-3 10 0,-1 0 1,-1 1 0,-4-3-49,-1-6-8,-3-8 0,0-4 24,0-9 6,4-6 12,-4-8 13,0-7 19,0-12 10,0-9 4,0-9 10,0-1 11,3 1-3,-3 9-35,4 7-9,-1 10-12,1 4-25,8 5-59,5 3-85,5 2-125,11-5-272,2 3-535,1-4 0,0 1 0,-4 0 0</inkml:trace>
  <inkml:trace contextRef="#ctx0" brushRef="#br0" timeOffset="184962.2385">16973 9735 2652,'0'7'100,"0"3"16,0 7 9,0 3 2,0 6 1,0 3 2,0 3 0,0 0-2,0-1-8,0-5-101,0-5-121,27-10-632,-23-7 0,1-2 0,2-8 0</inkml:trace>
  <inkml:trace contextRef="#ctx0" brushRef="#br0" timeOffset="185113.0612">16946 9653 2048,'-2'-18'128,"2"-7"3,-1 0-10,1-3-118,4-14-489,5 28 0,5 2 0,13 3 0</inkml:trace>
  <inkml:trace contextRef="#ctx0" brushRef="#br0" timeOffset="185372.2441">17343 9636 3601,'-15'7'45,"-8"3"5,-2 7 6,-7 7 7,10 5 4,2 3 1,6 2 3,8 5-2,8-1 5,11 1-38,12-5-20,10-4-40,11-5-100,11-15-217,-3-3-404,-9-7 0,-1-8 0,-13-9 0</inkml:trace>
  <inkml:trace contextRef="#ctx0" brushRef="#br0" timeOffset="185719.155">17501 9847 2242,'0'0'152,"0"0"31,0 0 17,6 0 13,6 0 9,6 0 13,5-3 6,5 1 5,-2-5 4,-1-5-113,-7-3-33,-7-2-32,-7 3-17,-4-1-7,-7 1-12,-10 4-10,-1 3-2,-6 4 3,-4 6 1,-4 13 0,5 8-1,4 6 1,10 13-2,7 1-2,6 2-8,7-2-14,13-3-36,3-5-78,8-5-157,3-19-626,1 0 0,-8-9 0,-6-6 0</inkml:trace>
  <inkml:trace contextRef="#ctx0" brushRef="#br0" timeOffset="186348.128">17734 8581 3293,'-1'-7'59,"-1"3"2,2 1 3,-1 0 9,4 9 7,4 5 11,16 7 13,8 3 5,17 5 2,12 2-56,10 0-1,6-4-1,1 1-18,-2-4-55,-11-7-94,-11-3-203,-22-5-441,-14-5 0,-13-1 0,-8-3 0</inkml:trace>
  <inkml:trace contextRef="#ctx0" brushRef="#br0" timeOffset="186596.0892">18112 8385 2342,'-8'0'68,"-2"5"8,-8 9 3,-7 8 3,-5 9-1,-4 14 2,-5 8 1,0 5 1,7 0-3,5 2-73,8-8-66,12-4-147,4-14-358,6-4 0,4-12 0</inkml:trace>
  <inkml:trace contextRef="#ctx0" brushRef="#br0" timeOffset="187126.3507">18619 8253 1259,'0'0'135,"0"0"29,0 0 14,0 0 16,2 0 9,-2 0 6,0 0 1,0 0 0,1 0 2,-1 1-76,0 2-42,0 6-20,4 8-2,-4 8-10,2 10-9,-2 7-3,1 8 1,-2 2 2,1 1 0,1-4-7,-1-5-9,0-8-9,0-7-12,0-7-19,0-6-57,2-4-161,12-9-482,-11 0 0,4-3 0</inkml:trace>
  <inkml:trace contextRef="#ctx0" brushRef="#br0" timeOffset="188553.4311">19055 8269 2142,'-3'0'112,"-4"3"25,-2 4 23,-4 4 15,0 6 9,3 11 3,3 9 3,4 6 0,3 5 1,3-1-81,7 0-22,3-6-16,4-7-15,7-9-7,-3-6 3,2-5 7,-1-11-3,0 0 0,1-9 3,3-8-7,-2-5-3,-5-5-14,0-8-13,-15-2-3,0-7-15,-11 1-7,-7-3 6,-11 0 3,-4 3 2,-12 0 15,0 6-1,4 5 13,3 4 19,13 8 10,9 3 8,9 7 2,3 0-1,7 2-3,14-1-6,8 0-7,15-1-4,17 1-6,8 0-17,0 3-13,1 3-4,-5-1-6,-10 1-4,-16 1-5,-7 7 2,-16-5-1,-8 8 4,-5 5 2,-3 3 7,0 7-1,0 0 0,0 6 5,2 2 4,-1 4 8,12-1 3,3 0 9,8-5 4,10-3 0,7-9 0,6-3 1,4-8-1,-1-6-1,1-6-4,-7-8-1,-6-5-3,-5-3-8,-10-5-1,-9-5 1,-10-4-5,-4-3-2,-11-2 11,-6-1 13,-6 4 18,-9 6 11,-7 10 9,3 4 3,-5 9-2,3 3 0,3 3 5,2 0 7,6 0-8,8 0 0,4 0-2,5 0-4,4 0 4,3 1 7,-1-1-2,2 0 3,0 0 2,2 0-2,0 0 6,0 0-11,0 0-15,0 0-10,0 0-13,0 0-14,0 0-3,0 0-5,0 0-8,0 0-5,0 0-9,0 0-4,0 0-3,0 0 0,0 0 0,0 0 0,0 0 0,0 0 0,0 0 0,0 0 0,0 0 0,0 0 0,0 0 0,0 0 0,0 0 0,0 0 0,0 0 0,0 0 0,0 0 0,0 0 0,0 0 0,0 0 0,0 0 0,0 0 0,0 0 0,0 0 0,0 0-3,0 0-13,0 0-8,0 0-8,0 0-14,0 0-8,0 0-9,0 0-7,0 0-14,0 0-11,0 0 2,0 0 6,0 0 8,0 0-49,0 0-44,-1 0-11,1 0-28,-2 0-49,-1 0-55,-3-1-49,0 0-136,36-6-562,-54 2 0,-3 1 0,-8 1 0</inkml:trace>
  <inkml:trace contextRef="#ctx0" brushRef="#br0" timeOffset="189781.3775">2364 11850 1575,'1'-2'180,"1"2"42,-1-1 26,1 0 12,-2-2 1,0 3 9,0 0 11,-2 8 10,-2 8 8,-4 6-114,-5 17-55,-10 8-36,0 7-16,-2-1 2,1-5 10,4-5 2,11-8-3,3-10-1,3-10 12,3-3 12,0-10-2,9 0-5,8-4-9,10-3-14,13-1-22,13-2-40,6-2-64,2-5-89,2 1-119,16-8-761,-26 5 0,-14-2 0,-12 1 0</inkml:trace>
  <inkml:trace contextRef="#ctx0" brushRef="#br0" timeOffset="190044.1891">2657 11893 1806,'0'-4'113,"0"4"36,0-3 39,0 6 24,0 9 18,0 13 10,1 10 2,-1 16 4,2 8 4,-2 3-101,0 1-6,-2-8-37,2-3-36,0-13-44,0-7-65,2-13-129,10-12-624,-4-5 0,8-14 0,4-6 0</inkml:trace>
  <inkml:trace contextRef="#ctx0" brushRef="#br0" timeOffset="190379.9538">2872 11604 2405,'0'-9'89,"3"3"36,2 3 25,7 3 13,7 9 17,7 18 14,5 12 17,7 10 22,5 13 16,1 9-56,-1 5-9,-10 8-22,-14 1-17,-10 4-4,-16 1-13,-14-3-12,-12-6-16,-5-5-21,-11-6-16,-3-9-16,4-12-32,6-11-40,7-18-100,11-9-161,16-41-701,3 14 0,12-11 0,5-5 0</inkml:trace>
  <inkml:trace contextRef="#ctx0" brushRef="#br0" timeOffset="192900.2875">5649 11243 2090,'0'-7'138,"1"0"17,-1-1 8,0 1 4,0 3 2,0 3 9,0 2 15,0 4 28,0 11 55,-3 14-80,-4 22-19,-1 20-6,-7 19 6,-6 17-2,-2 9-1,-2 3-8,-2-6-16,0-9-24,1-13-51,4-16-20,5-15-14,4-15-12,5-14-7,6-8 2,1-9 2,2-11-1,-1 1 4,0-3-3,0 1-4,-1-1-1,1-2-1,0 0-1,0 0-2,0 0-5,0 0-2,0 0-1,0 0-5,0 0 2,0 0 1,0 0-3,0 0 2,0 0-1,0 0-2,0 0 0,0 0 0,0 0-2,0 0 3,0 0-1,0 0-2,0 0 1,0 0-2,0-5-2,0 3-3,1-7-2,1-2 1,4-4-4,-3-5 0,4 0-1,-2 1-1,-4-3 0,-1 3 1,2-1 3,-2 1 2,1-1 4,4-4-1,0 2 4,5-7-1,-1 0 2,3-7 2,3-2-1,-1-6-3,4-3 4,-1-8-4,2-3-2,-1-3 1,-1-4-3,2 2 2,-2 2 2,-2 6 0,-3 5 0,1 5 3,-1 7-2,5 7 1,-4 2 0,4 1 0,3 3 3,-1 3 0,5-4-6,0 3-6,-1 4 2,-1 2-1,-5 3-1,-4 6 1,-3 3 2,0 2-1,-1 3-2,2 0 0,0 3-2,-3 2 5,-2 7-2,-3 5 1,-3 8 0,-4 4 5,-5 6-4,-9 3 1,-6 2 2,-6-2 2,-5 1 0,2-3-15,6-6-58,8-3-136,11-9-280,5-1-480,3-8 0,11-3 0,8-3 0</inkml:trace>
  <inkml:trace contextRef="#ctx0" brushRef="#br0" timeOffset="193602.39">5932 11758 1616,'0'10'152,"0"1"37,0 3 29,5 1 9,2-5 16,-1-7 13,6-2 6,3-1 6,-2-4 1,2-2-117,-4-4-50,-5 0-47,1-3-38,-5 1-11,-4-4-18,-5 4-15,-7 2-4,-4 3-5,-5 4 2,0 5 9,-3 7 11,7 8 12,-1 8 11,8 10 6,4 4 4,4 4 1,10-2 1,13 0-2,10-8-1,10-5-2,11-6 1,0-10-2,-1-7 1,-10-7-1,-7-8 1,-8-3-1,-6-6-1,-9-4 3,-6-6-1,-1 0 1,-6-2-3,1 5 0,2 4-10,1 6-6,-2 8-2,2 5 1,2 9-2,-1 5-1,2 8-1,2 5 0,0 2-1,2 3 2,2-3 6,-4-3 11,-2-4 43,-3-5 63,0-8 21,0-6 0,0-3 6,0-5 4,0-9 1,0-7-2,0-7 2,3-11-11,0-1-53,10 1-79,5 6-47,12 7-50,15 9-67,8 8-113,10-5-727,-1 10 0,-2-1 0,-7 1 0</inkml:trace>
  <inkml:trace contextRef="#ctx0" brushRef="#br0" timeOffset="193818.1185">6779 11690 3376,'-27'15'68,"-6"9"22,-5 6 10,-1 8 6,21-2 3,9 2 6,12-4-4,9 1-23,14-3-49,4-6-170,16-9-265,1-7-339,4-8 0,-3-7 0</inkml:trace>
  <inkml:trace contextRef="#ctx0" brushRef="#br0" timeOffset="194174.0547">6964 11889 2431,'0'0'101,"2"0"37,-2 0 9,4 0 9,2-6 5,6-1 1,6-4 2,2-4-2,1-2 3,-3-2-58,-8 5-51,-5-4-33,-5 3-11,-8-1-8,-8 4-3,-4 2 0,-4 6-1,-3 1 5,0 14 2,6 7 6,1 7 7,4 7 0,8 8-1,4 1-4,7-1-3,9-1-26,16-6-25,16-7-99,14-7-182,10-19-398,2 0 0,-6-6 0,-9-8 0</inkml:trace>
  <inkml:trace contextRef="#ctx0" brushRef="#br0" timeOffset="194577.1602">7321 11826 2435,'-2'-7'57,"1"2"6,1 2 27,-2 2 9,5 9 2,2 8 0,5 8 1,-1 4 4,2 4-2,-1 0-65,-7-3 7,-1 0-6,-2-7-19,0-6-3,-2-8 10,0-7 18,2-9 9,-1-9 9,1-10 16,3-11 11,5-9 2,4-2 2,6 2-11,6 7-2,-4 9-12,1 10-18,-4 12-9,-1 4-12,0 10-14,-1 7-8,0 6-1,-1 9-4,-2 9-4,-3 3-28,0 2-39,0 0-88,12-4-265,-6-5-320,5-11 0,7-11 0,12-13 0</inkml:trace>
  <inkml:trace contextRef="#ctx0" brushRef="#br0" timeOffset="194829.6867">7906 11414 2795,'-4'-18'99,"2"3"-3,0 1 10,-1 2 15,5 13 9,3 22 4,2 12 5,3 14 3,3 11 0,4 14-107,-4 1-26,-3 1-48,-4-5-56,-3-8-114,3-16-184,-7-8-249,-2-10 0,-2-16 0,2-6 0</inkml:trace>
  <inkml:trace contextRef="#ctx0" brushRef="#br0" timeOffset="195331.5612">7858 11782 2388,'0'-2'50,"6"2"16,9 0 13,9 0 8,15-2 1,17-3 2,8 0-1,-2-1-4,-7-1-1,-15 2-36,-19 1-31,-9 2-7,-11 2-10,-2-1-6,-4 2 9,1-1 9,-6 3 12,-1 1 10,-2 7 20,-1 6 22,2 5 10,0 2-3,4-1-1,5 2 2,2-2 0,5-6-4,8-5-5,6-5-4,5-4-14,7-6-3,-2-6-8,-3-5-4,-3-1 1,-5-8-1,-8-2-10,-6 1-7,-2 6-11,-1 3-16,0 5-1,0 7-1,0 7-1,0 5-6,0 7-32,3 4-23,4 3-26,7 2-49,15-4-186,10-19-409,12 10 0,5-6 0,6-7 0</inkml:trace>
  <inkml:trace contextRef="#ctx0" brushRef="#br0" timeOffset="195781.4631">8633 11785 1934,'-30'-5'102,"-3"1"18,-4 1 30,-3 5 26,19 5 18,9 7 12,1 1 14,7 4 16,7-2 12,5 1-74,8-4-16,6-4-12,8-3-27,7-6-27,-4-2-13,-3-9-10,-9 0-12,-9-6-14,-6-1-11,-4 0 3,-2 1-16,0 3-15,0 5-1,0 4 1,0 8 0,1 9 4,6 11 0,1 15 7,3 14 5,3 10 5,-1 10 9,-3-1 14,-6-2 2,-8-4 3,-12-10 0,-8-8-4,-8-10-4,-10-7-6,-3-11-9,7-9-31,2-7-85,9-13-111,21-16-766,3-11 0,12-18 0,18-24 0</inkml:trace>
  <inkml:trace contextRef="#ctx0" brushRef="#br0" timeOffset="196117.9847">8797 11872 2830,'0'0'93,"0"0"24,6 0 11,8 0 9,8-3 8,11-3 4,7 0-1,1-5 5,-8-2 0,-7-6-67,-14 5-17,-6-4-23,-12-2-10,-9 4-8,-14-1-12,-7 3 2,-4 6 0,-1 6-5,2 7 0,12 11-3,6 8-3,12 4 0,4 8-2,11 3-17,12-3-59,13 3-207,6-7-534,13-4 0,19-9 0,14-11 0</inkml:trace>
  <inkml:trace contextRef="#ctx0" brushRef="#br0" timeOffset="196513.3232">10917 11211 3790,'-2'-14'20,"1"2"-6,-3-2-2,1-1-3,1 10-1,-1 5 7,-3 3 12,3 11 16,0 12 12,3 23-19,3 21 1,3 17 8,5 10 4,0 4 2,0-3 1,-5-15-6,0-12-22,-6-13-46,-3-15-117,12-19-695,-1-8 0,7-10 0,7-12 0</inkml:trace>
  <inkml:trace contextRef="#ctx0" brushRef="#br0" timeOffset="196841.3799">11208 11729 2663,'-13'5'41,"0"5"13,1 5 20,0 6 26,8 3 26,11 1 13,10-3 14,13-4 12,6-5 6,9-6-32,-3-7-2,-3-4-11,-8-8-21,-8-4-30,-5-7-34,-10-1-15,-7-8-19,-11 0-12,-11-2-8,-9 5-6,-6 4-5,-5 8-11,0 11-24,13 6-67,16 5-155,7-4-475,14 8 0,20-4 0</inkml:trace>
  <inkml:trace contextRef="#ctx0" brushRef="#br0" timeOffset="197227.9728">11775 11577 2492,'-33'4'60,"-5"4"21,-5 4 13,-3 2 17,25 3 18,9 3 16,6 0 17,5-3 12,8-1 8,8-2-44,14-1-10,9-2-20,14-3-11,10 3-20,-3-2-18,-13 2-21,-8 3-13,-20 2-11,-11 2-5,-19 3-4,-8 3-3,-14-2 3,-6 2-2,-6-2 5,3-5-2,7-6 6,10-7-15,15-4-44,7-7-100,15-7-198,12-5-419,8-7 0,16-7 0,13-6 0</inkml:trace>
  <inkml:trace contextRef="#ctx0" brushRef="#br0" timeOffset="197538.0118">12178 11576 1951,'-21'8'133,"-6"9"23,-10 4 14,0 8 16,15-4 19,10 3 19,12 0 18,12-5 10,10-2 7,7 0-97,6 0-28,6-2-20,2 2-16,-9 3-10,-7-1-19,-14 5-14,-9 0-16,-17 2-9,-11-3-5,-10-2-5,-6-2-2,-18-3-1,-3-6-14,-2-7-87,5-4-215,7-11-554,12-6 0,17-8 0,8-7 0</inkml:trace>
  <inkml:trace contextRef="#ctx0" brushRef="#br0" timeOffset="197881.0063">13643 11843 1718,'-5'3'140,"2"-2"76,1 0 19,5 1 2,17-4 0,15-3 4,16-1-1,15-1-1,8-1-5,2 0-105,-9 2-74,-16 3-121,-14 3-59,-14-1-86,-17-2-492,-6 6 0,-9-2 0,-12 2 0</inkml:trace>
  <inkml:trace contextRef="#ctx0" brushRef="#br0" timeOffset="198085.0788">13590 12035 2615,'-9'11'77,"3"-1"31,1 5 14,10-3 5,19-3 5,10-8 1,19-1 0,16-1-7,11-3-45,1-1-208,5-15-578,-5 10 0,-8-4 0,-10 0 0</inkml:trace>
  <inkml:trace contextRef="#ctx0" brushRef="#br0" timeOffset="198683.1866">15650 11341 1901,'0'-6'160,"-3"-4"28,2 0 16,-1-1 12,-1 4 7,3 2-2,-2 2 2,1 0 6,-1 9 14,2 8-103,-1 16-42,-1 10-23,1 16-14,1 9-9,-2 5-8,2-4 2,0-3 0,0-8-6,2-8-14,-2-11-16,0-7-32,0-6-54,0-9-119,4-10-635,-1-3 0,8-1 0,4-4 0</inkml:trace>
  <inkml:trace contextRef="#ctx0" brushRef="#br0" timeOffset="199086.0745">15985 11606 1952,'-8'0'72,"-2"0"27,-2 3 33,-4 9 23,7 2 27,0 9 16,4 6 3,4 2 6,5 2 0,10-5-28,2-2-27,12-5-23,9-7-28,2-7-19,2-4-24,-5-7-14,-4-5-4,-8-3-1,-11-5-1,-5-6-10,-5 0-7,-5-5-5,-4-1-3,-7 0-6,-4 4-5,-6 1-7,-1 6-12,6 10-27,3 1-38,5 2-94,7 2-197,3 1-358,3 1 0,7-2 0,11-5 0</inkml:trace>
  <inkml:trace contextRef="#ctx0" brushRef="#br0" timeOffset="199495.9697">16514 11393 2041,'-10'-5'74,"-4"2"14,-9 2 19,-4-2 21,-2 6 16,0 6 9,7 5 13,7 5 17,8 3 9,4 1-52,9 0-9,7-3-9,1-1-13,5-3-16,10-3-17,1 0-8,3-2-11,2 1-17,-5 2-16,-2 1-12,-5 2-16,-10 3-13,-6-1-11,-4-1-7,-6 2 1,-8-4-1,-9 1-2,-4-4 1,-12 0 6,-3-4 5,0-2-9,1-6-19,8 0-38,9-3-95,16-9-514,2-1 0,9-2 0,10-8 0</inkml:trace>
  <inkml:trace contextRef="#ctx0" brushRef="#br0" timeOffset="200120.1887">16933 11304 1040,'0'-6'88,"0"1"6,0 1 2,0-3 3,-3 6 12,-3 2 25,-7 6 18,-2 1 6,-2 8 4,-1 3-71,2 4-14,2-2 1,11 3-1,0-5-1,5 4-7,1-6-18,9 2-14,-2-3-6,7 0-2,1 0 2,0-4 2,1 1-6,-4-4 3,-2 0-2,1 1-4,-1 0-4,0-1-5,-1 2 1,-3 3-1,0 1-2,-6-1 2,-1 2 14,-7-1 18,-5-2 19,-4-1 15,-8-1 11,-7-3 13,1 1 23,-1-3 20,5-4 21,-2 0 5,4-2-8,1 0-20,4-2-17,2 2-13,7 0-6,5 0-13,0-1-23,6 0-26,-3-2-22,0 0-21,0-1-38,0-1-55,0 3-74,0-1-144,14-3-202,-11 5-289,1 0 0,-2-1 0,-1 0 0</inkml:trace>
  <inkml:trace contextRef="#ctx0" brushRef="#br0" timeOffset="202036.1271">17901 11882 714,'17'-5'63,"4"1"21,3-1 17,3-1 10,-11 4 5,-2 0 3,-5 1 11,-4 1 18,-5 0 48,0 0-3,0 3 0,-4 0-9,-2 5-3,-8 1 0,-9 4 10,-16-1 16,-13 5 13,-13 3 10,-19 2-23,-15 0-20,-11 4 1,-13 1 6,-12 0 10,-11 1 2,-12 0-1,-10 1-10,-8 0-21,-1-1-25,1 3-23,9-2-19,9 2-17,13-2-18,13 1-22,19-2-13,14 0-12,22-1-9,15-7-3,19 0-3,15-3-2,14-6 1,7-2-4,6-6 3,1 0 4,0-2-2,0 1-1,0-2 11,0 0 1,0 0 13,0 0-8,0 0-6,0 0-15,0 0-18,0 0-34,0 0-71,0 1-94,0 1-96,0-2-187,3-34-507,3 36 0,3-4 0,8-1 0</inkml:trace>
  <inkml:trace contextRef="#ctx0" brushRef="#br0" timeOffset="203914.597">15988 12666 2646,'-4'0'55,"0"0"12,-3 0 7,-2-1 13,-1 1 15,-4 1 22,1 1 20,-5 1 12,-2 4 17,0 3-27,-5 4-2,-2 4 5,-9 5-1,-8 6-9,-3 3-12,4 4-18,4 3-18,12-3-9,11 0-15,13-2-11,9-2-14,10-1-16,15-3-6,10-3-2,10-5-18,9 1-59,8-8-86,-7-2-162,1-56-589,-6 42 0,-2-7 0,-3-6 0</inkml:trace>
  <inkml:trace contextRef="#ctx0" brushRef="#br0" timeOffset="204303.3847">16288 12925 2305,'-6'-3'49,"-2"2"26,1-1 30,1 5 19,-2 9 11,5 8 3,3 4 5,3 5 4,5 2-1,7-2-40,4-5 10,8-2-15,6-7-23,1-10-14,0-3-4,-1-5-2,1-10-4,-4-2-2,-3-6 3,-8-8-5,-10-3-16,-6-3-9,-7-2-6,-14-1-6,-4 5-5,-8 6-2,-4 9-2,-7 11-4,7 5-11,1 4-19,9 3-32,8 3-105,16-5-253,0 4-296,13 2 0,11-7 0</inkml:trace>
  <inkml:trace contextRef="#ctx0" brushRef="#br0" timeOffset="204704.3551">16794 12736 2074,'-7'-5'116,"1"0"17,-11 5 6,-2-3 5,-3 3 6,2 10 3,7 3 2,6 1 5,3 7 3,8 4-90,6-4-16,6 2-12,8-1-5,7-5-4,2-1-4,-3-2-3,-2-3-2,-7 0-4,-3-1-5,-9-2-4,-3-1-4,-3 5-3,-4-2-1,-7 2-2,-5 2 2,-8-2 1,-8 0-3,-7-2 1,-4 0-7,2-1-16,2-4-30,7-4-68,13-2-151,6-18-408,9 9 0,7-4 0,12-7 0</inkml:trace>
  <inkml:trace contextRef="#ctx0" brushRef="#br0" timeOffset="204973.9892">17069 12487 1700,'2'-8'115,"-1"4"3,1-3 21,2 3 27,-1 4 15,3 8 14,2 15 5,-1 9 0,-4 11 0,4 9-104,-4 6-10,-3 8-3,3-8-21,-1-4-34,1-5-45,-1-8-66,1-14-101,21-12-473,-21-5 0,1-8 0</inkml:trace>
  <inkml:trace contextRef="#ctx0" brushRef="#br0" timeOffset="205161.9865">17037 12827 2014,'0'0'143,"0"-2"6,0-2-8,0-1 8,11-2-6,5 2-17,11 1-89,21-7-617,2 2 0,9-2 0,7-3 0</inkml:trace>
  <inkml:trace contextRef="#ctx0" brushRef="#br0" timeOffset="205694.3075">17679 12798 3196,'0'11'58,"0"12"3,0 4 2,7 14 1,-4 5 1,6-2 0,2 4 2,0-4-2,-5-5 3,-2-1-45,-3-9-9,-1-8 3,0-5 1,0-9 0,0-5 0,0-6 0,0-5-2,0-9 2,-1-6-1,-1-7 1,0-9-5,2-8-6,-1-3-4,1-4 5,1-1 14,3 5 14,0 10 10,6 5 5,6 12 0,8 4-1,-2 6 0,3 7 2,-5 4 1,-3 5-3,-5 6-17,-6 9-10,-4 3-10,-4 6-2,-6 3 4,-5-1 0,-7-2 2,-7 0-3,-1-5-10,1-1-46,4-4-56,14-6-245,4-7-481,15-6 0,7-9 0,12-8 0</inkml:trace>
  <inkml:trace contextRef="#ctx0" brushRef="#br0" timeOffset="206032.95">18051 12704 2272,'2'0'100,"-2"1"23,0 5 18,1 7 8,1 6 1,1 10 1,2 7 3,1 0 0,-2-1 1,3-5-71,-2-6-23,-2-7 26,0-8-8,-1-6-7,-2-6-1,1-5 1,-1-9-1,0-13 4,2-10-2,-2-8 0,0-5 1,0 6-51,0 9-5,0 11-9,0 9-10,4 7-50,10 6-107,50 2-698,-24 1 0,11 0 0,4 2 0</inkml:trace>
  <inkml:trace contextRef="#ctx0" brushRef="#br0" timeOffset="206221.0811">18420 12651 2179,'-1'11'69,"-2"4"22,1 8 8,0 10 0,4 6 2,1 2 1,3 5-6,5-5-39,8-4-145,5-41-473,3 25 0,3-9 0</inkml:trace>
  <inkml:trace contextRef="#ctx0" brushRef="#br0" timeOffset="206472.838">18875 12648 2406,'-20'-4'88,"-5"2"13,-10 2 10,-4 6 8,9 8 8,7 7 2,11 7 3,7 7-1,8 2 1,10 1-85,6 3-36,7-7-110,14-9-204,3-7-323,-3-3 0,-1-11 0,-4-4 0</inkml:trace>
  <inkml:trace contextRef="#ctx0" brushRef="#br0" timeOffset="206835.1613">18993 12769 2446,'0'-3'74,"0"3"28,3-1 18,4 1 14,6-2 9,5 2 4,8-1 5,-1-3 0,1-2 3,-11-3-50,-3-4-18,-6-1-27,-5 0-18,-8 0-13,-8-3-8,-9 4-4,-8 0 0,-2 5 18,-3 2 7,4 9 4,11 8 5,2 7 6,8 6 3,6 9-1,5 7 0,8 1 2,13 5-7,11-4-45,9-1-53,11-5-90,-1-8-227,-7-8-438,-8-8 0,-8-5 0,-15-10 0</inkml:trace>
  <inkml:trace contextRef="#ctx0" brushRef="#br0" timeOffset="207315.119">18506 11067 2406,'0'2'-9,"0"5"2,0-1 7,1 5 19,4-1 20,9 5 23,11 3 5,14 10 2,16 8 1,6 3 6,4 4-7,1 3-19,-4-7-31,-9-3-87,-2-9-120,-14-30-346,-7 15 0,-4-9 0,-8-6 0</inkml:trace>
  <inkml:trace contextRef="#ctx0" brushRef="#br0" timeOffset="207558.4755">19094 11057 1806,'-9'3'39,"-9"1"23,-4 10 16,-16 9 5,-3 11 1,-7 14 1,3 9 2,-1 4-2,11 2 0,8-1-32,9-5-61,7-11-176,7-10-287,7-8 0,9-16 0</inkml:trace>
  <inkml:trace contextRef="#ctx0" brushRef="#br0" timeOffset="207820.8529">19633 10967 1921,'0'2'69,"-2"10"16,-5 6 6,0 13 3,-3 4 0,4 15-1,3 3-8,3-1-31,9-7-112,15-9-447,-10-2 0,7-10 0,3-7 0</inkml:trace>
  <inkml:trace contextRef="#ctx0" brushRef="#br0" timeOffset="208851.234">19962 11085 1900,'0'-3'34,"-7"1"16,4 4 28,0 5 16,3 7 10,-3 9 5,3 7 0,3 4 2,0 2 5,7-1-16,3-4 5,8-5-7,7-5-20,2-8-13,3-6-10,1-5-1,-3-6 0,-2-3 0,-4-8-3,-9-6-6,-7-8-12,-4-6-10,-10-4-5,-11-3-2,-4-1 0,-7 7-1,-4 3 4,1 9 3,10 5 14,6 8 17,8 2 26,2 4 21,4 1 4,4 0 4,2 0-4,13 1 1,7-2-4,11 1-7,7 3-13,6-1-22,-2 2-27,-8 5-20,-2 2-6,-9 1-5,-5 9 4,-11 3-3,-1 5 1,-9 4-1,2 5 0,1-1 3,6 2-1,1-3 1,10 0 4,5-6 11,6-2 0,3-7 1,3-5 5,0-6 3,-4-5 0,-3-2 2,-4-8 0,-5-2 1,-3-4-6,-4-6-5,-10-1 2,-4-7 3,-10-2 6,-13 2 13,-13-2 21,-9 5 21,-12 5 14,-2 4 21,5 8 9,0 5-6,10-1 5,11 5 2,7 0-12,7 0-13,7 0-24,7 0-17,1 0-16,2 0-22,-1 0-10,0 0 9,0 0-6,0 0-8,0 0 0,0 0 5,0 0 0,0 0-5,0 0 0,0 0 1,0 0-1,0 0-8,0 0 0,0 0-3,0 0-5,0 0-5,0 0 5,0 0-8,0 0 3,0 0-12,0 0-3,0 0-41,0-1-30,2 0-39,-2-1-77,1-1-125,17-2-306,-12 1-386,5-3 0,2-1 0,2-4 0</inkml:trace>
  <inkml:trace contextRef="#ctx0" brushRef="#br0" timeOffset="257433.3771">2633 14009 1404,'0'0'158,"0"3"24,0-3 21,-3 0 17,-6-3 16,-5 3 14,-7 0 17,-7 0 10,-2 0 2,-5 0-113,-1 0-42,3 3-25,4-1-19,1-2-14,7 2-17,4 0-13,2 3-17,6-3-8,1 2-4,4-1-3,1-2 1,0 1 0,-3 3 1,0 2 1,-2 4 1,-5 4 4,1 8 6,-5 4 1,5 5 7,3 8 7,0-5 5,6 2 4,2-3-1,2-5 1,-1-4 1,-1-5 0,1-4-8,0-3 3,0-6 3,0-3 14,0-2 11,3-2 4,10 0 0,4-4-2,13 2-2,13-1-3,9-2-2,0 0-2,1 4-9,-2 1-21,-9 3-17,-7 6-6,-8 5-4,-9 4 5,-9 7-2,-6 2 3,-9 1 2,-10-2 0,-8 3 2,-8-5 3,-7 1 2,-8-3 3,-6-2 1,-4-8-6,1-2 2,2-4-2,9-5-1,3-1-6,12-3-3,4-2-7,7 0-9,8-2-29,1 0-32,4 0-75,4 1-70,1-5-145,10-4-172,-3 1-292,9-2 0,9-4 0</inkml:trace>
  <inkml:trace contextRef="#ctx0" brushRef="#br0" timeOffset="258043.3845">2872 13774 1637,'2'0'133,"-2"0"19,0 0 8,1 0 17,-2 0 23,5 2 16,4 1 7,8 9 10,7 9 13,6 11-101,4 9-9,4 15 3,-5 7 3,-8 10-5,-3 5-14,-13 5-4,-4-1 0,-10-2 2,-3-10-3,-5-2 3,-8-9-2,-7-6-6,-1-10-5,-8-5-13,8-9-7,5-3-9,7-10-7,6-6-13,9-1-5,0-4-14,3-2-17,0-3-32,0 0-39,0 3-43,0-3-64,0 0-59,1 0-152,1-6-586,1 5 0,6-4 0,3-3 0</inkml:trace>
  <inkml:trace contextRef="#ctx0" brushRef="#br0" timeOffset="273912.1929">5766 13997 1024,'0'-5'131,"0"0"38,0-2 14,0-1 17,0 4 13,0-1 19,0 2 22,0 0 20,0 0 12,0 1-102,0 0-29,0 2-39,0 0-13,-5 4-13,-5 10-4,-2 9-6,-7 13-12,-4 14-14,-4 12-6,-3 7 1,-2 2 6,2 0 7,0-6-4,9-10-2,5-9-3,6-9-8,6-14 37,2-10 36,2-6 6,2-6-2,-2-6-1,0-11-5,4-12-7,10-15-6,2-19-12,13-17-19,6-6-54,3 1-46,-3 7-20,-5 14-16,-4 22-10,-8 11 0,-3 15 0,-3 9 4,6 9 8,-1 8 10,1 12 9,0 9 3,-3 12 7,-1 13 16,-3 7 10,-2 4 2,1 1 4,0 1 6,-1-8-17,-1-7-41,2-8-43,-7-10-93,0-9-132,-1-16-488,-1-6 0,-7-3 0,-4-12 0</inkml:trace>
  <inkml:trace contextRef="#ctx0" brushRef="#br0" timeOffset="274090.1714">5665 14352 1234,'0'-1'78,"6"1"19,6 0 6,9 1 3,11-1-2,19 3-30,12-1-98,14-4-330,9 2 0,6-1 0,-5-1 0</inkml:trace>
  <inkml:trace contextRef="#ctx0" brushRef="#br0" timeOffset="275589.4024">7086 14301 693,'0'0'80,"0"-1"18,0 1 11,0-3 10,0 3 7,0 0 5,0 0 1,0 0-2,0 0 2,0 0-47,0 4 17,0 8-3,4 9 25,-1 12 1,2 17 0,4 8 2,3 8 3,0 6 3,2 0-1,-1 0-13,-2-3-36,-5-5-13,1-10-35,-6-14-8,-1-9 2,0-12 2,2-9-1,-4-7-2,4-5-1,-4-9-1,1-12-3,-5-9-6,0-10-12,2-13-8,-1-6-12,5-3-8,-3-7-3,6 1 2,0 4 2,-3 5 3,6 6 3,2 9 8,4 5 15,4 3 12,4 5 10,-1 3 0,1 8 11,-1 3 8,1 9 0,0 7 3,-1 8 0,0 10 0,-3 6 1,-4 9-5,-3 11-7,-6-2 0,-3 2-6,-3 1-5,-9-5 3,-3-3-2,-8-5 2,-5-4 0,-4-6-2,-1-9-1,3-3-7,4-5-17,6-7-67,7-6-185,4-15-521,6 4 0,9-2 0,15-2 0</inkml:trace>
  <inkml:trace contextRef="#ctx0" brushRef="#br0" timeOffset="276165.2799">7606 14348 1106,'0'14'133,"2"6"10,-1 7 5,4 7 4,1 2 1,-1-1 2,2-2 0,0-4 14,-4-6 58,1-6-40,-1-5 22,-3-7 2,0-2 0,0-6-4,0-8-1,0-4 1,0-8-1,0-10-14,3-4-62,1-7-69,9 1-50,12 7-10,9 7-8,10 10-8,0 9-18,-2 9-12,-11 7-2,-14 6 0,-8 4 11,-6 4 10,-3 5 10,-2 3 1,1-1 1,1 4 9,0-3 17,0-2 10,3-5 12,8-4 10,2-6 8,2-6-3,5-2-5,-1-6-2,-2-3-9,-2-9-27,0-1-36,-4-9-53,-7-4-80,-1-2-64,-9-5-20,-6 7-9,-4 2-3,-1 8-1,-3 11-57,13-1-237,-4 8 0,2 2 0</inkml:trace>
  <inkml:trace contextRef="#ctx0" brushRef="#br0" timeOffset="276689.9088">8347 13885 2336,'-18'0'112,"-3"2"9,-3 6 8,-2 6 10,14 8 10,5 13 8,5 13 8,5 7 5,7 10 2,3 5-93,0 1-15,1-1-9,-1-6-5,-10-7-5,-1-7-6,-1-11-1,-2-7 12,1-11 46,0-8 15,1-8-2,-1-7 1,3-8-2,5-8-4,1-5-4,9-2-8,3-2-10,-1 3-28,2 3-64,4 8-28,1 4-8,0 6-14,-6 2-21,0 5-2,-6 5-2,-11 3 3,-2 6 4,-2 7-9,0 4-15,0 2-44,6-2-80,5-6-178,-1 1-297,2-6 0,11-7 0,1-3 0</inkml:trace>
  <inkml:trace contextRef="#ctx0" brushRef="#br0" timeOffset="276951.8238">8905 13960 1423,'2'5'167,"2"7"44,4 12 20,-1 15 13,1 12 3,5 20 6,-4 6 0,-1 4 2,-3 3-6,-1-5-150,-3-11-122,2-12-196,-1-20-459,-2-7 0,1-15 0</inkml:trace>
  <inkml:trace contextRef="#ctx0" brushRef="#br0" timeOffset="277118.8604">8814 14447 2192,'-2'-6'154,"-1"-1"-3,3-1 9,0 2 7,15 3 5,9 3-18,16 0-59,27 0-170,15-17-559,10 11 0,11 3 0</inkml:trace>
  <inkml:trace contextRef="#ctx0" brushRef="#br0" timeOffset="277549.8254">10034 14388 4268,'-6'5'34,"-2"3"0,-1 4 3,-1 7 4,7 1 4,0 7 3,3 3 0,0 2 1,0 3 1,0-1-30,3-2-14,5-7 2,5-4-4,5-9-1,3-7-6,3-9 0,3-9 0,-1-8 1,-6-7-2,-4-6 2,-10-1 11,-6-3-2,-5 3 0,-7 4-1,-7 4 1,-7 5-3,-2 8 0,-3 8-4,4 3-12,4 6-41,7 4-76,5 1-199,3-8-512,5 10 0,0-3 0</inkml:trace>
  <inkml:trace contextRef="#ctx0" brushRef="#br0" timeOffset="277976.0081">10614 13986 3270,'-17'-11'120,"-7"2"11,1 3 16,-4 6 11,13 15 10,10 14 16,4 14 7,4 15 6,8 16 1,-1 6-100,3 8-16,3-3-9,-6-5-15,-4-8-12,-2-6-8,-7-12-15,-5-8-3,0-7-3,0-12 9,3-9 7,-2-11 2,3-7 0,0-12-2,3-13-2,4-8-1,8-4-12,12-8-23,11 6-50,11 7-89,18 7-180,10-1-662,13 10 0,15 1 0,10-3 0</inkml:trace>
  <inkml:trace contextRef="#ctx0" brushRef="#br0" timeOffset="278521.9901">12437 14430 2448,'-2'-4'190,"2"-2"29,-1-1 4,1-1 1,1 0 4,2 2 1,7-6 2,6 0 0,7 4-2,16-6-150,1 1-37,3 3-32,-1 4-5,-6 4 0,-8 6-3,-5 10-4,-13 8 0,-3 4-1,-7 14 3,-14 4-3,-13 6 4,-11 6 1,-11-1 5,-5-1-2,-1-2 0,12-8 5,6-10 17,13-9 27,7-10 9,9-9 7,5-6 0,3-10-1,3-6-2,6-4 0,15-6-1,11-3-16,10 6-53,9 7-90,6 5-115,3 6-226,2-8-462,-3 13 0,2 2 0</inkml:trace>
  <inkml:trace contextRef="#ctx0" brushRef="#br0" timeOffset="278939.9222">13103 14518 2789,'-1'-4'78,"-3"4"22,1-2 19,-3 2 29,3 4 18,1 12 8,1 0 7,4 8 7,6 4 2,6 5-64,5 1-16,7-2-18,3-4-21,-3-5-31,0-9-16,0-8-8,-2-6-8,-2-11-14,0-8-12,-4-6-9,-10-4-13,-2-7-13,-11-9-1,-7 1 1,-5-3-4,-4 6-2,-4 7 0,-4 15 6,-2 8 7,4 10 1,3 6-67,4 7-210,10-15-401,2 15 0,3 4 0,12-9 0</inkml:trace>
  <inkml:trace contextRef="#ctx0" brushRef="#br0" timeOffset="279234.0064">14015 13946 2820,'-3'-3'68,"2"3"16,-5 3 21,0 8 31,1 14 26,-2 20 5,-2 19 6,0 23 1,-3 11 2,-5 8-64,5 2-10,0-6-49,6-12-70,2-11-155,8-22-656,-2-9 0,-1-16 0,7-17 0</inkml:trace>
  <inkml:trace contextRef="#ctx0" brushRef="#br0" timeOffset="279450.9761">14143 14757 2186,'-1'2'56,"-2"5"3,1 5 0,2 5 1,0 0-2,3 3-1,5-4-4,1-2-4,3-6-18,6-3-131,5-14-413,-8-2 0,-6-3 0,-2-7 0</inkml:trace>
  <inkml:trace contextRef="#ctx0" brushRef="#br0" timeOffset="279794.921">13391 14144 2300,'0'0'54,"2"0"11,2 3 9,6 0 5,3 2 6,3 2 9,2-3 13,3-2 8,-1 0 4,-5-2-35,0-2-16,-8 0-8,-2-2-9,-3-7-1,-7 1-5,-4-6-8,-9-1-18,0 0-54,0 5-95,7-3-538,1 10 0,4 5 0,1 5 0</inkml:trace>
  <inkml:trace contextRef="#ctx0" brushRef="#br0" timeOffset="285105.879">15589 14366 1690,'0'0'131,"0"-1"8,0 1 6,0-1-2,0 1 3,0 0 2,0 2 20,0 7 22,0 7 18,3 10-106,1 9-17,-1 11-7,1 3-4,1-3 2,-4-3 0,2-11 15,-3-9 43,3-10-10,-3-9-14,0-4-4,0-11 2,0-4-2,0-8-2,0-3 2,0-10-6,0 0-17,-3-7-65,3 1-14,0 0-3,0 3-5,0 10-3,3 5-4,8 4 3,-1 9-3,4 5 3,5 5 2,5 5 6,-1 11 1,2 9 1,1 4 3,-2 6 1,-1 3 2,-5-5 1,-9-6-1,-6-5 4,0-5 4,-5-7-3,1-5 1,2-3 1,-1-5-1,-1-6 0,-1-6-1,2-8 0,6-8-2,8 0-6,7 2-7,8 2 0,2 11-2,-1 6 0,1 7-2,-9 7 7,-3 9-6,-5 5 3,-2 4 3,2 9 1,-8 3 1,-2 2-1,-1-3 1,-1 3-6,-2-3-14,1-3-49,-1-5-59,5-5-137,7-9-624,-5-4 0,8-5 0,7-2 0</inkml:trace>
  <inkml:trace contextRef="#ctx0" brushRef="#br0" timeOffset="285491.4598">16291 14509 1590,'0'-1'79,"0"1"25,0 0 46,0 0 51,1-1 17,2 1 7,6-2 4,9-5 3,9-2 0,3-7-58,4-3-25,-4 2-36,-9-3-56,-8 0-54,-5 2-16,-11 1-6,-9 0-1,-9 1 1,-3 5 5,-5 7 5,1 3 7,-2 4 12,3 9 12,1 5 2,5 4 1,6 7 0,9 3-2,3-1-6,6 4-9,12-2-21,8-5-15,10-2-63,18-6-167,9-10-426,6 1 0,3-7 0,-4-4 0</inkml:trace>
  <inkml:trace contextRef="#ctx0" brushRef="#br0" timeOffset="285894.0625">16774 14384 1667,'-14'0'149,"-1"0"11,-7 4 9,-2 3 4,8 7 5,3 7 4,4 4 5,7 3 4,1-2 0,6 1-125,2-5-19,-1-7-2,8-1 2,-2-5 4,3-8 3,-5-2-1,7-3-4,-4-10-3,0-3 0,0-5-3,-5-3-1,-2 6-14,-3 3-15,-3 6-10,0 7-5,0 7-3,0 6-2,0 7 1,4 7-7,0 3-32,3 4-24,5-2-26,3-4-86,4-8-152,1-13-291,1 1 0,-4-6 0,0-6 0</inkml:trace>
  <inkml:trace contextRef="#ctx0" brushRef="#br0" timeOffset="286304.6676">16952 14389 1923,'-2'-6'105,"2"-1"3,-1 6 2,1-2 2,0 6 2,0 8 1,4 8 2,0 8 1,1 9 1,-1 5-104,3 1 1,-4-1-3,0-5-1,-3-8 30,0-8 47,0-7 7,0-9 2,1-6 4,5-7 0,5-11 4,1-5 3,7-12 4,4-5-4,0-2-28,2 3-49,-1 11-9,-1 10-2,-1 12-5,-4 13-1,0 8-3,-3 9-7,-1 7-5,0 5-8,-3 6-20,1-2-44,-1-4-90,6-2-172,-10-23-378,2 11 0,8-8 0,4-10 0</inkml:trace>
  <inkml:trace contextRef="#ctx0" brushRef="#br0" timeOffset="286639.7201">17520 14397 2131,'-19'-6'119,"-7"1"11,-7 2 10,-1 6 7,9 8 3,7 4 5,12 5 8,3-1 4,6 0 10,8 0-104,8 0-6,0-2-13,8 2-9,4 1-6,-2 0-3,-2 1-7,-5 3-7,-4-2-5,-12 2-8,0 2-1,-12 0-7,-10-4 0,-4 3-1,-8-2 0,-10-4-20,1-6-104,23-6-623,-19-4 0,6-10 0,9-9 0</inkml:trace>
  <inkml:trace contextRef="#ctx0" brushRef="#br0" timeOffset="287452.2071">19561 14178 2813,'-9'-5'102,"-6"0"20,-9-1 13,-8 2 20,-7 1 15,0 2 7,1 2-1,5 6 4,6 4 0,8 6-82,9 7-18,4 7-20,5 3-9,-1-2-18,8 2-15,7-4-1,6-4 2,11 0-1,9-3-1,6-5 2,1-3-1,-9-3-3,-2-2-3,-14-1-3,-9 2 2,-6 2-6,-6 2-1,-9 2-2,-11 5 4,-11 2-7,-13 0 0,-6-2 3,-1-1 1,7-4 0,11-9-11,12-5-46,14-6-58,7-9-98,12-5-164,12-15-420,12 3 0,11-6 0</inkml:trace>
  <inkml:trace contextRef="#ctx0" brushRef="#br0" timeOffset="287831.2084">19783 14409 2147,'4'0'87,"0"2"20,1-1 22,4 0 8,6 1 3,2-2 2,0-3 1,7-4 0,-3-4-3,-2-4-72,-10-5-24,-2-5-20,-6-1-21,-11 0-5,-2 2 6,-10 7 8,-4 9 12,-7 9 6,1 10 7,-2 7 7,4 9 5,2 3 2,13 7-2,7 0-1,8 1-10,16-4-10,11-2-14,14-1-26,13-9-31,17-3-63,4-11-133,-3-8-109,1-8-278,-12-4 0,-14-12 0,-14-1 0</inkml:trace>
  <inkml:trace contextRef="#ctx0" brushRef="#br0" timeOffset="288075.9124">20274 13941 1077,'0'-25'251,"0"-1"18,0 1 2,0-1 23,-1 15 22,1 20 21,0 8 16,0 14 7,0 15 2,1 15-171,-1 14-77,2 8-17,-1 0 0,4 0-30,-1-8-58,-1-11-70,3-10-162,0-20-613,0-4 0,3-14 0,12-13 0</inkml:trace>
  <inkml:trace contextRef="#ctx0" brushRef="#br0" timeOffset="288332.959">20557 13917 1657,'3'-6'125,"-3"1"51,0 4 36,0 4 32,0 8 21,0 20 8,0 11 4,0 16-1,0 11 1,0 5-118,0-2-36,0-3-71,0-8-95,7-13-206,-2-45-515,3 20 0,2-12 0,10-8 0</inkml:trace>
  <inkml:trace contextRef="#ctx0" brushRef="#br0" timeOffset="288545.216">20819 14268 1713,'0'7'155,"0"7"30,-2 6 12,1 11 3,-1 1 1,2 8 1,0-2-14,0-2-39,0-6-71,12-10-274,-5-15-418,1 4 0,8-9 0,0-3 0</inkml:trace>
  <inkml:trace contextRef="#ctx0" brushRef="#br0" timeOffset="288984.433">20948 14286 1634,'0'-9'112,"0"2"22,0 4 31,0 3 25,0 6 11,0 13 5,3 7 2,1 3 2,3 3 0,2 1-107,3 1-6,-3-7-21,-3-5-28,-3-3-20,-2-8-9,-1-10-4,0 2-1,-3-10-2,3-6 0,-3-7 2,2-10 1,-1-6-1,2-5 3,3 1 4,3 2 6,2 7 8,5 4 3,7 11 4,4 5 1,3 6 1,6 3-4,-2 6 0,-6 6-6,-3 8-10,-5 1-10,-3 12-11,-10 0-11,-1 1-15,-1 0-20,-2-1-41,1-1-78,8-8-192,-1 1-343,2-9 0,10-5 0</inkml:trace>
  <inkml:trace contextRef="#ctx0" brushRef="#br0" timeOffset="289483.3492">21580 14217 2323,'-9'-3'137,"0"3"20,0 0 3,2 8 5,4 8 1,3 6 1,1 8 3,5 0 3,6 2 4,12-4-90,3-3-43,4-5-14,-4-6-4,-3-10 0,-9-1 0,0-8 1,-5-6-2,0-7-6,-7-3-2,-2-6-3,2-5-1,-3 4-12,-3 6-2,6 8-4,-3 9 4,0 15-3,0 13-2,4 10 6,2 13 14,5 13 19,8 8 7,5 10 16,3 4-2,2 3 2,-11 2 1,-7-3 6,-17-7 9,-17-10 10,-25-11 3,-17-12-11,-16-15-5,-7-14-15,0-11-48,16-14-121,25-14-203,26-28-585,33-4 0,38-12 0</inkml:trace>
  <inkml:trace contextRef="#ctx0" brushRef="#br0" timeOffset="290082.0446">22704 14258 761,'0'0'115,"-3"1"47,3 3 60,0 8 29,0 3 16,5 11 9,4 13 7,7 10 0,1 8 3,4 7-90,-4-2-25,-8-4-47,-5-4-57,-4-13-23,-3-4 0,0-14 9,-1-8 1,-4-10 1,1-5 0,-1-11 0,2-12 1,-3-9-2,2-11 1,2-17-8,2-7-17,2-8-16,1 0-2,0 0 12,6 6 17,4 9 8,5 13 1,5 14-1,-1 8 0,4 12-1,-4 8 2,-2 5-2,-1 10-6,-6 6-13,-4 10-21,-3 5-7,-5 9 0,-2 0 0,-6-2-2,1-3-1,-5-6-7,0-7-15,2-4-26,6-10-95,3-3-175,3-18-486,4-1 0,7-12 0,13-8 0</inkml:trace>
  <inkml:trace contextRef="#ctx0" brushRef="#br0" timeOffset="290384.834">23049 14146 1641,'3'-2'188,"1"0"5,-4 1 35,3 2 23,0 4 15,2 7 10,1 12 4,0 7 3,0 8 1,0 2-174,-1-1-11,-2-7-2,0-5-26,-2-8 5,1-9-14,-1-7-9,2-5-1,5-10-3,-4-7-2,4-10 0,3-12-1,3-10-5,0-6-10,5-4-43,-2 6-58,4 6-123,27 0-706,-25 21 0,3 10 0,-2 8 0</inkml:trace>
  <inkml:trace contextRef="#ctx0" brushRef="#br0" timeOffset="290657.5983">23546 14073 2340,'0'4'125,"0"6"20,0 12 11,0 10 1,-2 11 3,-2 7 1,1 5 2,-2-1 0,2-4-4,2-4-109,1-12-98,4-6-209,1-22-437,5-1 0,5-5 0,15-8 0</inkml:trace>
  <inkml:trace contextRef="#ctx0" brushRef="#br0" timeOffset="290916.1002">23958 14021 2912,'-24'0'130,"-18"4"10,-14 4 3,-9 9 4,8 2 1,13 10 2,20 2 7,14 2-2,19 2 3,13 1-118,16 1-21,13-2-41,9-2-59,7-7-98,4-14-200,-16-4-348,-13-6 0,-7-9 0,-14-10 0</inkml:trace>
  <inkml:trace contextRef="#ctx0" brushRef="#br0" timeOffset="291245.9677">24077 14087 2152,'0'-3'121,"0"3"40,2-1 20,-1 2 14,5 2 5,9 6 5,7-1 4,4 0 1,0-1 5,1-4-80,-5-3-43,-8-5-53,-2-5-31,-9-1-17,-2-6-7,-8-1-4,-10-2-3,-5 4 1,-5 0 1,-9 11 4,-2 5 4,8 10 17,4 9 14,11 14 6,8 9-5,8 12-18,14 3-65,46 0-732,-22-3 0,15-12 0,15-14 0</inkml:trace>
  <inkml:trace contextRef="#ctx0" brushRef="#br0" timeOffset="291677.0267">25288 14062 2961,'0'0'116,"0"0"11,0 0 27,-3 2 26,3 6 19,-1 7 8,1 10-1,0 12 3,1 6 2,-2 3-110,1-4-15,0-3-29,-2-8-59,2-9-90,0-6-235,-1-49-551,1 29 0,1-5 0,2-8 0</inkml:trace>
  <inkml:trace contextRef="#ctx0" brushRef="#br0" timeOffset="291851.7323">25278 13885 3036,'-3'-25'97,"1"-5"5,-2-2 1,2-7-9,5 17-64,14 6-238,-3 11-442,11 2 0,8 4 0,12 8 0</inkml:trace>
  <inkml:trace contextRef="#ctx0" brushRef="#br0" timeOffset="292338.7495">25692 13879 2045,'-17'6'191,"-6"6"9,-7 3 4,-1 7 6,8 2 6,11 0 14,7 0 13,2 2 7,10-8 4,5-1-158,4 0-29,8-3-9,8-3-5,2 3-4,4 0-5,-2 3-16,-6-3-12,-6 1-9,-6 0-2,-9-1 1,-5 0 18,-3 0 28,-1 1 26,-5 2 26,-2 0 28,-10-2 32,-2 1 82,-11-1 65,-2 0 41,-7-6 15,-5-1-17,-5-3-30,-1-5-25,6 0-26,10 0-31,8 0-30,11 0-89,8-1-111,7-3-138,0 1-105,0 1-58,-2-3-80,4 3-113,-2 1-203,0-16-491,1 13 0,-1 0 0,-1 3 0</inkml:trace>
  <inkml:trace contextRef="#ctx0" brushRef="#br0" timeOffset="298550.1967">27084 13733 1054,'0'0'110,"0"0"33,0 0 22,-2 0 21,1 0 25,1 0 21,-2 0 10,-1-3 6,3 3 1,-2 0-87,2 0-24,-1 0-15,1 3-5,0 3 6,0 8-4,0 12-14,0 11-3,0 12 2,0 6 1,0 4 5,0-3 2,0-2-11,-2-9-16,2-9-21,-1-4-21,-2-8-4,1-9-11,2-3-11,-1-6-32,1-3-42,1-2-83,-1-1-196,2-10-486,2 3 0,3-5 0,6-3 0</inkml:trace>
  <inkml:trace contextRef="#ctx0" brushRef="#br0" timeOffset="299045.9309">27326 13776 2329,'-5'-2'151,"-1"-3"25,-1-2 24,-1 2 24,7 1 17,1 1 13,1 3 7,5-5 3,3-1 4,10-3-118,6-5-21,11 2-18,3-3-21,-3 4-21,-6 5-18,-6 2-12,-7 4-4,-5 7 1,-6 11-3,-6 10-7,3 6-4,-9 12-7,-6 2-3,-5 0 0,-7 1 3,-9-3-1,3-5-2,0-5-2,6-5-3,7-8 0,9-7 0,6-4 2,4-4 3,11-5-2,8 1-1,12-4 0,12 2-15,11 0-28,3-2-61,2 0-119,18-4-780,-22 0 0,-5-3 0</inkml:trace>
  <inkml:trace contextRef="#ctx0" brushRef="#br0" timeOffset="299446.8936">27929 13759 2498,'-3'-2'93,"-3"1"44,2 2 33,-4 6 35,4 12 18,2 8 7,1 11 8,4 5 8,3 3 4,7-4-60,6-5-13,3-7-39,5-7-26,0-9-33,-1-10-17,-4-4-4,-2-8-8,-1-5-8,-3-7-9,-5-5-11,-6-10-18,-5-8-7,-6-3-4,-7 3-6,0-1-11,-3 10-16,1 10-13,0 11-26,1 7-49,6 8-75,-2 2-142,9-4-527,-1 7 0,8-3 0,14-2 0</inkml:trace>
  <inkml:trace contextRef="#ctx0" brushRef="#br0" timeOffset="299782.0261">28567 13407 1118,'5'-11'175,"-2"-1"33,0 1 17,1 2 25,-5 4 31,-2 16 25,0 6 20,0 14 23,-2 13 22,2 19-91,-4 9-53,-2 11-15,-2-1-1,-4 4-19,-6-5-29,-1-4-20,-4-6-20,2-9-25,4-6-18,4-10-20,8-5-48,4-10-112,4-9-186,4-15-718,5-2 0,12-9 0,8-7 0</inkml:trace>
  <inkml:trace contextRef="#ctx0" brushRef="#br0" timeOffset="300001.7814">28662 14229 2114,'0'0'148,"0"1"26,0 3 9,3 6 4,2-1 2,4 5 2,0-2 1,3-2 4,1-5 0,-5-3-107,0-1-126,2-6-248,-9-3-422,2-9 0,-3-6 0,-7-13 0</inkml:trace>
  <inkml:trace contextRef="#ctx0" brushRef="#br0" timeOffset="300471.8093">28244 13321 2066,'-3'0'135,"-3"1"30,0 3 18,0 6 12,4 2 9,1 7 4,2-2 4,5 4 6,2-4 6,5 0-107,-2-6-26,4-6-28,1-1-17,-2-4-10,-2-2-4,-1-4-1,-7-5 7,-1-3 11,-4-7 13,-8-2 12,-5-1 10,-4 0 5,-3 6 4,0 3-1,3 7-7,1 3-3,5 7-18,1 4-40,3 0-55,3 8-111,8-1-312,-3 6-433,0-2 0,4-4 0</inkml:trace>
  <inkml:trace contextRef="#ctx0" brushRef="#br0" timeOffset="301102.7733">29688 13798 1873,'-6'0'132,"-4"1"27,-2 3 18,0 5 13,1 6 11,5 6 13,3 8 21,3 5 15,6 3 2,9 4-89,5-1-33,4-3-20,6-5-6,-4-7-3,2-9-5,-4-11-9,-1-5-19,6-10-15,2-9-3,-2-7-3,-5-6-5,-8-11-5,-7-2-12,-9-4-7,-12 0-4,-12-2-4,-4 7 0,-6 7 0,-3 11-1,7 5-16,7 9-36,10 7-48,8 2-65,14 1-107,9 2-125,23-6-395,7 3 0,14-5 0,10-4 0</inkml:trace>
  <inkml:trace contextRef="#ctx0" brushRef="#br0" timeOffset="301544.266">30379 13326 1644,'0'-19'159,"-3"2"26,-3-1 13,-3-1 14,-2 12 12,-3 7 12,-3 8 10,2 9 17,4 9 15,-3 13-117,6 14-30,-1 13-15,1 10-9,2 5-6,9 2-2,-1-2-6,4-6-4,-2-9-15,-1-11-13,-1-6-10,1-15 1,-3-10-2,3-12 1,-3-5-3,0-7-10,0-9-3,0-8-10,0-11 1,0-7-1,0-4 3,0 5-4,0 2-4,1 8-7,-1 10-8,8 6 4,5 4-2,13 1-3,15 3-35,14 0-106,13 0-291,1 0-490,-3-2 0,-2-5 0,-6-4 0</inkml:trace>
  <inkml:trace contextRef="#ctx0" brushRef="#br0" timeOffset="301901.0501">31333 13508 2141,'-12'-5'145,"-9"2"14,-6 2 12,-9-1 10,1 6 9,-4 10 9,-3 8 15,3 7 19,1 11 8,5 4-109,11 4-26,7 0-10,9 2-7,10-5-4,11-1-8,9-6-6,11-4-17,4-8-46,12-8-119,6-10-292,-5-3-412,-1-10 0,-3-4 0,-5-8 0</inkml:trace>
  <inkml:trace contextRef="#ctx0" brushRef="#br0" timeOffset="302317.0884">31539 13675 1192,'-7'0'151,"-5"3"31,0 3 27,-8 3 19,7 5 19,-2 7 11,4 1 12,5 4 10,3 0 9,3-6-91,3 3-39,0-6-21,6-5-12,-1-3-9,5-5-16,2-1-10,3-8-8,-4-3-10,2-3-11,-8-6-11,-2-4-18,-6-2-19,0-1-28,-6 2-45,1 7-38,1 4-63,1 6-142,7-2-482,-4 9 0,3-2 0</inkml:trace>
  <inkml:trace contextRef="#ctx0" brushRef="#br0" timeOffset="302699.8568">31804 13597 1911,'-19'-4'130,"-5"-3"17,-8 1 9,-4 3 9,9 4 8,8 7 4,6 6 7,10-2 5,0 5 4,6 2-106,2-6-21,2 4-14,8 1-8,6-1-7,8 0-9,2-2-4,2 2-6,-4 4-7,-8-1-5,-9-1-2,-9 3 2,-3-1-3,-6-1-2,-6 0-1,3-2 3,-10 0-8,4-7 3,0-1-6,1-7-35,2-2-77,6-5-149,3-15-404,3 7 0,0-7 0,3-3 0</inkml:trace>
  <inkml:trace contextRef="#ctx0" brushRef="#br0" timeOffset="302946.9377">31991 13307 1671,'1'0'85,"-1"2"29,0 5 18,2 10 7,-2 12 3,-2 10 0,-1 13 1,3 6 1,-3 2-4,3-5-80,0-6-121,0-10-163,0-35-301,0 19 0,0-8 0,0-7 0</inkml:trace>
  <inkml:trace contextRef="#ctx0" brushRef="#br0" timeOffset="303099.8852">31815 13652 1643,'4'0'26,"10"0"-41,9-3-83,17 3-213,13-8 0,22 8 0,8 0 0</inkml:trace>
  <inkml:trace contextRef="#ctx0" brushRef="#br0" timeOffset="303653.47">32328 13684 1040,'0'20'70,"0"11"2,3 8 5,3 12 15,-3-3 8,3-1 5,0-2 4,0-6 3,-3-6 2,-1-8-49,-1-8 44,1-5 3,-2-7-3,1-8-12,2-3-5,0-9-1,-3-10-1,3-6 8,-3-13 11,0 1-6,0-6-28,0 3 20,3 8 12,3-1 5,2 7 4,1 5-1,9 4-1,1 1-11,3 8-11,3 4-10,-1 5-23,-6 7-21,-4 10-16,-7 8-7,-5 3-8,-2 9-1,0 0-1,-5-1 0,-4-4 0,-6-5 1,-6-8 3,-3-4-3,-2-5-15,5-5-32,8-5-69,8-7-183,2-13-448,9 3 0,12-12 0,8-1 0</inkml:trace>
  <inkml:trace contextRef="#ctx0" brushRef="#br0" timeOffset="304186.1621">32633 13571 1274,'0'3'158,"0"3"32,2 7 15,-1 3 6,4 7 7,4 5 2,0 4 2,3 3 1,0-5 1,0-2-110,-4-8-38,-1-3 12,-6-8-3,-1-6-5,2-3-5,-2-6-1,-2-6-5,1-11 1,-5-4-2,3-9 2,-3 2-6,3 4-42,0 3-9,3 9 0,0 6-4,3 7-5,6 3-5,12 2-8,8 0-12,7 0-23,5-2-34,-1 2-28,-8 0-54,-10 0-26,-8 0 0,-8 0-6,-3 0 5,-3 0 11,-3 0 45,3 2 58,-6 5 58,-2 6 49,-2 11 71,2 7 42,-1 6 12,5 4 11,-1 2 6,2-4-2,2-2-33,1-7-34,1-8-43,-1-5-91,11-8-249,-7-4-433,10-5 0,7-7 0,9-5 0</inkml:trace>
  <inkml:trace contextRef="#ctx0" brushRef="#br0" timeOffset="304431.7766">33201 13554 2249,'-23'3'115,"-7"6"19,-3 5 18,-2 8 10,14-2 3,12 11 1,6 0 3,6 6 1,5-6 2,10 2-100,5-3-91,15-8-220,5-11-454,-4-3 0,0-5 0,-6-11 0</inkml:trace>
  <inkml:trace contextRef="#ctx0" brushRef="#br0" timeOffset="304786.2017">33333 13577 1817,'0'0'124,"8"1"27,2-1 13,2 2 3,2-7 5,-2 2 5,-3-1 4,-3-1 2,-6-2 5,0-3-82,-12 1-34,-3 3-23,-11 0-7,-11 3 12,-7 1 17,-4 7 11,-2 4 14,2 8 10,7 9 6,14 6 8,8 5 1,14 4 0,10 2-8,8-2-15,11-2-28,2-1-39,10-6-85,2-3-135,40-12-720,-46 0 0,-2-6 0</inkml:trace>
  <inkml:trace contextRef="#ctx0" brushRef="#br0" timeOffset="321698.1894">13336 15616 1445,'0'-1'134,"0"-1"32,0 0 30,0-1 24,-4-2 21,4-1 16,-3 3 12,3-4 10,-1 3 9,-1 0-87,2 2-35,-3 0-26,0-3-30,-3 1-16,1 0-14,-9-3-6,-3 2 6,-2 0 10,-9-2-1,-3 3-3,1 2-1,-6 0-3,-3 2 0,3 2-9,2 3-7,3 3-6,5 5-21,4 4-17,5-1-8,5 6-5,5 2-4,2 1 5,4 2-3,1-1 2,4-3 5,5 0 2,8-4 11,8-2 1,10-3 2,1-3 1,3 0-1,-5-2-4,-3-1-1,-4 1 2,-8 0-5,-1 2-5,-7 4-7,-5 2-3,-4 1-1,-1 2 1,-4 2 2,-6 0-1,-3 0 1,-9 0-1,-5-3 1,-4-2 0,-3-5 1,1-2-1,4-6 1,1-1-4,8-4-44,3-6-73,9-6-78,3-4-144,14-16-668,11 7 0,13-1 0,15-5 0</inkml:trace>
  <inkml:trace contextRef="#ctx0" brushRef="#br0" timeOffset="322100.4156">13468 15831 1952,'1'5'161,"7"-2"26,3 1 14,5-2 6,5-2 2,6-3 2,-3-3 1,2-6 0,-5-1 2,-8-2-123,-2-1-36,-7 6-25,-5-2-15,-8-5-5,-6 5-1,-2-1 0,-6 5 0,-4 3 0,2 3 1,2 5 1,1 8 3,8 3 0,7 8 1,1 10 1,6 1 5,7 2-5,4 0 1,5-1-2,3-5-9,8-1-28,1-7-101,8-10-216,-6-5-395,4-4 0,6-10 0,4-10 0</inkml:trace>
  <inkml:trace contextRef="#ctx0" brushRef="#br0" timeOffset="322373.0382">13915 15462 2180,'0'0'139,"0"6"35,0 6 22,0 10 18,4 10 13,-2 16 3,-1 7 4,2 3 4,-1 1 1,-2-5-89,1-3-58,-1-4-75,0-11-125,66-9-736,-58-5 0,5-11 0,1-8 0</inkml:trace>
  <inkml:trace contextRef="#ctx0" brushRef="#br0" timeOffset="322648.7116">14086 15446 2185,'0'-5'126,"-1"5"49,1-4 33,0 11 46,0 11 30,3 17 11,-2 16 3,2 12 5,0 9 0,3 1-94,-1-3-29,-1-5-49,-1-7-45,3-7-123,4-10-166,-3-16-756,2-6 0,3-9 0,3-9 0</inkml:trace>
  <inkml:trace contextRef="#ctx0" brushRef="#br0" timeOffset="322885.338">14413 15799 2384,'0'5'130,"3"1"4,-3 8 4,1 4 1,-2 2 1,1 6 1,0 0-10,1-3-61,13-4-281,-10 0-428,2-6 0,0-6 0,5-7 0</inkml:trace>
  <inkml:trace contextRef="#ctx0" brushRef="#br0" timeOffset="323359.988">14571 15792 2436,'1'0'81,"2"4"9,2 4 8,4 7 5,-3 2 3,1 6 4,1 3 2,-3 2 1,0-1 2,-5-6-65,3-1-10,-3-6 24,0-7 6,0-4 10,0-2 12,0-5 11,0-7 11,0-5 1,0-7 2,3-9 0,0 0-2,5 0-34,1 4-14,8 7-14,-4 7-18,7 8-16,-1 3-28,0 6-15,-6 2-15,1 5-4,-3 1-8,0 9-7,-5-2-4,2 2-3,-3 3 2,-5-2-3,0 1-10,2-3-72,4-2-212,-4-4-366,-1-1 0,8-8 0,11-4 0</inkml:trace>
  <inkml:trace contextRef="#ctx0" brushRef="#br0" timeOffset="323867.9858">15052 15800 2655,'-16'-1'142,"-2"1"49,-8-2 17,-2 2 4,10 5 4,5 3 3,6 3 2,4 6 1,7 4 1,6-1-90,2 3-49,6-5-49,3-4-15,-2-5-3,1-4-1,-1-4-2,0-5-3,-5-7-2,0 2-4,-2-5-19,-4-9-36,-5 5-35,-3 4-44,3 1-7,-3 8-3,6 5 1,-2 12 1,5 5 7,3 11 13,-1 8 28,4 11 59,-5 4 53,7 1 59,-11 3 11,-2-1 8,0 0 8,-11-1 13,-9-5 11,-10-3 4,-13-7 2,-11-11-20,-8-8-21,-1-11-19,0-8-53,10-10-116,17-12-221,5-8-592,13-8 0,10-12 0,16-3 0</inkml:trace>
  <inkml:trace contextRef="#ctx0" brushRef="#br0" timeOffset="324521.7453">15967 15886 3379,'0'0'39,"0"5"15,0 7 10,3 8 12,4 7 12,1 16 6,3 8 0,-2 4 1,0 5 2,-8 0-24,-1-2-14,-1-6-15,1-8-5,-4-10 24,4-8 3,-3-15-4,3-8 4,0-14 1,0-9-1,0-11 3,0-13-2,0-11 2,0-8-4,0-5-35,0-3-17,0 5-3,0 7-3,0 8-4,3 10 1,1 13-3,2 8 0,5 5 0,3 7-3,2 4 2,2 4 1,-3 0-1,4 5 0,-5 5 0,-1 2-2,-4 7 5,-6 1-1,1 3-3,-11 2 2,0-2-2,-10 0 0,1-2 2,-8-5-10,4-3-28,3-5-87,7-3-144,4-14-649,5 5 0,1-3 0,7-5 0</inkml:trace>
  <inkml:trace contextRef="#ctx0" brushRef="#br0" timeOffset="324932.0326">16374 15829 2881,'0'0'118,"0"0"11,-2 4 13,2 5 9,0 3 6,0 4 5,0 5 2,0-1 3,0-4 4,0-2-80,0-3-15,0-4 37,0-3 1,0-4-6,0 0-4,0-6-2,-1-5 1,-2-8-1,0-6-3,-2-7 5,0 2-7,2 3-37,2 6-9,1 8-5,0 4 1,3 6-4,5 3 0,5-2-4,8 2-3,9 0-36,4-3-90,2 2-128,12-9-306,-17 3-473,-2-7 0,-7 0 0,-3 6 0</inkml:trace>
  <inkml:trace contextRef="#ctx0" brushRef="#br0" timeOffset="325130.6884">16686 15762 2532,'0'13'140,"0"4"12,4 7 3,-1 5 2,0 0 2,1 0 0,2-1-9,3-3-78,33-7-807,-29-4 0,-2-7 0,5-4 0</inkml:trace>
  <inkml:trace contextRef="#ctx0" brushRef="#br0" timeOffset="325398.7277">17040 15738 3045,'-10'0'157,"-7"3"36,1 3 11,-5 5 5,5 6 4,6 4 2,4 7 0,5 4 1,1 0 1,6 5-116,8-2-58,5-2-70,8-5-102,8-5-159,6-12-205,-11-4-325,1-7 0,-6-4 0,-7-5 0</inkml:trace>
  <inkml:trace contextRef="#ctx0" brushRef="#br0" timeOffset="325741.0552">17219 15908 2830,'0'-5'195,"0"1"16,0 0 11,0-3 6,4 4-1,3-1 1,0 2 2,7-3 1,2-2-5,0-1-166,-1 0-85,-8-3-48,-2 0-15,-4 1-8,-2-1 2,-8 2 2,-5 0 7,-7-2 22,-6 2 27,-5 6 27,5 3 55,2 6 36,4 5 7,7 9 6,6 7-2,5 7 1,3 3-17,3-2-72,8 3-99,12-4-240,4-5-542,16-3 0,11-7 0</inkml:trace>
  <inkml:trace contextRef="#ctx0" brushRef="#br0" timeOffset="326102.3133">18226 15911 4181,'-4'0'149,"-2"0"26,-1-3 14,0-1 7,4 4 2,3-2 2,0 2 4,0 0 3,4 0 12,6 0-122,3-2-20,11 2-27,9 0-20,8-1-38,3-3-73,0-3-98,-4 2-108,-6-4-226,-13 2-507,-5 2 0,-9 1 0,0 2 0</inkml:trace>
  <inkml:trace contextRef="#ctx0" brushRef="#br0" timeOffset="326430.7997">18236 16066 2979,'-23'9'250,"-3"6"39,-1-1 26,0 5 18,16-6 29,11-5 35,11-2 0,16-1 12,15-2 0,9-3-186,14-3-64,2-5-40,-5-3-37,-10-2-83,-11 0-79,-13 5-82,-15 1-16,-8 6-17,-5-1-12,-2 2-47,-1 2-65,0 2-102,20-4-560,-23 4 0,3-2 0,3 0 0</inkml:trace>
  <inkml:trace contextRef="#ctx0" brushRef="#br0" timeOffset="327057.7068">19490 15729 2428,'-1'-7'163,"-4"0"25,2-3 30,0 0 27,0 2 4,0 4 0,3 1 6,-1 2 14,1 6 23,0 9-107,0 9-31,1 10-22,2 10-26,0 10-25,-2-4-3,3 1 0,-4-4-6,1-6-12,-1-6-25,0-11-21,0-5-55,0-5-134,6-8-251,0-3-555,-1-5 0,7-8 0,4-7 0</inkml:trace>
  <inkml:trace contextRef="#ctx0" brushRef="#br0" timeOffset="327508.5909">19797 15780 3065,'-4'-5'172,"2"0"17,-2-4 15,0-1 9,1 0 9,3 2 4,0 0 6,7-5 4,2 1 3,7-2-121,4 0-47,7 3-16,5 0-17,-2 4-8,-5 4-7,1 3-4,-7 7-7,-10 12-1,-4 5-3,-7 8-1,-5 10-1,-17 1 0,-8 4 3,-6-2 1,-4-1-2,6-1-1,11-11 0,13-4-2,8-5 3,11-8-3,9-1 1,11-3-2,15-4-1,14-3-3,10-3-36,7-1-127,6-5-281,-9-2-522,-10-6 0,-8-3 0,-5-8 0</inkml:trace>
  <inkml:trace contextRef="#ctx0" brushRef="#br0" timeOffset="327925.0978">20363 15669 3288,'-3'3'68,"-2"3"20,0 6 36,0 7 24,3 5 18,4 11 19,4 3 10,10 1 3,5-2 4,9-1-48,1-8-14,-4-5-20,-1-9-34,1-9-24,-5-4-18,-1-7-15,0-8-12,2-9-12,-10-3-16,-7-11-13,-4-1-5,-11-3-3,-11-1-1,-1 5 2,-3 7 0,-7 10-4,5 11 3,0 9 8,2 9 11,3 6 11,1 4 1,7 4-19,2 6-117,8 0-235,0 0-526,6-3 0,8-1 0,5-4 0</inkml:trace>
  <inkml:trace contextRef="#ctx0" brushRef="#br0" timeOffset="328319.6206">21164 16268 2730,'-16'5'124,"-11"3"30,-15 4 41,-18 0 32,-8 2 22,-19-1 12,-9 3 12,-13 1 12,-11 3 11,-9-1-87,-8 1-24,-11 0-28,-4 1-39,2 0-33,5-1-20,10-1-12,17-2-12,24-2-10,26-6-11,24-1-7,26-3-4,12-3-1,12-2-4,5 0-9,-1 0-79,8 2-129,9-1-255,-4-1-536,4 2 0,3-2 0,9 0 0</inkml:trace>
  <inkml:trace contextRef="#ctx0" brushRef="#br0" timeOffset="328622.723">19829 16661 2898,'-2'0'128,"2"0"22,0 4 41,0 4 35,0 7 21,0 13 12,0 6 2,0 11 3,0 9 0,0 7-121,0-1-5,0-2-24,0-9-36,0-6-44,0-11-51,0-11-112,2-11-117,11-10-754,-4-8 0,2-11 0,11-10 0</inkml:trace>
  <inkml:trace contextRef="#ctx0" brushRef="#br0" timeOffset="329499.9772">20163 16755 2896,'-6'0'126,"-2"3"19,-4 5 24,3 5 22,5 8 12,1 8 6,6 4 1,7 3 5,11 1-1,3-2-105,9-1-18,4-11-19,-6-5-23,-4-11-21,-3-3-11,-5-12-6,-3-4 1,-4-8-6,-5-6-2,-4-6 1,-6-5-3,-8 2 0,-10-4 0,-1 3 2,-5 2-2,0 5 0,5 4 0,6 6 4,6 5 3,6 1-1,8 4 1,13 0 0,11 3 3,11 0-2,11 3 3,9 3-4,-2 0 2,-7 1-4,-10 5 1,-12 1 0,-12 5 0,-9 1 3,-4 6 3,-1 2 6,2 8-2,-1 5 2,2 3-1,5-2 3,5 2-1,-3-3 2,3-10 3,-2-4 1,-4-8 6,4-7-1,-1-3 2,3-7-1,0-6 1,2-7-2,-5-7 2,-1-7 0,-6-5-7,-5-4 0,-1 0 14,-10 4 66,-2 3 87,-4 8 59,-10 7 0,0 9-1,-1 2-2,0 5-1,1 3 2,5 0-5,2 0-26,3 0-71,4 0-89,7 0-60,0 0 0,3 0 0,1 0 0,1 0 0,1 0 0,0 0 0,0 0 0,0 0 0,0 0 0,0 0 0,0 0-132,0 3-113,3 2-95,0 0-129,6 0-256,-3-2-531,6-1 0,0-5 0</inkml:trace>
  <inkml:trace contextRef="#ctx0" brushRef="#br0" timeOffset="330523.8769">21215 15872 1726,'-3'-1'143,"-1"0"40,1-1 40,-1 1 39,1-4 43,0 5 28,3-3 19,0 3 17,0-1 11,0-1-90,0 2-34,0-2-34,0-1-34,0 3-33,0 0-33,0 0-22,0 0-11,0 0-11,0-1 0,0 1 3,0 0 1,0-2 8,0-1-6,0 3-7,0 0-10,0 0 2,0 0-8,0 0-13,0 0-9,0 0-15,0 0-5,3 0-13,4 5 8,6 3 13,8 5 5,7 7-2,7 4 1,7 4 7,-3 2 2,5-5-6,-6 0 5,-4-4 3,-7-4-16,-3-3-17,2-5-13,-2 1-50,0 0-47,3-4-49,-6 0-57,-6 2-33,-3-4-36,-9-1-60,-1-1-59,-1-2-143,-1-10-394,-3 8 0,0-4 0,0-5 0</inkml:trace>
  <inkml:trace contextRef="#ctx0" brushRef="#br0" timeOffset="330818.1913">21645 15716 2841,'-8'0'115,"-5"5"19,-2 6 19,-9 11 14,-5 8 9,-1 19 3,-4 6 2,-3 3 1,1 1-1,8-3-90,5-5-39,7-8-51,11-7-72,2-8-119,6-17-648,6-4 0,6-7 0,12-7 0</inkml:trace>
  <inkml:trace contextRef="#ctx0" brushRef="#br0" timeOffset="331173.9007">22326 15690 3046,'-17'0'116,"-7"0"26,-8 0 22,-9 8 18,-1 6 10,6 7 10,5 11 4,5 7 8,6 5 4,10-1-91,5 3-24,4 0-26,5-5-21,4-3-19,8-4-31,2-6-74,12-5-91,14-14-298,-8-3-423,2-9 0,7-8 0,3-7 0</inkml:trace>
  <inkml:trace contextRef="#ctx0" brushRef="#br0" timeOffset="331534.1023">22423 15874 3387,'-9'1'98,"0"3"15,-2 5 16,1 6 7,7-3 5,6 7 5,9-1 1,3-4 4,3-2 1,4-7-72,0-2-23,0-3-17,-1-8-25,1-4-30,-1-5-30,-8-5-13,-6-9-12,-3-3-8,-12-2 0,-7 0-6,0 4 1,-5 9 3,-7 9 9,6 9 24,2 7 22,-2 7-7,7 5-46,5-1-114,6-6-559,3 7 0,6-5 0,15-9 0</inkml:trace>
  <inkml:trace contextRef="#ctx0" brushRef="#br0" timeOffset="331951.9285">22870 15630 2760,'-12'-1'127,"-7"1"16,-3-2 17,-3 5 7,5 7 3,2 2 3,5 9 5,8 4 0,4-2 2,4 3-90,9-3-35,4-1-14,7-1-23,4-1-16,3-3-20,-2-5-15,-2 0-10,-3-3-3,-4 2-4,-4 1-3,-4 0-2,-7 4 2,-4 4 3,-10 0 12,-7-1 20,-5 0 15,-5-2 11,-6-5 11,1-1 7,0-7 3,7-2 3,6-8-18,6-5-50,6-5-172,3-46-565,4 26 0,4-12 0,8-12 0</inkml:trace>
  <inkml:trace contextRef="#ctx0" brushRef="#br0" timeOffset="332185.8653">22984 15344 2291,'0'-4'147,"0"2"18,0 1 24,4 5 24,-1 10 11,4 13 7,2 15-1,2 11 0,0 11 1,-1 4-159,-6 1-24,2-6-47,-6-7-85,3-8-169,-3-37-534,0 15 0,4-11 0</inkml:trace>
  <inkml:trace contextRef="#ctx0" brushRef="#br0" timeOffset="332376.0963">22907 15725 2746,'0'-4'107,"0"-1"14,0 4 7,4-5 4,9 6-1,8 0 1,9 0-3,16 0-28,12 0-144,7-43-693,7 34 0,2-1 0,4-4 0</inkml:trace>
  <inkml:trace contextRef="#ctx0" brushRef="#br0" timeOffset="332752.1222">23722 15661 3158,'-5'8'132,"-2"2"16,1 6 10,-1 4 8,4 2 7,3 5 4,3 1 11,4 1 1,6 0 2,5-4-114,3-3-16,1-6-14,2-6-8,-4-6-10,-1-6-18,3-9-21,-2-6-26,-7-6-8,-5-8-12,-4-8-3,-14-4 1,-5-2-1,-5 2-3,-4 10 0,-7 6 13,1 15 12,-2 6 10,3 8-9,2 2-26,11 3-67,9-2-119,4-9-534,9 8 0,8-2 0</inkml:trace>
  <inkml:trace contextRef="#ctx0" brushRef="#br0" timeOffset="333202.1855">24072 15257 2282,'-6'-3'153,"-5"-1"38,-5 4 41,-3 0 18,2 8 13,2 11 5,8 9 5,4 12 6,3 12 0,3 9-118,6 5-34,4 5-36,2-3-38,2-4-20,-4-11-10,-2-8-3,-7-11 2,-2-7 6,-4-5 12,2-10 3,-3-7 3,-2-3-2,-2-9 1,4-5 2,-3-11 0,5-6-5,-1-11-8,4 3-13,-1 2-12,2 7-5,6 12-2,5 6-7,7 7-28,6 2-55,13 4-96,4-2-164,7-1-610,-1-3 0,3-1 0,-1-4 0</inkml:trace>
  <inkml:trace contextRef="#ctx0" brushRef="#br0" timeOffset="333780.0778">24975 15591 3301,'-3'0'75,"0"0"11,3 6 9,0 5 14,0 4 12,0 9 11,0 12 8,3 6 3,-3 9 1,0 2-59,3 1-17,-3 0-15,0-8-9,0-5-12,0-7-14,-3-11-9,0-6-4,-4-6-1,1-7-3,0-5 4,0-7 0,-2-9 4,5-6 0,2-12 1,-4-8-1,2-9 0,2-8-4,-1-6 5,2 2 4,3 3 4,3 8 9,4 14 1,6 13 2,3 9-1,1 7 0,-1 8-2,-1 2 2,-4 4-7,-2 6-4,0 3-7,-6 3-5,0 9-5,-6 1 0,-3 2 2,-9 3 0,-6-4 2,-2-2-4,-10-1-5,3-9-14,2-2-23,8-6-91,10-3-111,7-12-677,9 2 0,9-9 0</inkml:trace>
  <inkml:trace contextRef="#ctx0" brushRef="#br0" timeOffset="334173.2112">25230 15601 3116,'0'-1'112,"0"-1"47,0 5 12,0 5 10,0 12 4,0 5 7,0 8 1,0 5 1,0-2 2,0-5-93,0-4-18,0-6-48,0-5-1,0-7 0,0-6-2,0-3-4,0-9 0,0-5 2,-2-9 2,-2-9-1,-1-17 4,0 3 4,-2 1 2,1 3 1,3 11 4,2 11 0,1 6-2,0 5-8,0 5-4,1 2-6,5 0-28,9 0-70,3 2-128,14-1-193,8-6-596,4 2 0,1-4 0,-3 1 0</inkml:trace>
  <inkml:trace contextRef="#ctx0" brushRef="#br0" timeOffset="334388.1788">25558 15511 2183,'0'5'91,"0"-2"31,0 6 28,1 6 16,-1 5 6,2 8 3,1 4 2,1 6 2,2-1-1,2-2-77,-1-1-84,7-9-220,-1-7-498,3-4 0,6-7 0,11-5 0</inkml:trace>
  <inkml:trace contextRef="#ctx0" brushRef="#br0" timeOffset="334680.6339">25955 15405 2348,'-11'0'144,"-4"3"27,-7 2 21,-6 7 19,-2 0 14,-2 8 7,4 5 9,7 1 0,8 3 4,10 6-115,1-3-27,7 5-22,8 0-28,8-3-58,7-2-57,10-9-65,3-6-101,6-9-191,-8-8-336,-7-2 0,-1-10 0,-7-5 0</inkml:trace>
  <inkml:trace contextRef="#ctx0" brushRef="#br0" timeOffset="335072.2122">26107 15523 2844,'0'0'98,"0"0"19,1 0 10,4 3 11,11-5 7,11 4 4,3-2 1,10-2 2,-4-2 3,-7 0-74,-12-8-19,-9 2-19,-8-4-9,-5 0-9,-9 1 5,-6 1 16,-9 0 21,-4 7 15,-7 1 6,2 8 5,2 2 1,1 8 4,2 1 0,12 12 0,6 3-14,9 2-14,9 6-26,10 2-13,6 0-12,8-2-17,8-4-34,5-2-52,-1-6-74,-1-3-141,-7-18-659,-3 7 0,-6-5 0,-7-2 0</inkml:trace>
  <inkml:trace contextRef="#ctx0" brushRef="#br0" timeOffset="337555.748">3089 16630 440,'0'-3'40,"3"3"23,-2-3 33,1 3 26,1 0 20,0 0 29,-3 0 40,0 0 32,3 0 27,-6 0 0,3 0 7,3 0 0,-3 0-18,0 0-13,0 0-4,0 0-21,-3 0-30,0 0-14,-3 3-9,-2-3-10,-5 4-18,1 2-10,0-2-2,-5 6 6,-5 2-1,-8 7 10,-10 3 9,-6 10-8,-4 4-7,0 4-2,8 2 5,5 4-4,15-5-5,9 5-10,10 0-4,5 0-17,11 4-12,4-1-9,2-3-10,7-4-10,1-6-8,-4-9-8,-1-9-1,-3-6-7,-3-6-4,2-6-3,0-3-9,1-9-5,-1-2-3,-2-6-1,-7-6-14,-4 3-6,-5 0-19,-10 2-2,-8 4-12,-6 5 2,-6 1-10,-7 5-37,6 3-23,1 2-42,9 3-52,6 6-76,9-3-73,9-2-176,9 1-480,9-5 0,12-10 0,9-6 0</inkml:trace>
  <inkml:trace contextRef="#ctx0" brushRef="#br0" timeOffset="337925.9932">3137 16637 2450,'0'-6'105,"0"2"-1,0-1 9,3 2 20,4 3 28,9 10 9,9 8 6,8 12 7,8 12 20,6 11-76,2 12 23,-7 8 33,-4 4 19,-12 4 0,-13 3-18,-10 1-3,-13-3-4,-7-5-3,-5-7-19,-4-9-16,-1-11-30,4-11-29,2-14-29,5-8-30,7-12-33,-2-3-32,1-7-48,2-5-103,5-4-120,56-6-740,-49 3 0,7-7 0</inkml:trace>
  <inkml:trace contextRef="#ctx0" brushRef="#br0" timeOffset="339521.9808">6126 16900 2060,'0'-2'98,"0"-4"19,0 1 14,0 1 3,0 4 16,0-2 30,0 8 28,0 11 32,0 12 13,0 17-56,0 13-27,0 9-12,-2 4-12,-1 1 1,-4-9-14,-1-7-16,1-14-11,2-11 11,2-13 28,3-11-3,0-3 3,0-10-5,0-7-1,0-10-2,3-5-1,2-12-15,2-8-21,5-7-51,0-7-48,11-2-14,-5 8-12,3 9-4,0 11-3,-4 15-7,-3 14-1,2 9-1,3 6 5,-1 14 6,2 11 9,1 6 4,-1 9 6,-4 4 3,-4 1-13,0-2-34,-4-1-69,-4-7-114,2-7-164,-4-31-585,2 11 0,-3-11 0</inkml:trace>
  <inkml:trace contextRef="#ctx0" brushRef="#br0" timeOffset="339713.0611">6201 17229 2421,'-1'-3'82,"-1"0"17,2 0 13,3 0 10,12 1 2,9 4 3,15 0-3,17-4-65,22-3-261,-3-2-411,2-4 0,-2-8 0,-4-4 0</inkml:trace>
  <inkml:trace contextRef="#ctx0" brushRef="#br0" timeOffset="339992.1109">7254 16843 2916,'0'0'54,"0"6"25,2 14 26,4 9 15,-3 17 16,3 18 14,0 9 4,-2 6 4,-2 2 0,-2-3-30,3-13-31,0-9-65,2-10-152,8-20-192,-1-9-459,3-12 0,5-10 0</inkml:trace>
  <inkml:trace contextRef="#ctx0" brushRef="#br0" timeOffset="340317.684">7525 17267 3241,'-6'8'115,"-1"9"25,1 7 8,3 8 10,3 2 9,13-1 6,4-1 6,4-8 6,3-5 10,0-10-71,-4-3-15,-4-9-19,-2-6-8,-5-5-16,-2-8-22,-2-3-18,-10-6-14,-8-5-14,-4 2-12,-7 0-24,0 4-33,1 7-58,7 5-35,2 11-98,48 3-652,-34 4 0,0 4 0,10-3 0</inkml:trace>
  <inkml:trace contextRef="#ctx0" brushRef="#br0" timeOffset="340735.6438">7909 17157 2336,'-15'-1'188,"-6"-1"35,-8 2 14,-1 2 7,9 6 6,2 8 4,8 2-1,8 5 2,0 4-3,6-2-146,9-4-30,4 1-33,7-2-16,7 0-5,9 0-8,-3 0-14,1-1-20,-7 0-24,-3 1-6,-10-1-8,-7 1-5,-4-1 3,-12 3 11,-12 2 1,-8 1 12,-11-1 22,-13-2 38,0-7 44,-1-9 11,6-4 4,8-9-17,15-7-94,12-6-132,23-13-240,6-4-414,21-7 0,15-8 0</inkml:trace>
  <inkml:trace contextRef="#ctx0" brushRef="#br0" timeOffset="341121.3905">8183 17104 3315,'-12'0'139,"-3"7"23,-2 5 9,-1 5 4,11 9 3,4 10-1,6-1 4,10-3 0,10-2 6,6-3-92,14-5-43,1-1-23,2 0-8,-7 0-2,-7 0-7,-8 1 0,-12 3-2,-5-4 0,-11 8-4,-9-2 3,-14 4 4,-11 1 9,-10-2 20,-12-3 22,-2-8 15,-1-8 7,6-8 1,10-6 0,15-5-27,11-3-64,13-4-118,11-4-154,17-25-779,15 15 0,16-6 0,21-5 0</inkml:trace>
  <inkml:trace contextRef="#ctx0" brushRef="#br0" timeOffset="341516.1756">9393 17319 3707,'-8'12'146,"-1"7"9,4 5 7,4 6 6,12-1 1,17-1 5,15-6 1,8-3 4,10-4 2,-5-6-122,-11-6-19,-8-3-8,-14-3-3,-5-8-6,-10-5-2,-2-4-1,-2-7-2,-9-3-5,-9-4-4,-10 1-3,-6 1-12,-6 7-13,-2 7-10,-3 11-19,10 7-39,2 10-72,9 4-125,12-7-686,3 8 0,14-4 0,12-8 0</inkml:trace>
  <inkml:trace contextRef="#ctx0" brushRef="#br0" timeOffset="341967.8002">10106 16711 3132,'-19'-5'132,"-4"1"29,-7 1 30,1 6 15,11 11 10,6 10 4,8 13 9,8 13 2,5 13 2,2 14-95,4 10-29,1 7-26,-2 2-33,-7-2-11,-2-9-10,-4-6-7,-5-12-5,-4-12 5,-4-10 22,5-16 28,-7-11 35,7-10 9,-2-12 3,3-10 3,3-8 0,1-13-4,2-2-19,8-5-14,4 6-25,9 2-46,13 11-65,19 2-45,12 5-66,13 4-105,7 3-95,26-2-758,-35 4 0,-16-4 0</inkml:trace>
  <inkml:trace contextRef="#ctx0" brushRef="#br0" timeOffset="344078.2386">11664 17227 1772,'0'0'162,"0"0"34,0 0 31,-2 0 30,-1 0 37,-2-1 24,4-1 17,-4-1 19,2-1 29,2-1-107,1-1-38,1 2-30,10-6-27,10 1-28,6-3-35,8 4-19,4-3-17,-1 8-19,-5 0-28,-8 3-19,-2 6 1,-10 4-5,-2 2-4,-5 3-2,-3 6 0,-6 1-5,-6 4 1,-6 1-1,-8 4 1,2-3 2,-1 1 0,4-3-1,4-6 2,8-6 0,4-3 0,1-6-3,1-2 0,3-1 2,0 0 2,4 1-3,7 2 1,6 2 1,5 5-1,1 4-2,-2 5 0,-6 3-1,-2 1 1,-11 0-3,-1 1-1,-7-3 2,-7 0 0,-11-3 0,-6-3-1,-11-5 3,-8-5 1,-3-5 5,-2-3-2,2-4 2,8-4-10,9-5-36,10-4-86,13-6-95,15-5-98,22-5-211,15 0-408,15-2 0,17-1 0</inkml:trace>
  <inkml:trace contextRef="#ctx0" brushRef="#br0" timeOffset="344413.7992">12147 17307 3104,'-8'9'115,"0"8"21,0 8 14,3 11 7,5 6 9,10 1 10,4 0 6,8-7 12,0-4 8,3-8-83,-1-10-8,-1-8-17,-3-6-12,-1-6-6,-1-8-6,-3-6-12,-6-6-6,-5-5-13,-4-6-12,-13-2-18,-7-3-13,-5 2-5,-4 5-15,2 6-52,5 12-53,10 9-56,3 8-173,3-32-548,4 38 0,11-1 0,15-7 0</inkml:trace>
  <inkml:trace contextRef="#ctx0" brushRef="#br0" timeOffset="344692.1216">12780 17016 2604,'-1'-5'136,"1"4"17,-4 1 19,4 6 21,0 14 21,-3 12 30,3 14 20,-4 15 10,-9 13 3,-4 10-131,-6 2-4,-4 4-15,5-4-24,2-7-21,7-11-54,7-11-161,6-16-872,6-11 0,3-18 0,10-9 0</inkml:trace>
  <inkml:trace contextRef="#ctx0" brushRef="#br0" timeOffset="344949.3176">12917 17676 2889,'-7'13'75,"4"4"5,1 5 7,2 8 4,8-7 2,0-1 1,5-5 4,-3-4 5,1-9 1,-4-4-68,2-4-78,2-12-233,-5-3-411,-3-6 0,-6-7 0,-3-6 0</inkml:trace>
  <inkml:trace contextRef="#ctx0" brushRef="#br0" timeOffset="345354.9283">12402 16981 2585,'-1'9'129,"1"0"11,0 5 15,0 1 20,0-3 22,3 0 24,1-4 11,2-3 8,4-3 3,4-4-114,-4-3-11,2 1-12,-4-4-12,-1-2-22,-6-1-21,1-3-26,-4 0-11,-1 0-9,-2 4-8,-3 2-2,-1 5-2,2 1-10,0 5-25,0 2-53,5 4-109,1-5-707,1 6 0,1 1 0,6-4 0</inkml:trace>
  <inkml:trace contextRef="#ctx0" brushRef="#br0" timeOffset="346803.0788">13809 17433 1870,'0'-3'152,"0"1"30,0-1 26,-1 0 15,1-1 4,0 4 2,0-3-1,0 3 5,0 3 12,0 9-95,0 7-29,0 11-28,0 6-23,0 10-16,0-3-3,0 0-2,1-8 2,1-6 1,-1-8 10,-1-9 18,0-7 0,2-2-1,-2-8 1,0-4 3,0-7-4,0-7 4,0-4-2,0-7-5,0-3-22,1-6-38,4 0-7,5 5-4,6 1-2,1 12-1,5 6 1,3 11-4,-5 10 0,-3 7 0,0 11-2,-3 6 2,-5 8-1,-2 2-1,-2 3 2,-3-5-3,-1-6 2,1-4 3,-2-7 7,0-8 15,1-6 1,-1-2 1,2-4 4,-2-6 3,1-8-3,3-5 1,6-9-1,0-1-7,3 3-8,3 7-13,0 10-5,-5 5-2,-4 9-3,4 9-2,-4 7 3,3 7-1,0 3 0,3 6-13,0 0-36,2 2-91,0-4-89,7-5-230,-5-8-456,4-5 0,0-11 0</inkml:trace>
  <inkml:trace contextRef="#ctx0" brushRef="#br0" timeOffset="347179.9461">14398 17568 2230,'0'0'84,"1"0"26,1 0 20,4 0 10,3 0 4,2-5 3,6 3 1,-1-6 3,2-3-2,-6 0-66,-2-1-22,-5 0-26,-5-1-18,-11-2-10,-2 2-6,-4-1 3,-3 2 9,-4 8 12,3 1 13,3 7 10,2 8 10,2 8 5,8 4 1,2 6-2,4 5-11,7 1-27,4-2-33,7-1-56,12-7-76,10-7-157,16-12-416,1-2 0,3-8 0,-1-6 0</inkml:trace>
  <inkml:trace contextRef="#ctx0" brushRef="#br0" timeOffset="347555.8776">14774 17563 2454,'-13'-2'139,"-6"-3"22,-8 2 6,-4-1 7,0 8 3,1 1 3,9 6 4,4 3 6,10 2 0,4-1-102,5-1-28,3-4-16,8-4 6,1-3 4,6-2 4,8-5 0,0-4-2,-2-4-4,-3 0-1,-3-5-2,-7 4-5,-6 3-19,-3 3-12,-4 5-10,0 7-9,0 4-1,0 8-2,3 5-2,1 7-7,6 2-35,4-1-60,2-4-36,8-4-68,3-10-122,0-16-420,3 4 0,1-10 0,-4-4 0</inkml:trace>
  <inkml:trace contextRef="#ctx0" brushRef="#br0" timeOffset="347935.7492">15004 17531 1838,'0'-2'72,"0"0"9,0 4 17,3 3 14,-3 6 17,0 9 9,5 5 10,-5 1 6,3 3 6,-3-2-58,3-4 17,-3-2 15,0-5 15,0-7 9,0-5-11,0-2-6,0-8-8,0-5-1,0-7-5,3-5-7,3-13-21,6 3-24,6-1-31,4 6-24,-5 10-3,6 7-3,-6 9-2,-3 7-5,1 7-2,0 5-3,-1 0-30,-2 9-60,0-1-79,1-1-135,4-10-518,-1 8 0,8-12 0,7-5 0</inkml:trace>
  <inkml:trace contextRef="#ctx0" brushRef="#br0" timeOffset="348269.816">15457 17511 3355,'-10'2'57,"-10"7"5,0 3 4,1 3 6,10 4 8,6 0 18,3-2 13,6 2 9,5-4 5,6-1-44,3 1-8,6 2-5,1 2-4,-5-2-7,-3 1-8,-5 5-17,-7-1-9,-1 3-7,-12 4-5,-8-4-3,-12 1 0,-8-3 1,-13-3-6,-1-8-37,3-4-74,15-7-243,7-8-480,17-7 0,9-13 0</inkml:trace>
  <inkml:trace contextRef="#ctx0" brushRef="#br0" timeOffset="348813.7034">17267 17486 1911,'-3'0'81,"-5"0"19,-1 0 29,-4 0 20,-2 0 11,-1 2 12,-4 3 12,1-1 9,-3 7 9,2 5-65,0 2-13,6 3-16,4 1-28,6 0-14,2 2-7,8 2-8,3-3-9,8 0-10,2-4-6,10-1-3,-2-2-1,1 1-2,2 0-1,-6 1-6,-4 4-4,-3-1-6,-13 2 0,-7 2 1,-9-2-5,-9 0-5,-8 0-2,-4-9-4,-7-5-6,5-3-23,7-7-65,8-9-130,8-31-502,9 12 0,9-5 0,13-11 0</inkml:trace>
  <inkml:trace contextRef="#ctx0" brushRef="#br0" timeOffset="349191.7408">17410 17641 2558,'0'0'58,"0"0"9,0 0 14,3 0 15,5-1 11,3-1 8,5-2 3,5-2 2,3-3 3,-3-6-53,-1 2-4,-10-1-5,-4 0-7,-6 0-9,-3 4-8,-7 0-5,-8 4 0,-5 3 2,-4 6 0,-4 6 0,5 8 1,0 3-3,5 10-8,12 4-4,5 2-2,5-1-3,10 1-6,11-3-13,8-3-23,8-4-33,9-7-72,1-11-162,1-16-421,-8 1 0,-5-7 0,-5-12 0</inkml:trace>
  <inkml:trace contextRef="#ctx0" brushRef="#br0" timeOffset="349438.2037">17753 17287 2031,'0'-12'188,"-3"-2"1,3-1 3,-3 4 10,3 3 16,0 19 22,0 9 16,0 12 2,0 11 4,3 12-161,0 8-26,7 3-1,-6 4-7,1 0-35,-1-5-43,-3-6-60,-2-9-112,18-18-641,-14-5 0,1-15 0</inkml:trace>
  <inkml:trace contextRef="#ctx0" brushRef="#br0" timeOffset="349707.1951">17981 17275 1359,'0'-2'117,"0"-2"53,0 4 41,0 4 31,0 13 15,0 12 5,0 11 0,0 14 1,2 4 0,3 5-86,1 2-36,3-4-81,2-3-97,5-7-246,-6-8-409,-2-11 0,-2-8 0,5-18 0</inkml:trace>
  <inkml:trace contextRef="#ctx0" brushRef="#br0" timeOffset="349912.823">18368 17730 1413,'-7'22'58,"-6"5"-3,2 7-29,4 1-86,2-24-238,4 10 0,2-4 0,5-12 0</inkml:trace>
  <inkml:trace contextRef="#ctx0" brushRef="#br0" timeOffset="350369.2269">18548 17647 2326,'0'1'125,"0"6"4,-1 5 4,-2 10 3,-1 1 1,1 12-1,3 1 4,-3 1 1,3-3 1,3-2-113,-3-10-1,0-4 7,-3-8 0,-1-6-1,1-7 2,-3-6 1,-2-11-2,5-8-1,0-8 2,6-6 0,7 1-7,7 2-8,10 11-3,7 6-1,3 12 2,3 6-3,-9 7 4,-2 8-4,-8 7 0,-6 1-1,-6 10-2,-5 2-2,-1-2-3,-1 3-27,1 0-47,2-4-135,1-14-569,5 2 0,2-5 0,11-9 0</inkml:trace>
  <inkml:trace contextRef="#ctx0" brushRef="#br0" timeOffset="350869.748">19172 17727 2735,'-14'-3'83,"-6"3"13,-7-1 12,-7 2 5,2 7 3,3 4 2,6 5 6,9 3 11,7 2 3,6 2-62,2-3-14,6 1-6,-1-9-1,2-2 5,2-6 4,3-2 1,4-8-6,-4-4-11,2-6-5,-3-2-15,0-3-19,-4-1-25,-4 4-45,0 6-10,-4 5-7,0 9-3,3 11 9,4 8 6,3 11 51,4 11 32,6 10 20,-3 7 19,-1 5 36,-3 3 2,-10-3 2,-6-2 4,-16-7 10,-15-8 13,-17-6-34,-15-8-14,-13-11-7,-3-8-8,7-10-47,12-6-78,17-13-102,29-9-232,12-9-467,19-9 0,17-13 0</inkml:trace>
  <inkml:trace contextRef="#ctx0" brushRef="#br0" timeOffset="351429.2443">19969 17661 2909,'-3'0'84,"3"6"15,-4 8 12,4 9 8,0 14 5,0 12 3,4 6 1,-4 8 1,0-3 1,0-2-58,-4-8-24,-3-7-13,1-9-12,3-9 1,-3-11-4,3-7-4,3-10-2,0-8 1,0-13-2,3-10-3,2-12-2,-1-10 0,5-9 0,8-4-5,1 5 4,1 3 4,5 11 3,3 14-2,0 11 1,-1 10 1,3 8-2,-10 5-3,-2 9-2,-3 5-6,-6 8-6,-8 4-3,-4 5-1,-4 3-3,-8-1 1,-5-2-16,-5-4-12,2-4-12,6-9-53,5-6-70,7-11-155,6-32-392,3 15 0,13-10 0,8-9 0</inkml:trace>
  <inkml:trace contextRef="#ctx0" brushRef="#br0" timeOffset="351739.5431">20375 17563 2445,'0'5'131,"0"2"13,0 12 4,0 6 6,2 4 0,-1 10 1,2 2 0,1 1 3,-1-4 2,0-6-111,0-10 6,-1-8 19,-2-7 0,0-4-4,0-7 1,0-8 2,0-13 1,0-7-2,3-11 4,5-4 0,3 1-24,5 7-37,6 7-46,5 12-60,8 7-109,1 1-662,0 9 0,3 1 0,-6 0 0</inkml:trace>
  <inkml:trace contextRef="#ctx0" brushRef="#br0" timeOffset="351922.2247">20739 17574 2829,'0'8'79,"0"5"4,3 7 2,2 5 1,4 5 1,3 3-5,4 0-50,3 0-135,-2-21-549,0 12 0,4-9 0</inkml:trace>
  <inkml:trace contextRef="#ctx0" brushRef="#br0" timeOffset="352172.7553">21270 17531 3110,'-19'-2'86,"-8"2"3,-6 0 3,-8 7 1,5 6 1,7 6 6,7 7 19,8 4 4,10 1 0,7 5-76,7 0-22,2 3-34,6-7-80,12-3-154,2-29-509,-1 6 0,0-8 0</inkml:trace>
  <inkml:trace contextRef="#ctx0" brushRef="#br0" timeOffset="352549.9603">21329 17676 2898,'0'0'84,"1"3"14,4-1 9,4-1 10,9-2 11,8 1 10,4-5 5,-3-4 4,0 0 1,-7-6-72,-7 0-7,-7-1-12,-3 1-11,-8-2-7,-8 5-9,-5 0-3,-8 9 17,-8-2 6,-4 11 3,2 5-2,5 9 1,2 6-2,8 6 1,9 4-2,7 1-5,5 2-4,8-4-26,5-1-51,-4-4-54,5-7-89,2-3-131,-3-13-535,-3-3 0,-2-4 0,-5 0 0</inkml:trace>
  <inkml:trace contextRef="#ctx0" brushRef="#br0" timeOffset="358133.9635">29114 9777 2592,'0'0'61,"0"0"46,0 0 33,0 0 20,0 0 14,0 0 10,0 0 2,0 0 46,0 4 35,0 4-23,0 14-10,0 11-39,1 16-28,4 9-16,-2 5-15,2-2-7,0-4-3,-2-7-45,0-10-44,-3-9-65,0-10-99,2-7-120,61-8-793,-51-3 0,3-8 0,6-7 0</inkml:trace>
  <inkml:trace contextRef="#ctx0" brushRef="#br0" timeOffset="358837.4583">29365 9936 2030,'0'-14'138,"-1"4"1,1-2 35,0 4 29,1 6 17,-1 9 27,-1 8 18,1 7 12,0 5 12,0 6-116,4 6-3,3-3 4,7-2-29,10-5-25,11-4-16,1-6-26,4-5-16,-7-9-7,-6-4-14,-7-7-15,-2-6-4,-9-5-10,-6-3-9,-1-11-3,-10-5-3,-4 0-2,-9-5-1,0 4-4,0 5 3,1 9 1,4 4 1,8 7 2,7 3 2,-1 4 0,10-3 1,5 5-1,9-2 2,5-2-1,11 5-3,-1 0 0,-4 2-2,-5 2 4,-5 0-1,-12 8 2,-4 4-1,-2 8 4,-4 7-2,-1 7 4,2 2 7,-4 4 2,5-1 4,9-4 2,2 1 6,10-8 6,6-4 3,2-7 4,-4-6-1,-2-6-1,-4-7-4,-2-9-2,-1-5-3,-2-6-6,-5-9-18,-6-8-13,-3-7-6,-6 1-6,-6-3-3,-6 10-4,0 7-1,-6 12 0,0 10-13,6 7-79,0 4-77,9 3-154,1-14-575,7 10 0,7 4 0</inkml:trace>
  <inkml:trace contextRef="#ctx0" brushRef="#br0" timeOffset="359046.8705">30224 9961 2511,'0'0'129,"0"0"25,3 0 25,9 0 44,14 2 25,13-2 11,14 0 4,8-2 1,1 2 3,-9-1-115,-13 1-130,16-3-414,-29-1-463,3-3 0,11-3 0,8-2 0</inkml:trace>
  <inkml:trace contextRef="#ctx0" brushRef="#br0" timeOffset="359572.1207">30883 9750 2127,'0'-2'159,"2"2"9,2-3 7,4 1 6,1-1 4,12 1 1,4 0 1,4 1 2,-1 1-1,0 5-119,-4 2-40,-5 4-9,-5 3-6,-7 4-6,-5 2-2,-8 1-1,-3 0 1,-5 3-1,-8-2 0,-7-1 1,4 2 1,4-2 0,5-2-2,10-4 1,3-1 2,5-1 5,5-5 3,7 0 0,6-2 4,5 3 0,2-6 2,-3 8 2,-4 1 2,-2 2-1,-9 1-2,-6 5-1,0-3 0,-6 2 1,-9 0 4,-9 1 2,-1-1 1,-10-2-1,0-2-1,4-6-2,6-3-12,6-6-48,10-1-98,17-9-230,5-4-413,16-7 0,16-9 0,12-9 0</inkml:trace>
  <inkml:trace contextRef="#ctx0" brushRef="#br0" timeOffset="359907.9679">31400 9931 2464,'-3'5'159,"-5"2"28,-3 10 20,-2 5 15,7 0 11,1 7 8,2 1 5,11-1 15,8-3 20,4-3-101,4-7-33,6-6-15,0-6-14,-3-7-15,-4-8-8,-5-5-8,0-5-7,-7-13-9,-7-2-24,-1-7-14,-9 1-10,-5 5-14,-2 11-5,-4 6-2,-5 14-1,-4 4-5,1 7-21,2 6-56,0 5-97,6 0-117,-2-4-715,3 7 0,1 2 0</inkml:trace>
  <inkml:trace contextRef="#ctx0" brushRef="#br0" timeOffset="363053.6526">29755 10864 3062,'0'0'78,"0"0"12,0 0 10,1 0 14,-1 0 26,0 0 36,0 0 12,5 0 6,5-1 2,7-1-58,11-1-12,19-2-10,7 0-10,9 0-11,-3 1-26,-10 1-41,-15 3-16,-16 0-4,-11 0 2,-8 3 0,0 1-2,-8 4 0,2 8 3,-7 6 0,-1 8-1,-2 9 6,7 4 3,0 5-2,4 0-5,2-5-2,0 0-4,3-8-3,0-3-2,3-10-44,-3-2-109,0-6-153,44-10-632,-35-3 0,10-3 0,10-9 0</inkml:trace>
  <inkml:trace contextRef="#ctx0" brushRef="#br0" timeOffset="363412.8878">30333 10993 2236,'-7'0'129,"-2"0"38,-4 4 22,2 6 16,1 5 9,2 7 5,7 7 0,2 3 2,10 0 1,4-1-83,7-6-40,9-7-34,2-3-21,4-10-14,-2-3-8,-1-6-5,-5-7-19,-6-6-29,-7-4-23,-7-8-9,-3-7 0,-10-6-5,-7 1 0,-11 2-1,-4 6-2,-4 9 1,-3 9 17,4 9-4,7 5-114,8 1-548,5 1 0,9 2 0,6-2 0</inkml:trace>
  <inkml:trace contextRef="#ctx0" brushRef="#br0" timeOffset="363713.8684">30873 10618 2431,'0'-4'116,"0"4"25,0 0 13,-2 9 13,-1 8 12,-3 15 16,-3 7 11,3 14 9,-3 14 5,-2 4-84,1 9-30,-2 5-23,-3-1-13,1-9-15,1-9-9,1-11-18,4-14-26,2-12-96,6-10-234,0-9-497,9-8 0,8-5 0,17-8 0</inkml:trace>
  <inkml:trace contextRef="#ctx0" brushRef="#br0" timeOffset="363903.5771">31026 11341 2592,'3'0'73,"-3"2"4,0 2 3,5 1 3,4 0 1,1 2 0,4-3-44,7-4-196,-5-4-435,-5-8 0,-2-8 0,0-5 0</inkml:trace>
  <inkml:trace contextRef="#ctx0" brushRef="#br0" timeOffset="364138.9231">30689 10824 3721,'0'-6'75,"-1"0"14,-1-1 7,1 0 0,1 3-1,0 3 8,1-2 1,1 2-7,2-2-53,2 2-144,14-4-295,-11 1-410,7 0 0,-5-4 0</inkml:trace>
  <inkml:trace contextRef="#ctx0" brushRef="#br0" timeOffset="366195.6362">22864 17402 1796,'0'16'45,"0"3"5,0 8 2,3 2 2,-6-2 1,3-3 0,0-5 2,0-2 0,0-5 0,0-3-37,0-4-23,0-2-51,35-6-394,-28 3 0,1 0 0,-1-4 0</inkml:trace>
  <inkml:trace contextRef="#ctx0" brushRef="#br0" timeOffset="366531.6169">22885 17356 1535,'0'-8'223,"-2"-2"45,2 1 40,-3-4 10,0 3 2,3 6 2,-3 4 23,3-1 37,0 2 30,-4 9-146,4 7-44,0 6-43,0 11-38,0 5-10,0 2-2,0-2-2,0-2-26,0-5-64,0-4-104,0-6-170,27-8-855,-22-5 0,8-7 0,5-6 0</inkml:trace>
  <inkml:trace contextRef="#ctx0" brushRef="#br0" timeOffset="366982.0104">23329 17355 3212,'-14'-5'150,"-5"3"27,-2 1 15,-12-2 10,1 6 5,2 8 3,4 3 1,5 4 0,12 7 1,3-3-108,5 2-42,5-4-24,4-3-13,6 0-7,3-3-7,4-2-2,4 0 0,3-4 0,-2 1 0,-2-1-2,-2 2 1,-8 1-3,-4 2-2,-7-1 0,-6 2 2,-4 3 0,-10 2 3,-4-2 1,-7 1-1,-10-1 2,3-5 0,2-5-42,6-3-133,11-9-867,8-2 0,17-10 0,22-8 0</inkml:trace>
  <inkml:trace contextRef="#ctx0" brushRef="#br0" timeOffset="367533.675">24802 17096 2910,'0'-2'111,"0"2"2,0-3 29,0 3 37,0 0 17,0 3 13,5-1 9,8 4 8,5 0 5,11-3-100,10-1-6,3-2-4,-1-2-26,-5-1-36,-9 3-19,-9-2-15,-9 0-6,-6 2-4,-3 4-2,-3 5 4,-3 8 8,1 11 1,-5 12 2,0 11 0,0 8 2,1 5 2,2 0-4,2-1-3,-1-3-2,3-8-9,0-9-15,-3-7-36,6-10-73,-2-6-105,10-13-214,4-7-503,11-10 0,10-11 0,12-9 0</inkml:trace>
  <inkml:trace contextRef="#ctx0" brushRef="#br0" timeOffset="367865.8415">25480 17252 3061,'-5'0'151,"-3"0"35,-8 6 24,-4 5 13,-7 7 5,3 10 3,3 5 16,7 1 16,8-1 5,8-3-96,7-4-44,7-4-35,6-7-22,6-6-7,4-4-5,-2-10-2,0-4-21,-6-9-31,-8-7-22,-5-7-22,-6-7-32,-8-3-20,-7-4-30,-6 3-29,4 3-48,-3 9-76,7 10-138,2-13-464,5 28 0,2 2 0</inkml:trace>
  <inkml:trace contextRef="#ctx0" brushRef="#br0" timeOffset="368180.793">26069 16835 1961,'0'-12'208,"0"-3"8,0 1 57,0 6 46,0 8 30,0 18 25,0 15 9,-1 19 6,-4 13 5,-4 19-160,-3 9-44,-7 5-5,-3 2-58,-5-6-44,3-5-32,2-11-23,1-11-13,7-15-13,8-9-47,3-16-53,3-8-147,71-18-833,-59-5 0,5-15 0,0-8 0</inkml:trace>
  <inkml:trace contextRef="#ctx0" brushRef="#br0" timeOffset="368555.0974">26197 17612 2498,'2'3'166,"-2"-2"28,3 3 17,-2 0 7,1 1 3,-2-3 3,3 5 3,-3-1 0,3 0 5,4 1-130,-1-3-35,5-3-27,-1 0-27,-1-2-92,-3-3-115,-1-7-120,5-12-496,-14 5 0,-3-6 0,-9-2 0</inkml:trace>
  <inkml:trace contextRef="#ctx0" brushRef="#br0" timeOffset="368839.7008">25767 17060 3303,'-9'0'98,"-3"0"10,-3 0 5,1-1 2,5 1 3,6 0 11,1 0 11,6 0 3,3 1 4,5-1-111,0 2-76,5 3-120,10-5-233,-14 0-378,-4 0 0,-1 0 0,-3-2 0</inkml:trace>
  <inkml:trace contextRef="#ctx0" brushRef="#br0" timeOffset="369343.6663">26966 17099 719,'-3'5'225,"0"2"31,0-2 50,-1 4 35,1 0 41,1-1 43,-3 7 27,1 8 12,3 2 5,-1 7-142,2 1-81,0 4-29,0 0-48,0-8-30,9-8-31,6-4-39,6-10-23,6-7-11,3-3-8,2-10-6,-7-3-12,-3-5-10,-6-4-3,-10-8-8,-3 1-11,-9 1-5,-6-4-2,-6 4-5,-3 5 3,-3 11-6,4 9-28,2 4-61,6 4-82,8 1-183,4-3-499,9 0 0,13 0 0</inkml:trace>
  <inkml:trace contextRef="#ctx0" brushRef="#br0" timeOffset="369767.7583">27488 16726 2876,'-13'-3'150,"-8"2"35,0 3 19,-7 8 11,3 13 12,7 11 5,7 15 3,4 12 3,5 8 0,2 4-110,0 1-39,3-3-33,3-8-19,-1-10-10,1-7-11,1-10-4,-2-11 1,-5-11 8,0-5 0,0-7 0,0-10 1,0-5 3,0-11-3,0-8 0,1-4 0,1 0 0,1 7-10,0 8-9,6 7-1,6 6-10,7 5-18,16 3-55,9 0-99,20 0-239,3 0-516,4-2 0,-2-3 0,-8-5 0</inkml:trace>
  <inkml:trace contextRef="#ctx0" brushRef="#br0" timeOffset="370165.8286">28545 16941 2872,'-14'-6'117,"-5"0"22,-8 1 29,-8 3 25,5 9 18,-5 13 5,2 12 2,-2 6 1,10 13 5,7 2-91,12 1-25,4-5-20,14-5-30,8-4-31,12-8-67,10-7-77,12-6-98,8-13-165,-2-4-467,-1-10 0,-5-13 0,-11-6 0</inkml:trace>
  <inkml:trace contextRef="#ctx0" brushRef="#br0" timeOffset="370491.7368">28740 17114 3152,'-7'2'102,"-5"2"14,1 7 6,-4 1 4,8 2 6,4 6 5,7-2 8,11-1 5,8-6 2,7-5-82,9-3-14,-1-3-11,-7-5-7,-4-7-3,-8-3-5,-6-8-5,-7-8-8,-4-4-3,-10-2-2,-7 1-7,-8 4-1,-8 7-8,-4 6-23,1 11-43,7 5-62,8 5-92,12-1-106,4-2-449,16 4 0,11-1 0,14-2 0</inkml:trace>
  <inkml:trace contextRef="#ctx0" brushRef="#br0" timeOffset="370860.1148">29148 16915 2150,'0'-7'181,"-3"0"20,-3 1 19,-6 1 18,-6 4 5,-3 7 5,4 4 1,1 6 4,10 0 2,4 8-148,7-2-30,11-1-19,6 2-15,5-2-16,7-2-7,1 0-5,-5 3 0,-6-3-3,-8-3-4,-6 4 1,-6 0-2,-4-1-2,-4-1 1,-9-1-2,-3-2 2,-8-3 2,-4-3-2,-3-5 0,5-1-3,4-6-22,9-5-74,8-3-143,62-9-630,-44-6 0,4-8 0,12-7 0</inkml:trace>
  <inkml:trace contextRef="#ctx0" brushRef="#br0" timeOffset="371112.6109">29503 16651 2051,'0'-6'144,"0"2"34,2 4 29,-2 0 25,0 13 23,0 13 4,-2 13 2,2 10 1,0 8 0,0 4-137,-1 0-12,2-2-46,-1-5-59,0-11-63,-1-9-104,1-9-212,-2-12-396,1-7 0,1-7 0,-2-10 0</inkml:trace>
  <inkml:trace contextRef="#ctx0" brushRef="#br0" timeOffset="371285.7546">29416 16983 2217,'0'-2'77,"0"2"9,0-2 8,0 2 2,6-1 5,11 1-1,6 0-8,15 0-44,15-2-117,-2-7-499,5 6 0,-4-3 0,-6-1 0</inkml:trace>
  <inkml:trace contextRef="#ctx0" brushRef="#br0" timeOffset="371749.9299">29839 16910 2386,'0'7'104,"0"5"13,0 10 6,3 8 10,0 10 2,6 4 4,8 4 2,2 1 1,2-1 1,-4-5-85,-5-6-15,-2-8-9,-7-8 8,-3-6 8,0-9 4,0-5-2,0-2-1,0-10-1,0-3 1,0-10-2,0-8-2,0-10-5,0-8-10,0-4-14,0-6 2,0 5 11,0 4 4,6 12 2,0 8-1,8 11-2,1 8 2,3 7-2,-3 10-2,0 7-4,-4 5-7,-7 5-13,-1 2-6,-3 2 0,-3-1-1,-8-4 2,-5-3-10,-4-1-50,-4-3-68,2-6-129,11-8-196,1-2-290,7-6 0,3-10 0,10-5 0</inkml:trace>
  <inkml:trace contextRef="#ctx0" brushRef="#br0" timeOffset="372117.7087">30122 16895 2935,'0'0'69,"3"3"13,4 4 10,-1 6 7,5 6 2,5 6 1,0 3 0,0-2 2,-4 1-1,-4-8-49,-1-2 8,-5-7 27,-1-5-3,-1-3-6,2-4 0,-2-7 2,0-6 0,0-7 4,-2-7-1,1-5 0,-3-4-19,0 3-36,1 2-6,2 3 2,-1 10 0,5 3-4,6 3-1,9 7-10,8 2-27,13 1-63,11 4-110,2-8-731,-8 6 0,-8-2 0,-12-6 0</inkml:trace>
  <inkml:trace contextRef="#ctx0" brushRef="#br0" timeOffset="372323.6866">30519 16808 2939,'0'18'61,"0"10"2,0 5 1,3 9-1,6-1 1,3-4-7,6-2-32,6-7-99,2-16-578,0 0 0,5-10 0,4-7 0</inkml:trace>
  <inkml:trace contextRef="#ctx0" brushRef="#br0" timeOffset="372577.7297">30889 16734 2712,'-13'6'99,"-4"5"6,-1 8 5,-3 8 2,11 1 3,5 8-1,5-2 0,3 0-13,5-1-6,11-2-104,1-5-69,14-5-158,-1-11-434,-1-4 0,-5-6 0,-3-2 0</inkml:trace>
  <inkml:trace contextRef="#ctx0" brushRef="#br0" timeOffset="372867.7136">31061 16892 1740,'1'0'118,"8"3"15,2 0 17,8-1 18,7-2 11,10 1 1,-3-1 4,0-3 6,-7-2 13,-14-1-89,-6-2-23,-9-2-13,-9-1-15,-12 2-14,-3 6-7,-9 0 0,-8 6-2,5 8-5,-2 5-13,5 9-24,4 9-116,10-1-213,-1 6-343,4-1 0,4-3 0</inkml:trace>
  <inkml:trace contextRef="#ctx0" brushRef="#br0" timeOffset="376599.6194">26683 17982 1476,'0'-3'66,"0"-2"18,0-1 16,0 0 24,0-1 33,0 2 24,0 0 19,0 3 12,0 0 10,-3-1-36,0 2-8,-3-3-10,0 0-4,-1-2-15,-2-1-15,-2 2-4,-5-2-1,-5-2 1,-1 1-2,-5 1-8,0 0-3,3 7-6,-1-3-10,5 3-4,0 3-15,4 4-14,1 3-16,3 2-4,6 5 0,3 1 3,1 3-1,2-2 3,5 0-1,1-1-2,6-3-2,5-4-1,5-5-5,2-3-6,3 0-7,0-3-10,-4-3-9,-2 3-10,-6 0-5,-6 0-4,-4 0 0,-4 3-1,1 3 0,-2 5 0,-2 5-2,-1 2 4,-2-2 4,-2-2 4,-8 0 5,-2-1 5,-7 0-4,-6-5 0,-2 1 1,2-4 0,0-4 0,6-1-4,6-1-28,9-7-47,3 0-96,5 2-95,7-6-168,1-28-501,7 29 0,4-1 0,12 0 0</inkml:trace>
  <inkml:trace contextRef="#ctx0" brushRef="#br0" timeOffset="377163.9393">26740 17922 2338,'5'9'132,"-2"5"13,6 7 7,1 9 4,-2 6 3,1 1 1,1 2 4,-5-3 1,-2-2 4,-1-6-102,-1-7-12,-1-6 20,-1-4 12,2-8 1,-1-3 1,0-4-2,0-9-2,0-7-1,0-7-7,0-9-7,0-5-12,0-5-32,0 2-16,0 2-7,0 7 1,2 2-2,1 8 2,4 3-3,7 2 6,1 3-1,1 2 4,0 6-3,-2 3-5,0 3 2,-1 3-6,-2 4 2,2 5-4,-6 4 9,-4 3-2,-3 6 3,-7 2 3,-3-2 2,-2 1 5,-4-2 0,-1-2 4,-3-7-6,5-4-48,5-2-104,5-6-275,4-6-438,1-6 0,9-5 0,20-7 0</inkml:trace>
  <inkml:trace contextRef="#ctx0" brushRef="#br0" timeOffset="377410.6552">27424 17882 3182,'0'1'82,"0"-1"22,0 2 32,5-2 5,6 0 4,7 0 1,5 0 4,4 0-3,3 0-1,0-2-97,-4 2-109,-4-1-197,28-8-565,-37 6 0,-8-1 0,-5 3 0</inkml:trace>
  <inkml:trace contextRef="#ctx0" brushRef="#br0" timeOffset="377629.6843">27461 18028 1806,'-3'7'150,"3"-1"31,0 2 21,0 1 11,6-5 3,5 0 0,7-1 2,3-3-2,9 0-12,7 0-204,7-5-261,1 2-411,1-6 0,5-2 0,-3-2 0</inkml:trace>
  <inkml:trace contextRef="#ctx0" brushRef="#br0" timeOffset="378496.0527">28143 17698 1216,'0'0'144,"-2"0"45,1 0 28,-1 0 21,1 0 16,-1 0 10,1 0 9,-1 0 8,1 0 4,-1 0-89,2 0-39,0 0-21,0 0-8,0 0-2,0 0-6,0 0-1,0 0 10,2 0 3,4 0-2,5 0 3,11 0-9,11 0-23,12 0-21,-1 0-17,2 0-10,-9 0-15,-13 0-19,-9 0-13,-12 0-5,-3 0-3,0 1-3,-5 6 0,-2 0 1,-2 7-1,1 6 0,-1 2 5,2 4 4,-2 3 4,4 1 2,2-2-4,-3-2 0,3-1-27,3-3-71,0-3-109,0-3-160,0-16-576,3 4 0,3-1 0</inkml:trace>
  <inkml:trace contextRef="#ctx0" brushRef="#br0" timeOffset="378857.7526">28612 17712 2403,'-5'0'162,"-3"3"17,0 5 25,-1 5 11,2 6 8,5 5 11,1 2 4,2 0 10,4-1 4,7-7-120,-3-2-29,6-7-17,3-4-26,3-5-9,0-2-11,2-7-16,-7-5-4,0-3-10,-8-5-5,-6-1-7,-4-3-13,-8 4-13,-4 2-21,-4 6-44,0 5-49,-1 6-98,6 3-170,0 4-372,5 4 0,4-2 0</inkml:trace>
  <inkml:trace contextRef="#ctx0" brushRef="#br0" timeOffset="379202.6755">29050 17966 1690,'0'2'133,"0"2"18,0-2 23,-3 6 23,-7-3 28,-7 2 21,-10 3 27,-12 5 22,-14 1 16,-10 6-79,-11-1-30,-5 4-11,-7-4-21,3 4-23,3-4-26,5 1-19,12-4-27,13-1-24,17-5-40,18-3-63,9-3-101,8-4-175,5-27-564,4 19 0,7-3 0,6 0 0</inkml:trace>
  <inkml:trace contextRef="#ctx0" brushRef="#br0" timeOffset="379454.7627">28543 18248 2233,'0'14'94,"0"10"1,0 8 0,3 7 2,-1 2-1,4-4 0,-3 1 0,0-7-19,-2-9-84,23-13-587,-16-4 0,1-7 0,10-7 0</inkml:trace>
  <inkml:trace contextRef="#ctx0" brushRef="#br0" timeOffset="380130.041">28834 18323 2951,'-5'0'97,"-4"2"17,0 4 14,-2 3 10,5 5 9,1 6 4,5 0 4,1-2 7,8-3 9,-3-2-55,3-5-26,6-5-14,2-2-14,2-5-10,2-6-9,2-5-3,-2-3-4,-2-9-7,-8-2-11,-6 0-11,-2 0-2,-8 5 3,-1 2-1,0 8 1,-3 5 1,2 3-3,0 4-2,4 2 6,3 0 6,0 0 10,5 0 3,7 0-3,6 2 2,5 4-3,5-1 1,-2 3 1,-5 2 3,-3 1-5,-6 0-6,-7 3-8,-4 2-7,3 1-1,-4 3-2,0-2 3,3 3-1,5 0 0,4-5 0,6-2 1,3-3 1,0-5-3,2-3 3,-2-6 2,-6-6 0,-2-2 0,-7-5-2,-2-4 1,-3-6-1,-6 1-1,-2-4-5,-2-2-5,-3 9-18,-4-1-29,3 7-61,4 2-66,1 7-142,12-4-579,-8 8 0,5-5 0,2 1 0</inkml:trace>
  <inkml:trace contextRef="#ctx0" brushRef="#br0" timeOffset="380612.0241">29735 17612 1061,'0'-1'153,"-3"-1"43,0-1 40,-4-1 33,-6-1 23,-5 0 19,-7 0 20,-2 3 13,-3 0 7,0 4-101,-3 4-40,1 7-38,2 3-37,1 7-27,6 4-21,10 6-15,7 0-16,3 4-9,15-2-6,6-2-3,9-1-6,11-3-6,10-8-16,-3-1-73,-2-8-84,1-7-169,-9-24-544,-3 9 0,-4-9 0,-1-3 0</inkml:trace>
  <inkml:trace contextRef="#ctx0" brushRef="#br0" timeOffset="381480.6052">29908 17597 1761,'0'0'93,"0"0"8,0 0 20,0 2 22,0-4 16,0 4 13,0 3 11,0 6 8,0 2 5,0 2-82,0 3 1,0 2-3,0 3-17,0 1-22,0 3-15,0-1-12,0-4-9,0-1-8,0-5-4,0-3-7,0-5-4,0-1-2,0-2 2,0-4 6,0 1 1,0-2 1,0 3 7,0-2 13,0 6 12,0 0 1,0 5 4,0 1-2,0 1-2,0-2-6,0-3 6,0-3 17,0-1 9,0-4-8,0-1-11,0 0-1,0-1-3,0-6 1,0-3-3,2-7-2,1-6-8,1-6-17,1-6-18,-1-2-3,1-4 2,1 1-3,-3 4 1,0 4-4,1 5 3,2 7 0,-3 3 1,3 3 0,5 2-1,1 0 1,2 1-3,5 3 1,-1-2 2,3 5 1,0 3-1,2 1 1,1 2-2,0 5-1,5 0 0,-1 6 0,-1 0 0,-3 4 2,-7-1 5,-12 2 13,-1-2 7,-8-3 8,-7 5 6,-3-3 4,-4 0 3,-9-1 2,-3-4-3,-2-3 1,2-1-7,-1-5-13,2 0-7,2 0-9,3-3-20,4 0-36,6-1-78,4 0-128,7 3-148,-3-11-606,0 10 0,-3 1 0</inkml:trace>
  <inkml:trace contextRef="#ctx0" brushRef="#br0" timeOffset="381718.7151">29681 17803 3563,'0'-5'109,"0"-2"-1,0 2-2,0-2-41,0 4-118,10-3-275,-8 5-386,0-6 0,-1-3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2:18:41.638"/>
    </inkml:context>
    <inkml:brush xml:id="br0">
      <inkml:brushProperty name="width" value="0.05292" units="cm"/>
      <inkml:brushProperty name="height" value="0.05292" units="cm"/>
      <inkml:brushProperty name="color" value="#FF0000"/>
    </inkml:brush>
  </inkml:definitions>
  <inkml:trace contextRef="#ctx0" brushRef="#br0">2099 1350 1201,'-3'-11'101,"-3"2"20,0-2 15,0-1 16,3 6 13,1 1 9,2 0 6,0-2 8,0 7 9,-1-3-70,-1 1-30,2 2-20,-1 0-13,-2 2-15,3 4-8,0 10-2,0 14 0,3 13 4,0 15 0,7 5 7,-1 11 5,2-3 5,2-3 6,-8-5 5,-2-8 8,-2-9 4,-1-8 0,-1-11-4,2-5 1,-1-9 10,0-4 30,0-5 6,-1-4-2,-2-2-4,1-7-12,-1-4-12,3-6-6,0-5-6,3-2-16,5-1-20,8 8-36,3 2-24,8 6-8,4 5-8,-1 3-4,2 6-7,-2 6-1,-6 6-2,-3 2 5,-7 8 1,-8 3 5,-3-1 18,-2-1 12,-7 1 12,-3-1 7,-7-4 14,-6 2 3,-6-7 1,-8-2 3,-2-3-1,1-4 0,6-6-29,4-3-79,9-6-123,11-10-151,7-10-524,3-1 0,12-6 0,12-10 0</inkml:trace>
  <inkml:trace contextRef="#ctx0" brushRef="#br0" timeOffset="310.987">2528 1426 1449,'0'-1'49,"3"1"19,5 1 20,8 11 11,5 7 6,6 13 18,6 14 33,-6 10 26,-7 5 17,-5 6-27,-9 1 0,-12 0-20,-15 5-18,-14 1-7,-9 1-9,-13-2-46,-2-7-108,1-11-139,26-15-475,-14-11 0,-1-15 0,2-11 0</inkml:trace>
  <inkml:trace contextRef="#ctx0" brushRef="#br0" timeOffset="654.6214">1676 1506 1604,'-29'12'146,"-10"16"21,-7 10 8,-6 19 4,21 9 2,8 7 1,16 7 0,11 2-1,17 5-46,15-4-245,16-18-494,23 3 0,17-18 0,23-16 0</inkml:trace>
  <inkml:trace contextRef="#ctx0" brushRef="#br0" timeOffset="1513.9468">3941 1634 1191,'0'-7'102,"0"4"39,0-1-2,0-1 10,0 3 23,0 10 24,0 8 13,3 11 14,0 14 6,0 12-53,0 8-45,3 3-37,-6-1 2,4-2-9,-4-6-17,0-11-10,0-12 30,0-15 37,0-8 2,0-6 1,0-13 2,0-6 3,0-9 2,-4-10 0,4-10-4,0-6-14,0-9-45,4-12-54,-4-3-5,5-1-9,2 1-8,4 9-7,-4 18-12,4 12-2,-2 13 0,3 14-1,3 6 6,9 12 7,5 8 1,4 11 4,9 5 10,1 13 12,1 3 10,3 5 9,-8 1 1,-4-1 7,-8-2 1,-11-2-5,-8-4 5,-8-1 4,-12-4 2,-10-2-8,-11-3 2,-13-1-4,-11-4-3,-6-6-5,-2-6-3,3-9 2,8-4-8,12-5-19,10-8-37,11-4-49,13-4-113,5-2-152,14-12-595,12 6 0,8-4 0,10-1 0</inkml:trace>
  <inkml:trace contextRef="#ctx0" brushRef="#br0" timeOffset="1753.1094">4737 1758 1468,'0'14'141,"0"6"15,0 14 6,0 7 0,0 2 4,0 2-2,0 2 0,3-3-25,0-1-94,21-13-598,-15 1 0,4-10 0,6-7 0</inkml:trace>
  <inkml:trace contextRef="#ctx0" brushRef="#br0" timeOffset="2202.1071">5150 1760 1970,'-19'2'109,"-10"4"14,-5 4 7,-7 4 2,9 4 7,7 6 4,7-1 8,12 1 6,3 0 13,6-4-76,6 0-12,4-1-9,4-2-5,12 2-2,8-2-5,4-2-5,1 4-13,-4 0-13,-1-2-17,-11 2-13,-8 2-10,-10 0-2,-5-2-1,-11 2 1,-10-1 1,-8-1 7,-9-4 10,-11-3 9,-5-6 5,-2-3 3,-1-1-5,6-5-24,9-3-90,19-6-173,10-17-422,14 10 0,17-7 0,11 0 0</inkml:trace>
  <inkml:trace contextRef="#ctx0" brushRef="#br0" timeOffset="2490.5852">5677 1767 2660,'-19'1'108,"-7"7"17,-11 5 19,-4 6 13,5 7 3,7 7 4,10 5-1,9 1 3,6 2 2,10 3-81,12-3-26,8-1-33,13-5-52,11-4-65,10-11-83,5-3-92,10-20-464,-14-5 0,-5-6 0,-15-7 0</inkml:trace>
  <inkml:trace contextRef="#ctx0" brushRef="#br0" timeOffset="2825.137">5950 2000 1908,'-6'-10'186,"-5"7"13,2-4 7,0 3 9,3 2 14,3 8 12,3 4 2,0 9 4,6 2 3,3 4-131,3-2-40,5 1-5,4-5 13,-5-7 6,-1-4-7,-1-5-9,2-6 0,-5-5-1,1-6-5,1-3-10,-5-7-15,-6-1-15,1-2-20,-12-4-15,-5 0-6,-7 2-9,-3 6-15,-3 2-36,4 7-49,5 8-82,5 2-89,7-1-543,4 5 0,8 0 0</inkml:trace>
  <inkml:trace contextRef="#ctx0" brushRef="#br0" timeOffset="3192.1216">6263 1840 2127,'0'7'120,"0"1"34,0 8 10,0 6 3,-3 2 6,6 4 4,4 3 5,2-4 3,3 1 9,3-4-71,4-9-1,-3-5-5,5-6 2,2-6 3,4-3-3,3-10-1,6-6-3,-7-3-1,-4-5-4,-10 1-16,-9 0-29,-3 5-32,-9-1-13,0 3-21,-6 5-16,3 1-23,-4 3-46,8 4-111,2 1-195,11-5-468,2 10 0,8-5 0,8-1 0</inkml:trace>
  <inkml:trace contextRef="#ctx0" brushRef="#br0" timeOffset="3619.5627">6735 1776 1309,'3'9'133,"5"10"22,2 3 8,1 9 7,-4 1 1,5 4 2,-7-4-1,4 1 0,-3-4 2,-3-7-108,2-5 45,-3-7 38,-2-5 25,0-3-4,0-4 2,0-5 2,0-8 4,0-6 1,0-9 3,3-7-10,6-1-64,11-6-62,6 6-33,13 5-3,1 8-5,3 10-3,-6 9-4,-5 5 1,-8 6-7,-9 7 4,-4 4 2,-7 7 2,-4 8 0,-4 3 2,2 7-1,1-3-16,-1 2-32,2 0-45,5-6-49,6-10-117,21-13-569,-8-5 0,3-12 0,9-10 0</inkml:trace>
  <inkml:trace contextRef="#ctx0" brushRef="#br0" timeOffset="3872.0159">7453 1513 1980,'1'-11'82,"1"5"32,2 2 45,4 6 27,0 13 15,0 25 7,-2 6 2,-1 11 1,-5 5 1,0 2-84,-1 0-3,-1-5-46,2-5-76,0-9-75,0-11-124,3-10-129,-1-16-336,-2-4 0,0-4 0</inkml:trace>
  <inkml:trace contextRef="#ctx0" brushRef="#br0" timeOffset="4057.189">7311 1864 2148,'0'0'90,"2"0"21,1 3 12,5-3 4,8-3 2,13 3-4,7-1-30,12-2-123,15-5-556,-13-2 0,1 1 0</inkml:trace>
  <inkml:trace contextRef="#ctx0" brushRef="#br0" timeOffset="102319.8411">8914 1917 1908,'0'6'40,"-2"2"19,1 0 24,1 4 30,0-3 18,1 0 17,6-4 15,11-1 12,11-1 5,17-3-12,13 0-20,11 0-18,12-1-25,-4-2-28,-8 0-17,-12 0-22,-22 1-30,-21 1-33,-10 1-32,-5 0-68,0 0-120,5-4-411,-10 4 0,-3 0 0,-7-1 0</inkml:trace>
  <inkml:trace contextRef="#ctx0" brushRef="#br0" timeOffset="102623.4438">8993 2190 1156,'0'4'82,"6"1"36,4 2 41,10 0 46,14-4 23,16 0 13,15-6 8,19 0 4,8-7 2,-1 3-59,-3-5-19,-17 2-37,-17 3-45,-18 2-73,-15 0-74,-11 1-108,4-5-189,-11 6-254,0 0 0,-2-5 0</inkml:trace>
  <inkml:trace contextRef="#ctx0" brushRef="#br0" timeOffset="105022.8535">11343 1721 1581,'0'-2'120,"0"-3"16,-2 1 18,-2-1 20,1-1 19,-1 0 12,-4 1 7,-1 2 7,-3 1 4,0-1-90,-2 3-24,-2 1-13,-7 5-11,-2 5-15,-2 5-10,-3 8-6,-1 8-2,9 2-1,1 2 5,7 4 5,8 0 7,8-3 10,6-4 11,9-2 11,7-6 6,8-9 0,6-5-5,5-7 1,1-6-4,-2-7-7,-5-4-10,-7-9-13,1-3-17,-15-5-20,-4-4-18,-7 0-8,-10-3-2,-8 1-18,-4 2-3,-5 1-10,-4 6-6,2 7-4,3 9-16,4 6-18,7 2-19,-1 6-23,7 4-40,2 3-100,36 1-618,-24 4 0,7 1 0,11-6 0</inkml:trace>
  <inkml:trace contextRef="#ctx0" brushRef="#br0" timeOffset="105416.0206">11651 1748 2048,'0'7'68,"3"3"20,2 7 12,0 7 9,1 3 6,2 0 8,0 2 13,-2-3 15,-4-2 11,2-6-41,-2-4 13,-4-7 35,2-2 1,2-3-1,-2-7-2,0-4-6,-3-6-13,0-9-14,0-7-13,0-3-8,0-2-28,3 6-54,0 2-16,3 6-7,6 7-4,7 5-2,16 3 0,7 0-23,10 2-65,-2 0-111,36-1-713,-45 0 0,-5-1 0</inkml:trace>
  <inkml:trace contextRef="#ctx0" brushRef="#br0" timeOffset="105644.7648">12219 1681 2440,'-5'9'119,"1"6"13,-2 6 11,0 9 1,4 3 2,1 1 1,2 0 0,-1 2-20,2-9-71,7-5-304,0-10-422,10-6 0,11-6 0,18-8 0</inkml:trace>
  <inkml:trace contextRef="#ctx0" brushRef="#br0" timeOffset="106175.7859">12627 1683 2828,'-26'0'96,"-4"1"18,-6 5 8,-7 6 8,15 5 8,5 5 9,9 5 0,8 1 1,2-1 5,9-5-74,7-5-5,-2-5-13,10-7-3,1-4-9,6-7-6,-3-4-10,2-4-15,-5-3-8,-4-5-22,-8 0-18,-4 5-11,-3 1-19,-2 5-6,0 5 2,0 6-1,0 7 5,1 9 16,2 7 16,4 12 22,2 9 38,6 6 17,3 4 26,3 4 11,0 1 18,-9-3 13,-6-3 11,-9-5 9,-12-7 2,-15-4-2,-12-3-25,-10-6-13,-6-9-12,-7-8-14,2-9-42,12-7-51,11-15-67,15-6-112,15-10-181,23-28-558,12 9 0,22-8 0,18-4 0</inkml:trace>
  <inkml:trace contextRef="#ctx0" brushRef="#br0" timeOffset="106386.8019">12965 1705 2888,'0'0'56,"0"0"18,0 7 3,2 7 1,-1 8 1,4 7 1,0 7-1,2 3-8,-1-3-50,1-4-174,4-15-517,-2-2 0,1-8 0</inkml:trace>
  <inkml:trace contextRef="#ctx0" brushRef="#br0" timeOffset="106815.3588">13100 1712 2369,'0'0'42,"0"-2"21,2 6 21,6 8 10,-1 3 4,2 9 5,2 7 2,-2 3 0,-5-4 2,1-1-27,-3-4-9,-2-8 3,4-6 2,-4-6-3,0-3-3,0-6-3,0-9-1,3-6-1,0-10-1,3-8-4,3-8-5,4 3-25,1 4-27,8 12-4,-1 11-5,1 7-6,0 13-17,4 5-12,-2 4-8,-7 5-3,-3 5 2,-8 4-1,-2 0 3,-3 1-6,2 1-64,9 1-161,-1-12-367,1 3 0,12-8 0,7-8 0</inkml:trace>
  <inkml:trace contextRef="#ctx0" brushRef="#br0" timeOffset="107257.5733">13743 1727 3216,'-10'0'112,"-5"0"14,-3 1 6,-1 2 6,5 0 1,4 5 3,4 3 0,2 4 5,1-1 1,3 5-82,0-2-29,0-1-18,3-2-15,-3-2-6,1-5 15,4-5-1,2 0 3,10-6-5,0-3-13,3-5-18,0-3-9,-5-7-2,-3 0 5,-1 3 3,-8 2-19,0 3-16,-3 6-6,0 4 1,0 4 12,1 7 15,2 4 13,3 6-1,5 3-20,-2 8-30,6 1-24,8-1-72,1-7-135,3-8-376,-2-2 0,-4-9 0,-4-6 0</inkml:trace>
  <inkml:trace contextRef="#ctx0" brushRef="#br0" timeOffset="107527.9311">13951 1351 1916,'0'-16'134,"0"0"6,0-2 1,0 1 2,0 12 3,3 10 3,3 7 8,1 15 17,3 17 12,0 11-102,1 17-27,-4 6-12,0 1-9,6-3-10,0-7-80,13-12-248,-7-9-333,2-14 0,1-13 0,11-11 0</inkml:trace>
  <inkml:trace contextRef="#ctx0" brushRef="#br0" timeOffset="108116.0439">14741 1712 1896,'0'0'138,"-2"0"22,0 0 40,-1 2 24,3 5 16,-4 6 10,4 13 6,0 11 6,4 16-2,3 6-122,0 8-16,-1 3-18,1-3-34,-4-7-25,-3-11-12,0-12 3,0-15 11,0-11-3,0-8 3,0-8-1,0-16-2,0-17-4,0-12-3,0-17-1,-3-9-5,0-5-13,3 5-16,-2 4-5,2 11-8,2 11-5,1 11 3,7 12-2,4 8-1,5 11-13,5 4-19,2 6-16,-1 5-8,-1 7 1,-6 6 6,-7 0 0,-6 6 2,-5 3 2,-8 0 2,-11 1 15,-2 2 19,-5-2 17,-5-6 5,6-4-16,6-8-117,11-9-232,3-8-342,11-12 0,15-8 0,16-11 0</inkml:trace>
  <inkml:trace contextRef="#ctx0" brushRef="#br0" timeOffset="108452.1882">15054 1663 2241,'0'1'117,"1"8"20,2 3 17,-1 8 7,3 6 1,-1 8 2,2 2 0,-3 1 2,1-4 3,-1 1-70,-3-11 11,4-4 44,-4-9 29,0-6 2,0-5 3,0-12-2,0-7 1,0-11-2,0-10-1,0-5-14,0 1-48,0 8-71,-4 11-55,11 9-21,0 6-36,13 9-45,11 1-67,13 1-125,6-11-696,1 7 0,-8-7 0,1-1 0</inkml:trace>
  <inkml:trace contextRef="#ctx0" brushRef="#br0" timeOffset="108650.0619">15426 1734 2747,'0'24'133,"1"7"5,-1 8 1,0 7 2,2-3-1,2-6-33,0-6-67,3-10-70,14-13-681,-15-5 0,0-8 0</inkml:trace>
  <inkml:trace contextRef="#ctx0" brushRef="#br0" timeOffset="108811.2006">15427 1443 1827,'0'-17'44,"2"-4"-29,19-8-392,-11 3 0,10 9 0,11 6 0</inkml:trace>
  <inkml:trace contextRef="#ctx0" brushRef="#br0" timeOffset="109079.9173">15942 1509 2937,'-21'7'150,"-7"3"15,-12 9 13,-4 5 12,8 8 9,6 1 10,4 2 9,12 1 5,4 1 1,7-1-139,3-1-51,10-1-44,7-4-46,13-6-82,10-5-154,15-14-571,-8-2 0,-5-6 0,-6-9 0</inkml:trace>
  <inkml:trace contextRef="#ctx0" brushRef="#br0" timeOffset="109407.8251">15977 1741 3374,'3'-2'49,"-3"2"14,4 0 9,5-1 3,5 1 2,7 0 5,4-4 2,1 0 0,-2-5-32,-6-5-83,-6-1-40,-5-4-30,-5 2-9,-8 3-1,-11-1 12,-4 1 12,-6 4 1,-3 3-1,3 4 31,0 6 41,4 7 32,5 9 18,6 8-3,6 9-39,9 6-240,-1 4-350,5-4 0,17-5 0,22-8 0</inkml:trace>
  <inkml:trace contextRef="#ctx0" brushRef="#br0" timeOffset="110059.6902">16946 1777 3190,'0'0'155,"-2"-1"38,-1 1 39,1 0 21,-1 0 14,0 0 19,0 0 19,2 0 38,-4 0 16,-5 0-93,-2 0-48,-5 0-30,-2 0-36,-7 0-17,-1 0-12,-2 0-13,2 0-17,0 0-42,3 0-16,8 0 0,-2 0-11,7 0-23,5 0-50,3 0-19,7 0 10,10 0 11,12 0-1,16 0 1,17 0 14,10-2-5,-2-2-9,0-3-39,-15 0 20,-9-3-6,-13 0-25,-6 2-16,-11 2-2,-1 3 3,-7-2-16,-4 5-16,-1-2-10,2 2 42,-2 0 24,0 0 17,0 0 9,0 0 1,1 0 1,-1 0-2,0 0-1,2 0 19,2 0 17,1 2 5,5 1-44,2-1-30,6 1-29,6 2-93,2-4-132,4-7-443,-6 6 0,0-1 0</inkml:trace>
  <inkml:trace contextRef="#ctx0" brushRef="#br0" timeOffset="111005.7831">18477 1421 926,'0'0'188,"0"-2"45,0 0 53,0-1 33,0 0 25,0 0 23,-4-3 18,-7 6 24,-4-5 18,-6 4-122,-7 1-52,-9 4-44,0 6-50,-7 4-27,0 5-20,0 8-24,9-1-16,8 1-25,9-1-14,10 0-11,5-3-2,6-1 0,5-5-1,4-3-4,6-6 0,3 3 1,5-5-1,4 2 1,-3-2-4,-2 3 0,-2-1 0,-2 4-11,-8-1-3,-2 4-7,-5 0-5,-4 2-1,-7 0 1,-4 3 0,-9 3 3,-6 0-1,-14 0 0,-2-1 11,-3-4 0,0-6 4,8-5-1,8-5-23,6-1-73,7-4-81,11-4-131,10-10-652,9 4 0,12-11 0,21-2 0</inkml:trace>
  <inkml:trace contextRef="#ctx0" brushRef="#br0" timeOffset="111448.021">18716 1630 2995,'-13'0'170,"-5"0"38,-3-3 10,-5 6 5,2 2 4,8 4-2,2 2 1,7 5 0,4 3-1,3 3-128,4-3-49,4 1-38,5 2-8,-1-6-4,6-4 0,-2-4 7,0-4 5,1-7 1,1-5 4,-2-5 6,2-8 2,-1-6-2,-4-4-21,-2-3-44,-1 2-38,-4 3-26,-4 9-37,1 6-2,-3 10-2,0 7 3,1 9 2,3 11 1,-1 8 21,0 6 36,4 1 31,0 0 3,9-3-65,2-8-140,7-9-424,2-4 0,3-10 0</inkml:trace>
  <inkml:trace contextRef="#ctx0" brushRef="#br0" timeOffset="112491.9461">18658 1758 2354,'-2'0'159,"-3"0"9,2 0 6,-4 0 12,4 2 14,0 3 11,3 2 13,3-1 9,10 1 9,6-3-137,3-4-14,6 3-9,-1-6-4,-3-4-9,2-2-16,-6-5-14,3-3-18,-8-4-26,-2-1-15,-8-1-2,-2 2-7,-12-2 1,-7-2 3,-8 4 18,-5 4 10,-4 3 13,1 8 10,5 9 18,2 6 10,9 10 8,2 8 4,11 7 2,0 1-7,9 3-16,12-4-9,13 0-12,16-2-3,17-4-4,10-7-13,9-4-11,-6-9-33,-5-7-53,-17-6-47,-15-10-36,-16-6-45,-11-9-64,-9-11-39,-1-10-40,-6-12-8,-4-9 1,-2-5 28,3-3 61,-7 8 78,5 6 114,2 11 77,-3 14 90,5 9 64,2 10 58,1 7 23,-1 4 24,4 8 26,-2 6 34,0 11-5,0 8-51,0 17-20,1 18-21,1 16-13,-1 12-17,5 7-7,5-5-29,-5-6-49,4-13-80,1-12-81,-4-16-73,3-14-129,17-15-641,-11-6 0,-1-10 0</inkml:trace>
  <inkml:trace contextRef="#ctx0" brushRef="#br0" timeOffset="112740.9073">19404 1177 1796,'0'0'83,"0"-2"33,2 7 17,3 9 44,0 10 17,4 20 5,-2 16 5,2 10 2,-1 6-1,2-1-35,-1-5-64,2-7-71,0-13-139,22-18-600,-23-5 0,1-15 0</inkml:trace>
  <inkml:trace contextRef="#ctx0" brushRef="#br0" timeOffset="112934.9508">19627 1627 2516,'0'5'122,"0"4"9,0 5 1,0 7 0,0 1-13,1 6-43,1-3-98,9-2-189,-5-5-388,0-5 0,6-8 0</inkml:trace>
  <inkml:trace contextRef="#ctx0" brushRef="#br0" timeOffset="113380.9112">19862 1613 2743,'0'0'99,"2"0"25,-1 7 8,1 0 2,-4 7 3,6 1 1,1 10-1,-2-1-1,1-1-13,-1 0-76,1-2-23,-4-6-18,3-1 4,-3-7 15,0-5 11,0-3 6,-3-7 8,-4-8 10,1-9 13,2-9 7,-3-4 8,3 1-6,8 3-11,4 9-14,1 8-17,9 8-8,5 4-18,4 4-33,2 2-40,-4 2-47,-4 2-68,-2 3-64,-5 3-52,-1 2-44,-6 3-37,2-3-66,6 3-105,-12 4 0,0 1 0,4-3 0</inkml:trace>
  <inkml:trace contextRef="#ctx0" brushRef="#br0" timeOffset="113897.6353">20324 1605 2584,'-11'0'164,"-1"1"16,-3 3 4,2 4 7,2 1 4,7 6 4,1-1-2,3 1 0,4-1 0,2-4-139,5-3-10,1-2-15,4 0-10,4-5-16,-4-2-23,1-3-27,-3-1-10,-4-5-11,0-1-6,-7-1-25,-1 5-51,0 0 0,-2 5 8,0 6 23,0 9 41,0 10 48,0 9 45,3 8 67,3 11 33,9 6 27,0 7 50,4 2 4,-2-2 8,-7-4 0,-10-4-16,-16-9-15,-11-7-25,-11-9-57,-7-12-24,-5-8-28,-1-10-58,7-13-86,8-8-106,11-19-149,14-22-584,16-3 0,18-8 0,21-2 0</inkml:trace>
  <inkml:trace contextRef="#ctx0" brushRef="#br0" timeOffset="114423.5655">20982 1591 3796,'1'1'82,"-1"5"13,3 9 38,4 9 9,2 8 4,2 9 4,5 7 0,1 2 0,0-3-1,-5 3-58,1-6-23,-7-4-12,0-9-35,-6-7 3,0-10-2,0-10-1,0-6 2,0-10 2,-6-14-1,0-11-8,-3-13-10,-1-13-2,1-3-1,0-4-13,4 4-8,4 6-10,-1 11-16,5 8-5,8 10-3,1 9 6,6 6 11,2 7-8,7 6-16,-3 2-17,-4 9-13,0 3 5,-3 6 10,-11 5 4,-3 2 5,-8 2 5,-9 3-2,-8-3 8,-7 3 3,-5-4-6,2-4-4,7-5-19,7-6-145,10-10-181,14-1-293,14-12 0,11-5 0,16-8 0</inkml:trace>
  <inkml:trace contextRef="#ctx0" brushRef="#br0" timeOffset="114749.7561">21414 1513 2574,'-2'3'102,"-4"9"27,-5 9 16,-4 7 5,3 7 3,0 4 3,3 2 1,6-6 1,3-3 7,0-9-44,0-4 23,3-11 8,-3-6-12,0 0-6,-3-7-2,3-7 0,0-7-1,0-10-4,-3-9-17,3-5-28,0 0-60,0 3-34,-1 11-27,1 8-64,0 7-11,4 7-27,12 0-61,12 1-128,22-12-545,-3 8 0,8-6 0</inkml:trace>
  <inkml:trace contextRef="#ctx0" brushRef="#br0" timeOffset="114962.001">21713 1465 2798,'-2'15'134,"-1"2"23,0 12 11,2 9 5,1 3 1,0 0-2,6 0-34,7-2-52,2-5-105,11-9-278,2-14-439,3-3 0,2-7 0,9-9 0</inkml:trace>
  <inkml:trace contextRef="#ctx0" brushRef="#br0" timeOffset="115208.5331">22161 1526 1993,'-9'-5'141,"-10"4"18,-10 1 8,-9 6 15,-1 3 12,-3 15 3,9 1 2,12 8 2,11 1-11,10-2-116,14-3-45,12 0-49,15-6-56,10-5-111,16-8-173,-5-24-256,-5 12 0,-11-6 0,-12-4 0</inkml:trace>
  <inkml:trace contextRef="#ctx0" brushRef="#br0" timeOffset="115633.3675">22334 1603 2020,'0'-2'148,"0"-1"33,3 1 27,0-1 11,6 2 9,3 1 5,4 0 2,4-3 4,-3-2 0,4-2-149,-5-1-32,-8-6-45,-2-1-29,-3 1-16,-6-3-7,-7 2 0,-10 3 10,-4 0 8,-10 5 12,-3 4 39,0 8 30,-1 7 29,5 8 18,5 6 24,9 10 7,10 1 3,5 6-9,19 1-7,12-1-15,12-5-17,11-1-18,5-7-17,-5-8-23,-7-4-33,-11-8-25,-15-5-34,-4-3-52,-10-1-87,0-1-119,-3-5-171,0 2-327,-3-1 0,-8-2 0,-5-2 0</inkml:trace>
  <inkml:trace contextRef="#ctx0" brushRef="#br0" timeOffset="123955.7958">5446 3128 2221,'4'-3'110,"-4"-4"33,0 1 17,0-3 14,3 2 8,-3 0 9,3 3 10,-2-1 2,2-3 5,-1 3-67,0-2-19,-2 3-14,1 0-6,-1 0-2,0 3-4,0-1-8,0 2-10,0 0-7,0 0-4,0 0-6,-1 2-16,-3 1-14,-3 6-7,-6 6-1,-6 12 7,-5 14 4,-7 12 0,-3 18 7,-3 13-2,-2 13 2,1 6 0,0-1-3,1-1-4,6-9-8,2-17-14,6-7-5,4-13 1,5-13-3,-2-9 3,10-6-10,-1-10-2,2-6-19,2-4-36,0-7-55,0-2-78,3-5-162,3-15-566,1 5 0,6-3 0</inkml:trace>
  <inkml:trace contextRef="#ctx0" brushRef="#br0" timeOffset="124257.9538">5291 3926 1844,'0'12'154,"0"5"16,-2 5 16,1 5 9,1-1 3,-2 0 3,1-3 9,2-3 3,1-7 11,2-7-112,5-3-35,3-7-17,6-6-22,-1-4-24,-1-5-56,-5-5-131,4-6-563,-11 1 0,-11 0 0,-5-5 0</inkml:trace>
  <inkml:trace contextRef="#ctx0" brushRef="#br0" timeOffset="124687.6824">4930 3230 1928,'-2'-3'105,"-1"2"31,1 2 23,1 6 26,1 8 10,3 9 13,3 5 3,3 7 2,0-4 5,3-4-99,1-6 11,-2-5-14,2-7-6,0-6-24,-1-7-8,4-8-14,-2-4-10,-4-2-5,-2-7-21,-5-1-20,-2 3-30,-2 0-29,-2 2-43,-3 6-22,1 6-48,-2 4-98,23 4-476,-22 3 0,6 1 0,0 1 0</inkml:trace>
  <inkml:trace contextRef="#ctx0" brushRef="#br0" timeOffset="126102.5929">6520 3259 1313,'0'-10'142,"0"-2"43,0-2 34,0 0 6,-3 5-6,3 4 7,-3 5 4,3 7 1,0 4 4,-4 14-96,8 10-43,-4 13-41,6 11-34,-2 8-6,3 3 9,-1 0-6,1-7-3,-4-10 1,0-9 8,-3-13 11,0-10 12,0-7 13,0-10 8,0 0 4,0-5-2,-6-8 0,-3-3-2,-5-6-4,-5-4-16,-5 1-18,-2 4-16,-7 6-13,-1 8-8,-1 9-7,2 11 4,4 12 1,7 0 1,13 10 0,6 0-5,9-3 3,12-7 6,7-1-11,7-10-36,10-4-68,9-9-199,-1-17-423,3 3 0,-2-6 0,-3-10 0</inkml:trace>
  <inkml:trace contextRef="#ctx0" brushRef="#br0" timeOffset="126323.6234">6844 3655 2478,'-2'2'33,"2"5"14,0 7 4,0 7 4,0 4 2,0 10 2,4 1-1,-4-4-1,3 0-19,5-9-160,0-13-440,1 0 0,7-6 0,5-4 0</inkml:trace>
  <inkml:trace contextRef="#ctx0" brushRef="#br0" timeOffset="126703.9312">7095 3566 1880,'-15'3'93,"-8"5"4,-3 4 4,-2 8 1,10-1-3,6 3 5,9-1 5,6-3-2,9-3 9,3-2-64,8-3-18,10 1-2,4-4-2,-1 1-4,-1 2-2,-9 1-5,-10 3-2,-5 5 6,-8 1-10,-3 3-5,-5 2-2,-8 2 2,-6-4 0,-6 1 5,-8-6 5,4-5 2,5-9-5,5-1-41,13-10-208,0-5-348,6-6 0,3-9 0,15-12 0</inkml:trace>
  <inkml:trace contextRef="#ctx0" brushRef="#br0" timeOffset="126946.1974">7575 3534 2105,'-20'12'111,"-7"5"20,-6 7 8,-6 10 8,12 0 0,6 4 2,9-1 2,9 0 1,9-2-2,6-3-120,12-9-128,14-7-171,16-9-340,9-3 0,2-8 0</inkml:trace>
  <inkml:trace contextRef="#ctx0" brushRef="#br0" timeOffset="127539.716">7787 3684 1961,'-9'3'93,"0"6"5,-3 3 8,0 5 15,7 0 16,5 5 12,10-1 9,6-4 11,2-5 7,0 1-52,5-9-19,-8-1-3,3-6-2,-6-4-18,-2-6-16,-2-3-16,-5-5-13,-5-6-12,-7-2-11,-7 0-13,-7 4-8,2 2-4,-6 7-7,9 5 0,9 9-4,6-1 6,6 6 5,11-1 3,10-2 8,12 0 4,15-2 5,6-1 3,2-2 7,-12 1 1,-13 0 11,-11 3 23,-13 2 15,-10 3 8,0 5 2,0 7-1,0 3-3,3 7-1,2 0 0,1-3 1,6-3-1,1 0-13,4-8-5,-1-2-2,0-6 7,-3-1 0,-2-6 1,-1-7-1,-4-2-6,2-6-8,-5-8-27,0-1-69,0-4-92,4-2-147,13-8-641,-5 8 0,6 2 0,6 5 0</inkml:trace>
  <inkml:trace contextRef="#ctx0" brushRef="#br0" timeOffset="127919.7848">8503 3509 2190,'0'18'92,"-1"5"10,1 7 5,-2 8 0,7 2 5,1-5 0,4-1 3,2-2 6,2-9 7,-8-5-23,0-7 22,-4-5-6,-2-6-5,0-7-2,1-8 1,2-9-3,2-11-6,2-12-6,4-4-10,1 5-58,0 6-37,-3 10-4,4 13 0,1 10-1,0 9-3,8 11 1,2 8 8,0 8-4,3 6-2,-4 8-26,-1 0-59,1 3-133,8-12-549,-11 2 0,0-11 0</inkml:trace>
  <inkml:trace contextRef="#ctx0" brushRef="#br0" timeOffset="128132.5851">8911 3356 1937,'0'-8'110,"0"1"14,0 5 12,3 4 11,5 9 5,4 22 1,6 9-2,3 12-16,-1 4-76,2-1-263,-10-3-376,-5-1 0,-4-11 0</inkml:trace>
  <inkml:trace contextRef="#ctx0" brushRef="#br0" timeOffset="128308.1665">8848 3598 1401,'-3'-11'142,"2"-1"-3,-1 3 6,4 0-7,14 4-71,16 5-148,13 0-309,21 0 0,20-9 0,13-3 0</inkml:trace>
  <inkml:trace contextRef="#ctx0" brushRef="#br0" timeOffset="128620.7698">9993 3633 2960,'0'0'120,"0"-1"6,0 1 0,5 1 4,13 1 2,18 4-1,18-4-8,20 1-37,9-2-96,1-2-313,-18-7-397,-17-1 0,-18-2 0,-18 2 0</inkml:trace>
  <inkml:trace contextRef="#ctx0" brushRef="#br0" timeOffset="128782.0147">10118 3831 2685,'0'7'31,"3"1"3,7 2 8,17 0 0,17-5-9,21-3-120,21-15-469,6 6 0,1-4 0</inkml:trace>
  <inkml:trace contextRef="#ctx0" brushRef="#br0" timeOffset="129618.7745">11426 3326 2023,'0'2'75,"0"8"22,0 8 13,0 13 5,1 7 1,4 16 4,-1 4 2,5 5 3,1-3 5,0-4-26,-3-13-23,-1-10 1,-4-12 25,1-7 16,-1-12 2,-2-4-6,7-14 1,-4-10-4,0-9-6,-3-15-9,3-7-10,-3-6-25,0-5-39,0 3-21,3 8-2,0 8-8,0 14-8,2 13 8,6 11-2,3 8 0,12 6-2,5 8 3,9 10 1,1 8 3,6 7 0,1 10 7,-2 0 5,-1 4-2,-5-2 1,-11-2-1,-10-6 8,-11-5 12,-14-6 3,-18-3 1,-14-3 0,-11 3 3,-15-1-1,0-6-10,5-6-13,8-6-13,15-6-30,9-2-62,14-10-137,17-3-232,3-3-306,13-7 0,16-3 0,12-4 0</inkml:trace>
  <inkml:trace contextRef="#ctx0" brushRef="#br0" timeOffset="129841.9438">12142 3511 2323,'0'0'33,"0"3"29,0 9 19,0 5 11,-3 9 3,1 9 1,1 2 0,1 1-2,1-4-19,7-1-60,11-12-205,4-5-384,12-8 0,5-7 0,10-8 0</inkml:trace>
  <inkml:trace contextRef="#ctx0" brushRef="#br0" timeOffset="130203.8113">12464 3483 2312,'-10'-2'70,"-9"2"13,-6 4 10,-8 4 5,6 5 0,1 6 1,12 2 4,9-1 2,6-4 5,9-3-53,10-3-15,6-1-10,9 2-10,9-4-3,2-1-2,-1 6 1,-11 2-7,-7 6-2,-14-1-3,-9 3 2,-7 6-2,-14 1 1,-7 2-2,-6 1 1,-7-6 2,-2-5 2,9-4 4,5-9-2,6-5-27,13-6-165,3-36-477,9 21 0,8-8 0</inkml:trace>
  <inkml:trace contextRef="#ctx0" brushRef="#br0" timeOffset="130433.6862">12803 3500 1782,'-15'14'77,"-9"13"19,-2 7 8,-4 9 7,10-3 4,10 2 4,7-3 3,12-7 1,8-3 0,10-5-70,13-10-120,31-10-484,-16-4 0,6-8 0,-6-6 0</inkml:trace>
  <inkml:trace contextRef="#ctx0" brushRef="#br0" timeOffset="131045.764">13035 3638 1882,'-11'3'124,"0"6"18,-5 5 16,1 3 12,6 2 4,4 3 5,4 2 5,2-3 4,9-3-2,9-3-97,0-4-19,7-5-16,1-3-16,-4-9-11,-1-1-3,-2-5-4,-11-5-9,-3-7-5,-9-3-6,-9 0-18,-11-6-23,-2 7-15,-5 1-18,-1 6-32,9 8-71,10 5-67,9 1-53,3 3 0,9 2 21,12-1 37,4 1 38,8-1 30,7-2 44,-4 1 61,-9 2 102,-6 0 93,-9 0 77,-6 3 13,-3 8 0,-2 6-15,1 7-14,-1 3-1,2 5-21,7-2-19,3 2-21,4-7-9,2-7-1,-1-1 6,-1-10 1,0-5 4,-1-3-2,-2-7-15,0-6-9,2-4-7,-5-7-16,2-7-33,-7-3-49,-1-2-44,-3 5-57,-2 0-163,8 5-171,-7 17-262,1 4 0,4 3 0,1 6 0</inkml:trace>
  <inkml:trace contextRef="#ctx0" brushRef="#br0" timeOffset="131463.8229">13545 3546 2212,'0'6'61,"0"8"7,1 0 9,2 11 2,3 5 6,0 7 0,5-2 0,-1 3 2,-2-8 2,-2-5-26,0-8 43,-6-5 6,0-7-4,0-8-3,0-7-4,0-9 0,0-8 1,0-6-4,0-6-2,1-6-18,4 3-60,7 1-15,0 9-4,9 9 0,-1 11-3,4 9 1,0 9-1,-3 10 1,-5 9 2,-5 9 0,-2 9 3,-9 3 1,0 1-3,0 2-14,0-6-30,0-7-54,1-6-36,7-13-95,7-12-135,2-5-260,3-10 0,4-9 0,-5-8 0</inkml:trace>
  <inkml:trace contextRef="#ctx0" brushRef="#br0" timeOffset="131653.86">13903 3506 670,'0'-21'169,"0"-2"6,0-1 3,0 2 10,0 16 19,3 15 12,3 9 5,6 16 2,0 6 3,3 9-120,-3 5-61,-1-1-38,-1-7-75,24-10-452,-27-3 0,-4-5 0,-3-11 0</inkml:trace>
  <inkml:trace contextRef="#ctx0" brushRef="#br0" timeOffset="131826.8963">13800 3614 1539,'-4'-5'122,"4"-1"1,-1 1 6,8 2 2,10 0 2,14 6-16,22-1-167,16-19-398,17 26 0,9 0 0,-7 2 0</inkml:trace>
  <inkml:trace contextRef="#ctx0" brushRef="#br0" timeOffset="132207.4916">14697 4178 2256,'-17'7'124,"-17"1"28,-14 6 25,-22-3 42,-17 0 51,-21-4 56,-23 3 41,-26 0 30,-25 5 43,-24 2-46,-15 8-12,-15 0-20,-9 1-24,2 3-34,9-1-46,4 0-60,20-4-33,28 4-26,21-5-46,29-6-51,27 1-41,21-3-70,23-2-59,14-4-30,19 0-72,14-6-138,9 0-201,8-27-607,10 16 0,6-8 0,-1-6 0</inkml:trace>
  <inkml:trace contextRef="#ctx0" brushRef="#br0" timeOffset="132981.4942">11883 4843 2014,'-4'0'143,"-4"0"31,-6 0 32,-3 0 31,-7 1 24,-2 5 13,0 5 8,4 7 9,-1 10 8,4 5-101,4 6-18,4 9-24,7-4-25,4 1-20,10-8-8,11-4-5,8-10 4,7-8 0,3-10 4,-1-4-7,-4-7-9,-5-9-8,-5-8-7,0-1-8,-9-12-22,-3-3-7,-8-3-15,-4-3-6,-6 1-14,-8 4-6,-3 8-5,0 6-2,0 9-12,1 9-7,6 7-17,2 1-34,2 4-65,3 6-83,6-1-168,6-28-612,5 33 0,10-3 0</inkml:trace>
  <inkml:trace contextRef="#ctx0" brushRef="#br0" timeOffset="133754.2505">12320 5013 2329,'-2'-2'155,"0"-1"27,-1-1 29,0 2 22,-2-1-1,0 1 5,1 5 14,-1 7 11,2 7 4,0 10-120,3 10-31,0 1-26,-3 3-26,3-5-20,0-5 19,0-11 58,-4-6 71,4-9 14,-3-3 2,0-7 8,-4-9-1,1-5 2,-1-8-9,-2-7 2,3-7-29,-2-2-62,5 1-90,2 5-36,1 3-25,6 11-66,8 4-33,16 3-72,18 0-67,21 2-103,18-4-229,-7 2-449,-12 2 0,-19 1 0,-20 5 0</inkml:trace>
  <inkml:trace contextRef="#ctx0" brushRef="#br0" timeOffset="133949.9945">12660 4939 3082,'0'14'58,"0"4"4,0 7 2,0 6 2,3-5 2,1-1-1,5-1-18,3-6-97,12-6-233,-1-3-356,1-7 0,6-4 0,7-7 0</inkml:trace>
  <inkml:trace contextRef="#ctx0" brushRef="#br0" timeOffset="134421.7133">12988 4896 2272,'-12'3'158,"-2"1"26,-4 6 10,-2 2 5,6 2 2,3 6 2,5 0 1,4 0 6,2-2 0,5 1-116,3-4-38,1 0-25,9-3-11,-1-5-2,-1-3 2,-2-2-13,2-5-24,-9-5-23,5 3-8,-6 0-11,-3-2-13,-3 3-8,0 2 3,0 4-2,0 7 0,3 6 15,2 8 26,0 9 26,2 9 24,-1 0 36,-5 0 23,2 5 15,-3-5 13,-3-1 25,-10-5 14,-5-5 3,-12-4-2,-10-7-3,-4-6-20,-2-6-43,7-4-63,8-8-125,23-15-823,3-8 0,10-12 0,13-17 0</inkml:trace>
  <inkml:trace contextRef="#ctx0" brushRef="#br0" timeOffset="134637.9142">13147 4949 2128,'5'0'66,"0"0"24,2 5 12,2 6 4,0 3 4,0 7-1,-3 6 2,0-4-8,2 1-61,5-7-252,-6-2-341,3-5 0,-3-6 0,11-4 0</inkml:trace>
  <inkml:trace contextRef="#ctx0" brushRef="#br0" timeOffset="135017.6267">13367 4920 2657,'0'0'49,"0"1"18,0 3 14,0 6 6,0 2 0,0 8 3,0 4 1,0 5 1,0 0 1,3-1-25,-3-6-21,3-5-10,-2-7-10,-1-5-6,0-4-1,0-7-1,2-4-1,-1-14-1,2-7 0,7-5-5,4-3-3,5 5-16,5 7-8,-2 9-8,-2 7-4,-1 7-7,-6 6-5,-2 7-4,-3 4-2,0 4 3,-7 6 2,2 5-25,1 1-160,2-26-395,5 26 0,9-4 0,13-6 0</inkml:trace>
  <inkml:trace contextRef="#ctx0" brushRef="#br0" timeOffset="135435.6865">13859 4925 3106,'-16'0'119,"-4"0"11,-1 0 7,-6 5 4,10 4 1,5 4 4,4 5 3,4 0 7,7 5 1,3 0-96,3-4-21,3-4-5,2-4-4,0-5 2,2-4 0,-4-7-4,0-4-6,-1-7-3,-5-5-8,-3-8-15,-2 0-26,-1-4-28,0 8-14,0 4-32,0 6 0,0 10 1,0 8 0,2 7-2,3 9 4,1 6-6,4 6-20,3-1-99,5-2-34,8-11-95,10 0-217,7-6 0,6-8 0,3-3 0</inkml:trace>
  <inkml:trace contextRef="#ctx0" brushRef="#br0" timeOffset="135641.6721">14116 4666 1695,'-3'-14'183,"0"-1"3,0 3 5,2 3 7,1 9 9,3 15 9,4 13 5,3 6 1,1 12-1,3 7-176,-1 2-140,-2-10-603,-3 8 0,-5-5 0</inkml:trace>
  <inkml:trace contextRef="#ctx0" brushRef="#br0" timeOffset="136294.6682">14929 4864 1798,'-2'-4'211,"-1"-1"9,2 0-3,-3 4 13,4 2 20,0 10 20,4 12 11,0 17 8,6 11 5,-4 15-148,4 4-60,-2-2-7,-5 0 4,-2-7-13,-1-6-19,0-11-18,-1-12-5,-1-11-7,-3-13-4,-1-9-3,1-13-1,-4-12-1,2-11-1,0-14-2,-2-10-5,1-8 0,2-5-8,2 0 1,2 6 0,1 11-1,1 11-6,4 11 0,5 9-1,6 9 1,4 6 4,8 7-3,-3 5 0,-3 10-1,0 5-6,-6 3-2,-5 8 4,-5 5-5,-5 0 1,-9 0 1,-7-2 0,-4 4-30,-3-8-62,2-1-79,8-7-196,5-9-377,6-9 0,12-10 0</inkml:trace>
  <inkml:trace contextRef="#ctx0" brushRef="#br0" timeOffset="136758.3244">15245 4892 2494,'-1'7'82,"-1"4"8,-1 9 6,1 4 2,1 4 4,-1 3 2,2-2 2,0 0-1,0-5 15,0-7 7,0-8-3,0-4-4,0-8-5,-1-9-1,-2-11-4,-2-12 2,0-8 2,2-6-3,1 1-15,7 9-82,5 8-34,11 9-34,13 10-28,10 6-35,6 4-48,0 1-124,1-2-476,-23 4 0,-7 2 0,-13-1 0,-7 2 3404,-10 0-2950,9-3 81,-1 2 62,-3-1 39,1 2 46,-1 7 34,3 1 40,-1 11 53,4 6 122,-1 7 131,-1 6-107,0 4-84,5-3-83,8-4-190,-3-21-598</inkml:trace>
  <inkml:trace contextRef="#ctx0" brushRef="#br0" timeOffset="137017.9901">15788 4865 2694,'-9'0'54,"-4"6"4,-2 5 0,-3 6-2,9 0 4,2 7-2,10 0-8,7-3-41,6-2-92,5-6-56,14-5-132,10-9-249,-9-1 0,-4-4 0,-8-6 0</inkml:trace>
  <inkml:trace contextRef="#ctx0" brushRef="#br0" timeOffset="137290.1202">15951 4945 2265,'0'-3'101,"0"0"12,0 2 34,0-2 15,3-2 5,0 0 0,4-2 1,2-4 1,2-2 0,-2-3-95,-3-2-9,-3-1-11,-3-1-35,-8 3-15,-6 0-5,-2 3 0,-6 7-3,-1 2-1,7 1 0,1 8 0,6 7-2,6 7-17,3 7-50,4 6-75,8 2-125,11-4-66,4 2-251,11-8 0,5-11 0</inkml:trace>
  <inkml:trace contextRef="#ctx0" brushRef="#br0" timeOffset="137601.5168">15690 4037 2102,'0'2'89,"3"2"19,-1 8 15,10 3 17,17 4 14,17 6 2,19 3 0,15 5-1,0-3-22,-5-1-149,-11-5-258,-21-2-331,-18-6 0,-12-8 0,-6-6 0</inkml:trace>
  <inkml:trace contextRef="#ctx0" brushRef="#br0" timeOffset="137823.9653">16130 3987 1670,'-9'11'147,"-3"9"14,-9 14 5,-8 14 4,-2 5 0,-3 10 3,4 3-1,5 0-1,7-9-17,12-12-207,21-17-567,-8-8 0,7-14 0,12-9 0</inkml:trace>
  <inkml:trace contextRef="#ctx0" brushRef="#br0" timeOffset="138068.2867">16473 4003 2274,'0'0'42,"0"6"22,-3 6 14,3 10 4,-3 9 1,6 12 1,-2 3-1,5 0-11,2-3-36,4-9-102,15-11-500,-4-4 0,1-9 0,9-9 0</inkml:trace>
  <inkml:trace contextRef="#ctx0" brushRef="#br0" timeOffset="138676.6813">16733 4068 2382,'-6'0'67,"2"3"20,-2 5 15,1 8 8,1 3 4,10 10 3,0 5 0,10-2 4,8-2 5,3-5-44,2-7-13,-5-7-7,-6-5-12,-3-7-6,-7-6-2,-7-5-3,1-11 1,-2-2-6,-8-10-8,-2-2-10,-1-5-7,-2-2-13,1 6-3,6 3-2,4 10-6,2 7 0,2 9 1,5 3 2,11 2 4,9 4 5,11 0 2,10 4 1,-1 3 0,-4 4 5,-7 9 8,-12 6 4,-11 7 2,-6 3 3,-1 6 4,-2-3 6,9-3 15,3 0 26,5-9 25,6-8 25,5-8 9,-2-5 9,-1-9 9,-4-5-2,-2-9 0,-10-8 0,-1-6-18,-9-5-25,-3-5-32,-6-1-45,-7 0-35,-4 4-60,-2 5-72,-7 11-76,2 10-167,-1-27-545,-5 43 0,-8 3 0,-8 3 0</inkml:trace>
  <inkml:trace contextRef="#ctx0" brushRef="#br0" timeOffset="172924.1062">21767 5157 1097,'0'0'95,"0"-2"-2,0 2 18,0 2 41,0 5 23,2 8 11,1 14 3,0 6 1,5 8 2,0 5-77,1-1-16,-3-5 0,1-6-14,-4-10-24,1-7 18,-1-6 19,0-7 0,1-6 0,2-6 2,5-8-1,-2-10 0,-2-9-1,0-13-4,-2-9-18,1-6-39,-4-7-33,4 4-1,2 3-5,0 11-3,1 12 0,7 14-1,5 16 2,1 8 2,5 11 2,3 10 5,-3 12 2,-1 6-1,-3 9 4,-4 1 0,-5 2 0,1-5 2,-5-2 0,-4-7 0,-4-2 2,2-7 5,-8-3 11,-4-3 4,-2-3-3,-11 0 3,-8-4 0,-6-3-6,-1-6-17,0-2-16,3-4-23,7 0-43,5 0-65,12-6-150,9-7-452,0 1 0,6-4 0,10-5 0</inkml:trace>
  <inkml:trace contextRef="#ctx0" brushRef="#br0" timeOffset="173185.3389">22282 5261 1652,'1'0'91,"-1"0"39,0 0 31,2 6 13,-4 10 5,4 8 2,1 8 1,1 10 0,5 0-1,-3 0-88,3-5-25,3-1-91,0-11-116,8-8-153,4-9-272,12-5 0,6-8 0</inkml:trace>
  <inkml:trace contextRef="#ctx0" brushRef="#br0" timeOffset="173552.7728">22698 5241 946,'-6'-12'148,"-4"1"15,-2 2 26,-5 1 30,-1 7 17,-4 11 7,-4 5 3,2 7 2,6 1 3,8 5-106,7-1-35,9-4-15,5-1-23,9-2-26,1-3-15,6 0-5,2 1-3,-1-1-1,-4-1-4,-4 0-3,-10 1-1,-3-2 0,-11-3 1,-9 2-6,-10 3-3,-10 0-5,-12-2-13,-4-4-9,0-3-19,13-5-56,12-8-137,20-12-396,7-3 0,13-4 0,20-5 0</inkml:trace>
  <inkml:trace contextRef="#ctx0" brushRef="#br0" timeOffset="173811.6596">23021 5250 1652,'-16'0'53,"-11"0"40,-6 4 27,-10 8 25,4 5 18,4 7 16,6 11 8,7 5 1,11 3-2,7 3-31,8-3-22,7-5-36,11-2-29,11-11-35,12-6-69,8-13-169,11-7-437,-6-4 0,1-7 0,-10-3 0</inkml:trace>
  <inkml:trace contextRef="#ctx0" brushRef="#br0" timeOffset="174163.693">23285 5291 1338,'-10'7'121,"-4"5"28,-4 5 15,-6 6 15,8 2 16,5 0 4,8 3 6,1-2 7,7-3 5,6-2-89,2-6-19,-1-5-20,8-5-9,-4-2-11,-1-6-15,-1-2-2,-1-7-7,-7-3-13,-1-10-26,-2-3-16,-3-1-9,0 3-19,0 2-95,0 5-84,0 8-77,2 2-292,-2 9 0,1 0 0,-1 2 0</inkml:trace>
  <inkml:trace contextRef="#ctx0" brushRef="#br0" timeOffset="174849.3435">23440 5342 1799,'0'0'37,"0"4"32,4 3 17,-4 6 11,3 2 7,-2 4 3,5 2 7,0 0 15,5-3 17,3 1 10,0-9-13,5-1-22,-2-7-11,3 0-9,-1-6-5,3-5-2,-3-3-8,-4-5-12,0-5-19,-10-3-15,-4 0-17,-1 0-13,-3 4-11,-2 4-30,4 7-64,-2 0-78,3 5-21,0 3-49,0-3-34,0 3 2,0-1 2,4 1 5,3 2 15,0 0 44,0 0 93,1 0 112,0 3 60,-4 4 66,6 2 43,-3 7-3,3-1 1,-1 5-2,0-1-7,-3-2-18,0-2-30,-3-3-32,-1-3-28,-1-1 9,-1-6-3,0-2-1,0-2-2,0-6-1,2-7 1,1-6-2,4-10 1,5-5-2,6 3-13,1 2-29,3 10-4,-1 6 0,-6 10-1,2 8 0,-5 7-1,-3 7 2,-2 7-8,-4 5-20,2 0-41,-2 0-74,3 0-99,7-9-301,-4 4 0,-2-5 0,7-7 0</inkml:trace>
  <inkml:trace contextRef="#ctx0" brushRef="#br0" timeOffset="175082.7042">24110 5037 1182,'0'0'84,"0"0"33,3 8 18,0 10 6,-3 8 3,7 14 3,0 10-2,-3 8-13,1-3-36,1-1-74,1-4-121,8-12-350,-10-1 0,-1-10 0,2-11 0</inkml:trace>
  <inkml:trace contextRef="#ctx0" brushRef="#br0" timeOffset="175268.1147">24066 5303 1730,'-4'-3'76,"4"2"7,-2-2 7,2 0 5,11-1-1,13 1-17,15 0-130,15-13-385,16 11 0,8 0 0,-4-2 0</inkml:trace>
  <inkml:trace contextRef="#ctx0" brushRef="#br0" timeOffset="175510.7233">24777 5279 1240,'3'4'63,"4"-3"3,5 1 2,9-2 2,11 0-1,13 0 1,8 0 0,5 0-6,-4 0-25,-8-5-159,-8-1-219,-25 5 0,-6-2 0,-10 2 0</inkml:trace>
  <inkml:trace contextRef="#ctx0" brushRef="#br0" timeOffset="175699.5511">24826 5456 1682,'3'4'100,"6"-1"4,11-1 2,11 0 2,9-4 0,12-7-8,8 6-44,2-7-146,-11-10-364,-12 14 0,-12 3 0,-14 5 0</inkml:trace>
  <inkml:trace contextRef="#ctx0" brushRef="#br0" timeOffset="183711.8637">22709 6590 1460,'0'0'112,"0"-5"28,0 5 19,0-4 14,0 0 7,0 0 10,0-1 5,0 1 9,-3 1 11,-2 0-69,-4-2-24,-4 1-18,-6 1-11,-6 2-8,-2 0-2,-6 4-6,-2 6-6,3 5-8,4 4-10,6 5-9,8 5-4,8 1-5,6 2-3,6 1 0,8-4 2,2-3 5,4-3 9,2-5 9,5-5 9,-2-3 9,0-7 0,2-2-1,5-8-6,-4-6-4,1-7-5,-3-8-10,-2-5-6,-11-3-14,-8-1-11,-10 4-11,-8 3-3,-15 10-5,-2 6 5,-7 12-9,-1 1-20,5 4-31,8 7-42,9-2-43,9-1-58,2 1-122,8-5-494,6 2 0,14-4 0</inkml:trace>
  <inkml:trace contextRef="#ctx0" brushRef="#br0" timeOffset="184119.1834">22948 6590 2048,'-3'0'186,"-3"0"2,5 0-1,-4 0 12,5 2 15,0 10 5,0 3 0,5 8 3,-4 6 1,2 5-155,3-1-30,-3-4-2,0-4 5,-1-7 15,1-5 36,-3-8 8,6-1 0,-2-9 0,-1-7 1,3-3-1,-3-8 1,-3-11 1,0 2 1,0 0-29,0 1-50,0 5-9,0 11-2,7 0-6,1 5-3,11 1-19,9-1-54,10 0-125,11-4-279,-5 4-412,-5-2 0,-9 3 0,-9 3 0</inkml:trace>
  <inkml:trace contextRef="#ctx0" brushRef="#br0" timeOffset="184327.9045">23347 6538 1568,'0'9'182,"0"5"14,2 4 9,-2 3 3,0 0 1,0 0-5,1-3-46,5 1-190,3-12-547,0 7 0,9-3 0,3-6 0</inkml:trace>
  <inkml:trace contextRef="#ctx0" brushRef="#br0" timeOffset="184821.8317">23684 6550 2226,'-12'-3'170,"-6"2"22,-7 0 8,-4 0 3,6 1 2,-1 3 3,6 4 7,5 3 3,6 5 0,4 2-129,3 6-36,0-1-26,10-3-9,0 0 0,5-6 1,3-5 0,6-5-5,-3-3-3,-1-7 2,1-4-3,-3-3-6,-6-3-3,-6-1 2,1 6-17,-7 1-7,0 8-1,3 3-4,1 9 1,-1 8 0,3 6 2,-2 4 2,1 8 13,-4 3 10,-1-1 39,-4 2 19,-8 1 6,-9 0 5,-8-5 5,-7 2-3,-5-6-1,1-9 2,7-8-30,7-6-86,15-11-278,5-16-557,11-6 0,11-14 0,9-13 0</inkml:trace>
  <inkml:trace contextRef="#ctx0" brushRef="#br0" timeOffset="185049.4813">23892 6495 2545,'3'5'85,"0"2"13,2 7 3,0 9 2,-2 6 1,-1 5-2,-2 0-16,0-1-68,4-7-221,1-3-404,1-11 0,4-5 0,9-6 0</inkml:trace>
  <inkml:trace contextRef="#ctx0" brushRef="#br0" timeOffset="185445.5843">24120 6521 2690,'0'0'76,"0"4"11,0 5 6,0 4 1,0 3 1,0 6 1,3 3-1,-3-1 0,3-2 0,-3-4-45,0-4-23,0-3 2,0-7-2,0-2 1,0-4 1,4-5 1,-4-7 2,6-8-1,4-9-1,4 2-2,5 0-7,-4 5-12,3 13 0,-3 7-1,-1 1-2,-2 10-5,-3 3-11,0 0-9,-2 2-12,1 2-22,-5 0-50,3 1-96,1-1-155,0-8-274,-4 12 0,4-2 0,5-6 0</inkml:trace>
  <inkml:trace contextRef="#ctx0" brushRef="#br0" timeOffset="185853.5436">24566 6561 3095,'-14'-3'95,"-2"1"7,-5 0 5,-2 2 0,5 2 3,6 6 2,3 2 0,2 1 2,5 4 1,1 1-83,2 1-13,4-4-13,2 0 0,2-5 5,3-4 2,8-1 1,-4-6 6,4-5 0,-4-6 3,-3-2 3,-6-8-1,0 0 10,-4 2-13,-3 4-15,0 9-1,0 5-1,0 8-4,0 7-9,3 7-24,0 5-31,2 2-45,4 1-75,3-6-141,3-8-79,3-1-244,3-2 0,-3-5 0,0-3 0</inkml:trace>
  <inkml:trace contextRef="#ctx0" brushRef="#br0" timeOffset="186114.3968">24777 6246 1778,'0'-9'151,"0"-1"10,0 3 37,1 0 14,2 10 14,0 15 9,5 11 6,-1 14 3,-1 9 6,-3 10-140,2 2-8,-4-1-15,2-3-44,-3-7-32,2-7-59,-1-7-148,2-20-565,-3 3 0,6-10 0</inkml:trace>
  <inkml:trace contextRef="#ctx0" brushRef="#br0" timeOffset="186692.4917">25689 6573 2787,'-2'0'97,"-1"0"25,0 0 30,3 0 31,-3 0 16,6-2 13,3 1 8,15-1 5,15-1-1,15 1-77,20-2-32,3 1-56,-10 0-99,-9 0-173,-10-1-191,-23-10-413,-13 11 0,-9 3 0</inkml:trace>
  <inkml:trace contextRef="#ctx0" brushRef="#br0" timeOffset="186897.6136">25776 6783 2952,'0'1'111,"6"-1"3,13 0 2,8 0 1,13 0 0,17-3-13,8-1-55,8 1-183,1-17-575,-6 15 0,-11 1 0,-9-1 0</inkml:trace>
  <inkml:trace contextRef="#ctx0" brushRef="#br0" timeOffset="188331.5452">27416 6303 1763,'-4'-1'137,"1"1"33,-1-2 25,1 1 16,3-3 17,2 2 14,-2 0 10,0-1 8,0 0 6,0 3-97,0-2-18,5 1-24,7-2-19,10-1-9,11-3-11,11 0-6,4 2-10,0 0-8,-7 3-5,-6 2-3,-10 0-22,-5 2-10,-10 1-5,-4 2-8,-3-1-6,-3 3-3,0-3 0,0 1 0,0-1 0,0 0 1,0-2 6,0 1 1,0-3 0,0 1 0,0-1 2,0 0-3,0 0 1,-3 0 5,3 0 0,-3 0 0,0 0-3,0-1 0,3-3 3,0 1-2,-3-3-2,-1 1-1,-7 1-3,-1 2-7,-9 0 0,-2 2 4,-1 0-5,-6 0 2,0 0-4,0 0 3,1-3 2,-1 3 0,3-2 1,-1 1 2,1 1 0,4 0-3,8 0 2,3 0 0,8 0-6,4-1-7,0 1-1,0 0 1,3 0 2,1 0 0,2 2 1,0 3 0,0 2-1,-3 3 2,-3 6 10,-6 6 4,-5 7 5,-8 5 2,0 3 0,-4 3-1,3-1 0,8-7-1,6-8 4,5-6-3,2-7 15,11-6 4,9-3-1,14-2-2,10 0-2,12-2-2,3 2 1,-4 2-3,-2 2-3,-10 7-3,-8 2-17,-10 6-7,-10 5 3,-13-2-2,-3 4 1,-10-2 2,-7 0 4,-12-2 2,-5-3-1,-10-4 6,-4-3-1,-5-5-7,4-4-21,4-3-30,10-5-84,14-4-135,16-8-202,16-15-440,16 10 0,16-5 0,18 1 0</inkml:trace>
  <inkml:trace contextRef="#ctx0" brushRef="#br0" timeOffset="188682.6549">28156 6372 2400,'-10'-2'121,"-8"-1"15,-14 2 22,-8 3 16,-1 12 9,-2 7 21,9 5 5,13 6 4,14 7 7,13-10-85,7 3-13,14-8-6,5-2-13,10-12-8,3-3-6,-1-6-10,-4-4 0,-8-6 1,-11-4-7,-7-5-12,-10-6-12,-5-5-16,-8 0-19,-5 0-31,-1 5-46,-3 9-72,6 8-126,5 5-197,4 4-384,3 8 0,7 2 0,8 2 0</inkml:trace>
  <inkml:trace contextRef="#ctx0" brushRef="#br0" timeOffset="188870.8258">28420 6620 1685,'0'18'128,"-8"7"35,-8 6 24,-5 6 7,-8-4 5,-3-2 3,2-5 0,5-2-1,7-6-25,10-3-179,8-13-261,3 2-350,11-10 0,10-9 0</inkml:trace>
  <inkml:trace contextRef="#ctx0" brushRef="#br0" timeOffset="190395.4849">28817 6367 1912,'-6'3'106,"-3"5"20,-9 6 12,0 10 8,-5 6 6,2 10 2,6-1 1,5 0 3,5-3 2,8-5-68,9-6-27,10-2-12,6-11-11,11-4-4,6-7-5,3-5-2,-1-6 0,-2-8-4,-12-2-4,-10-11-7,-13-4-5,-13-6-11,-15 0 0,-15 0-1,-9 5 0,-6 4-2,-3 8-1,10 7 3,11 5 1,15 5-5,8 2 6,8 4 4,6 0-2,7-1-1,13 2 1,11-1 1,16 0-2,9-3 2,3 4-1,-1-4 6,-11 4-9,-12 5-3,-16 3 1,-13 5 1,-8 7-1,-8 6 4,-2 4 2,-2 6 1,0 0 2,2-1 2,0 2 4,2-3 7,5-6 2,4-2 2,6-5 0,9-6 3,11-6 0,8-5-3,2-4 0,2-7-2,-3-2 0,-7-10-4,-8-5-5,-9-8-5,-13-8-7,-10-6-5,-12 0-4,-11 1 0,-7 5 0,-6 8-1,7 6 1,8 9 3,12 4 4,5 5-1,8 0 6,5 2-4,6-3 2,6 2 0,14-5-1,10 5 1,9-4-1,-1 2-3,-4 3-5,-9 3 3,-9 1-3,-7 5 6,0 3-1,-5 8-1,6 5 0,5 6 1,6 6 1,6 1 1,6-2 3,2-1 4,-6-2 0,-8-7 3,-5-1-2,-7-6 6,-6-2 0,1-1 0,1-2 2,2 2-1,3 1-1,0-1-1,-2 4 0,1-3 9,-4 0 9,-8-3 25,1-3 25,-5-3 29,-2-2 21,0 0 8,0 0 0,0 0-2,0-5-1,0-1-12,1-3-8,1-2-25,-1-1-27,1 3-28,-2 3-27,0 3-8,0 3-1,0-4 2,0 4 1,0 0 1,-3-3-1,-2 3-5,-2 3 0,-1 1-2,-1 3 4,0 4 0,3 5 2,3-2-9,0-1-2,3-3 2,6 0 5,8-6 6,5-1-1,14-3 0,8-1 2,4-4 1,3-2-1,-7-4 6,-5-3 1,-3-6-3,-15-5-6,-4-6-2,-10-6 1,-14-5-1,-13-4-1,-13-1 0,-3 5-3,-14 6 0,8 11 1,3 11-1,0 8 3,6 6-3,3 8-1,1 3 1,3 3 0,5-1-2,2 7 1,4 1 1,1-4 0,2 6-1,3-1-3,3-2-26,4-2-66,2 1-128,14-12-799,-11 2 0,0-4 0,-4-10 0</inkml:trace>
  <inkml:trace contextRef="#ctx0" brushRef="#br0" timeOffset="192440.7683">22883 7512 2062,'0'-1'117,"0"-2"10,0 2 3,0-2 1,0 2-2,0 1 3,0 0 8,0 5 11,2 4 6,0 7-77,2 8-15,1 6-2,1 6 4,-1-2 5,2 2 14,-7-4 14,1-3 3,-1-5 1,2-6 1,-4-4 5,4-8 26,-2-2 17,0-3-5,0-5-1,0-6-10,0-9-17,0-11-14,1-7-8,2-7-6,2 0-19,-2 7-33,1 9-31,2 12-5,-3 9-3,3 3 0,8 9 0,5 5 2,5 4-2,5 2-2,4 9 2,0-1-1,0 2 5,1-1 3,-9-1-1,-6-5-2,-5-4 4,-5-6 22,-5-5 12,3 0 2,-1-9 1,0-6 0,-2-9-4,-1-7-6,2-14-10,-5-3-6,0-4-12,0 5-30,0 10-84,0 10-70,0 13-101,3 7-234,-2 7-446,4 2 0,4 2 0,7-1 0</inkml:trace>
  <inkml:trace contextRef="#ctx0" brushRef="#br0" timeOffset="192793.4881">23440 7597 2117,'0'6'157,"4"-1"20,4 1 10,6-2 2,2-2 2,7-4 3,-2-2 0,-1-2 0,-8-2 1,-3-2-127,-6-1-30,-8-1-17,-5-1-4,-8 0 8,-4 3 12,-6 4 6,4 2 5,1 7 8,7 5 2,2 9 4,8 2 0,3 8-6,3 3-8,3-1-45,11 0-21,8-1-16,10-7-42,11-7-129,16-7-615,-15-6 0,-8-6 0,-3-8 0</inkml:trace>
  <inkml:trace contextRef="#ctx0" brushRef="#br0" timeOffset="193307.5412">23674 7603 2893,'0'0'104,"-2"3"15,2 2 15,-2 8 10,4 3 3,-2 5 4,5 4 4,1-3 1,1-2 3,8-4-73,2-7-22,2-4-10,2-2-14,3-6-8,-4-5-11,1-6-9,-6-1-6,-1-7-8,-7-5-6,-1 0-4,-6-3-1,0 2 15,-3 6 6,0 3-4,3 11 16,-1 6 10,1 12 8,1 9 12,5 6 2,11 5 2,8 0 6,8-1-11,7-4-6,-4-5 7,-5-6-4,-5-6-2,-8-5-4,-3-2-5,1-7-6,-3-6-13,-3-5-19,-7-9-22,-2-6-9,-8-4-6,-2-2-13,-2 8-10,-2 4-31,-2 7-46,0 11-74,9 3-150,-5-2-452,5 9 0,5 0 0,7 1 0</inkml:trace>
  <inkml:trace contextRef="#ctx0" brushRef="#br0" timeOffset="193805.1127">24509 7565 2022,'0'9'145,"0"4"14,0 11 4,0 5 2,0 5 1,2 5 0,-2-2 0,2 3 2,-2-2 0,2-6-120,-2-3-24,0-7-5,1-5-4,-1-11-1,2-5 0,-2-12 2,1-10 0,-1-11 0,0-14 1,0-11 0,2-5 5,2 2 3,4 4 13,-2 9 7,4 12 0,4 9 2,-1 8-2,6 8-3,3 6 1,1 4-3,-4 6-4,-1 4-12,-9 5-14,-2 4-7,-5 5-2,-7 1-2,-5 0 4,-7-3 2,-6-1-2,-3-2-13,2-2-28,6-5-25,11-7-225,4-10-468,1-3 0,8-4 0,20-9 0</inkml:trace>
  <inkml:trace contextRef="#ctx0" brushRef="#br0" timeOffset="194147.6541">24867 7536 2305,'0'7'125,"0"6"7,0 3 10,0 7 3,0 0 1,0 2 2,0-3 5,0 1-3,2-4 8,-2-5-71,0-6 4,0-5-2,1 1-4,1-11 2,-2-2 2,0-9-1,1-7-5,-1-7 5,0-2-7,0 2-21,0 9-26,0 5-18,3 8-3,4 7-10,4 2-21,7-1-32,6 2-44,9-1-123,0-5-172,-4-1-377,-12 2 0,-8 1 0</inkml:trace>
  <inkml:trace contextRef="#ctx0" brushRef="#br0" timeOffset="194311.8007">25054 7500 1550,'0'7'176,"-2"6"26,1 2 11,-1 7 8,2 0 1,0 2 1,0 1 1,0-3 1,0-2-1,0-4-162,0-3-191,16-10-553,-13-1 0,5-2 0,4-5 0</inkml:trace>
  <inkml:trace contextRef="#ctx0" brushRef="#br0" timeOffset="194701.9145">25326 7468 2298,'-3'0'148,"-3"0"24,-6 0 12,-5-2 8,2 4 10,-3 1 7,2 5 4,4 5 3,5 7 2,3 4-119,2 5-30,2-2-25,2 1-30,2-5-41,4-4-74,8-2-166,10-10-509,2-3 0,7-2 0,4-6 0</inkml:trace>
  <inkml:trace contextRef="#ctx0" brushRef="#br0" timeOffset="195009.7456">25467 7574 2300,'0'0'94,"0"0"18,0 0 8,0 0 15,3 0 7,4 0 4,7 0-1,3 0 5,7-3-2,-3-1-65,-1-2-24,-11-1-16,-3-2-8,-11 0-14,-8 1-5,-6 2-1,-4 4 4,-5 2 0,1 8-1,8 4-2,2 8-4,11 3-4,3 2-31,9 3-46,14-3-134,23-11-509,-2 4 0,21-7 0,16-8 0</inkml:trace>
  <inkml:trace contextRef="#ctx0" brushRef="#br0" timeOffset="195223.807">26143 7579 2869,'0'0'17,"0"0"9,3 0 5,7 0 2,7 0-1,9 4-7,13-4-14,12 3-105,6-6-156,-1-1-290,-5 3 0,-9 0 0</inkml:trace>
  <inkml:trace contextRef="#ctx0" brushRef="#br0" timeOffset="195403.9024">26322 7725 2325,'0'7'114,"0"-3"13,3 0 4,7 2 2,7-5-25,16-1-101,21-3-227,14-1-325,12 0 0,7-3 0</inkml:trace>
  <inkml:trace contextRef="#ctx0" brushRef="#br0" timeOffset="196231.7183">27500 7470 1699,'0'0'75,"0"0"13,0 0 11,0 0 13,0 0 26,5 0 18,6 0 12,11-2 9,14 0 10,9-1-59,12-3-9,-1 1-11,-8 2-13,-10-1-9,-9 5-15,-18 6-5,-8 5-8,-6 5-7,-7 4-9,-8 3-1,-3 1-3,-9-2-1,-2-3 2,8-4-1,9-4-7,5-6-12,7-3-3,10-2 1,5-1 1,7 0-3,10 0 1,7-1 2,3 1 2,-1 3-6,-5 2-4,-9 4 0,-7 0-4,-11 8 6,-6 0 1,-13-1 5,-12 1 1,-11-2-1,-8 1-2,-8-4 2,5-2-6,5-7-17,16-3-69,16-7-212,5-22-491,20 8 0,11-10 0,19-4 0</inkml:trace>
  <inkml:trace contextRef="#ctx0" brushRef="#br0" timeOffset="196541.6348">28281 7458 1983,'-10'0'81,"-8"3"19,-6 6 17,-5 4 16,5 7 9,6 5 6,9 4 5,6 0 11,15-2 8,6-4-48,8-5-13,4-7-13,6-5-13,2-3-13,-1-7-9,-2-8-5,-4-1-8,-5-9-26,-8-9-34,-5-1-29,-10 0-15,-9 6-62,-7-1-180,-14 1-376,-3 14 0,-3 2 0,6 0 0</inkml:trace>
  <inkml:trace contextRef="#ctx0" brushRef="#br0" timeOffset="197630.1447">28832 7453 2110,'-10'5'90,"2"5"14,-4 5 9,-1 8 6,7-1 6,4 4 5,2-1 12,8-2 11,5-1 9,2-3-48,6-5-32,6-6-12,3-2-8,3-5-5,2-3-5,1-7-4,-9-6-18,-4-7-25,-14-7-15,-6-6-6,-15-1-5,-9 4-1,-5 3-2,-2 8-3,-1 7 0,6 3 0,9 5 5,7 3 11,6 1 10,6-1 0,5 0 4,8 1 3,9-3 4,14 1 4,8 3 2,2-1 4,-2 4 1,-6 5 6,-10 5 1,-9 3 4,-11 5 2,-9 2-2,-2 3-3,-2-2-1,-2 1-1,5 0-2,3-2 2,5-4-2,4-1-2,9-5-6,4-3-2,1-4 1,4-5 0,0-3-3,-3-6 0,-3-7-5,-6-4-10,-7-7-14,-8-6-8,-9-5-1,-14-1-5,-5 1-2,-10 3 1,1 6-1,2 8 2,10 6 3,9 5 5,10 3 13,0 3 11,10 1 0,6 2 4,11-4-1,11 0 0,7 1 0,9 1-1,0 0 0,-1 6 0,-9 1 0,-10 10 1,-10 1 5,-9 9 4,-7 3 4,-4 2 1,1 4 6,8-7 11,7 2 10,7-4 10,11-6 10,11-7 1,1-3 1,4-6-2,2 0-3,-2-6 0,-4-6-4,-5-4-9,-9-6-5,-13-10-4,-13 0-2,-6-6-4,-18 3-3,-15-5 4,-9 9 0,-7 5 0,-8 6-1,2 7 0,3 8-8,12 0-4,6 3-9,10 3-8,2 0-37,9 4-113,3 4-302,-6 3-433,-1 0 0,-4-3 0</inkml:trace>
  <inkml:trace contextRef="#ctx0" brushRef="#br0" timeOffset="234189.3532">2769 7342 2342,'-5'-6'49,"3"1"-4,-2-1-16,2-1-29,2 2-41,2 2-57,-2-4-68,3 0-266,-2 1 0,2 3 0</inkml:trace>
  <inkml:trace contextRef="#ctx0" brushRef="#br0" timeOffset="234598.7327">2889 7339 2148,'-6'0'100,"-3"1"30,-12-1 47,-5 0 40,-10 0 7,-9 2 2,-8 3 4,-1 4-3,-2 5 0,7 6-74,11 10-25,8 3-29,12 9-46,4 3-40,10 5-7,2 5-2,2-1-8,3-1 1,7-2-3,3-9 8,9-9-1,8-5-1,10-11-2,12-12-49,10-5-96,10-12-209,5-10-403,-3-4 0,-6-10 0,-16 0 0</inkml:trace>
  <inkml:trace contextRef="#ctx0" brushRef="#br0" timeOffset="234997.5024">3143 7036 906,'0'-4'88,"1"-3"24,-1 4 26,0 0 15,0-1 4,0 4 7,7 0 11,2 4 10,10 8 6,8 5-53,11 13-7,6 9-13,5 12-20,-3 10-9,-6 6 11,-13 7-2,-15 5-13,-10 3-7,-18 11-8,-15 3-19,-11 0-76,-8-7-264,-14-2-313,-3-18 0,-7-20 0,-2-26 0</inkml:trace>
  <inkml:trace contextRef="#ctx0" brushRef="#br0" timeOffset="235329.4614">2224 7212 2467,'-36'9'49,"-14"13"5,-10 7 9,-3 17 15,22 14 8,14 12 1,16 16 1,19 10-14,17 5-10,19-1-82,16-12-92,17-15-486,7-17 0,2-15 0,0-20 0</inkml:trace>
  <inkml:trace contextRef="#ctx0" brushRef="#br0" timeOffset="272897.5777">24045 8623 1906,'0'-3'152,"-4"0"12,-11-3 8,-6 1 7,-10-1 3,-12 2 5,-1 1 3,1 3 2,4-2 2,5 5-108,0 4-44,7 5-12,1 5-5,-1 4-6,10 7-2,3 1-4,7 1-3,3 2 7,7-5 8,8-3 15,11-1 12,10-6 6,14 0 2,6-5 4,-3 2 1,-1 2 3,-12 0 3,-12 4 6,-15 5-6,-9 1-9,-13 6-10,-7-1-6,-13 1-5,-9-3-1,-11 0-3,-4-8-1,0-11-7,4-10-46,8-17-35,17-12-28,7-5-29,14 1-60,11 0-116,12 5-169,10 11-267,13 2 0,15-3 0</inkml:trace>
  <inkml:trace contextRef="#ctx0" brushRef="#br0" timeOffset="273289.551">24059 8843 1732,'-4'0'30,"0"0"30,1 0 41,-3 0 24,6 0 23,0 0 16,9 0 7,12 0 2,9-3 2,17-2-16,4-4-13,-1-6-28,-11 1-39,-12-3-22,-18 2-24,-12 1-15,-14-2-5,-16 3-3,-12 3 1,-7 6 1,-7 8 7,3 12 2,8 7 5,9 6 5,10 5 4,16 7 4,9-1 4,11 1 0,16-4-1,14-7-4,14-9-6,17-6-22,7-9-75,5-9-218,-3-28-430,-3 13 0,-9-18 0,-10-8 0</inkml:trace>
  <inkml:trace contextRef="#ctx0" brushRef="#br0" timeOffset="273536.282">24605 8523 1113,'-3'-27'95,"3"-5"45,0-1 52,-1-5 35,2 13-6,-1 14 10,0 6 10,0 14 10,4 12 4,-1 18-67,-1 18-28,1 13-44,3 10-51,-3 0-36,6-2 2,3-7-18,3-10-27,-1-13-81,4-18-214,0-10-321,1-12 0,7-21 0</inkml:trace>
  <inkml:trace contextRef="#ctx0" brushRef="#br0" timeOffset="273780.5993">24929 8400 2266,'0'-15'100,"-2"-2"8,2 1 16,0 3 27,0 10 16,2 19 2,-1 14 1,2 20 1,4 17-2,1 15-72,3 6-26,-1-1-11,-4-10-25,-1-7-59,-4-14-115,13-19-600,-7-6 0,2-19 0</inkml:trace>
  <inkml:trace contextRef="#ctx0" brushRef="#br0" timeOffset="273967.4265">25270 8846 2698,'-9'-3'63,"-3"3"20,0-3 14,0 3 13,9 9 1,3 3 1,3 3-10,5 7-65,7 0-120,12-10-583,-8 0 0,2-4 0</inkml:trace>
  <inkml:trace contextRef="#ctx0" brushRef="#br0" timeOffset="274423.4146">25485 8794 3028,'0'-7'67,"0"6"4,0-2 8,2 3 5,1 7 5,3 14 2,3 3 0,4 6 0,4 9 1,-1-1-65,-2-4-1,-2-5-5,-7-7 8,-4-8 14,-2-7 3,-2-7-1,-3-12 0,3-11-2,0-9 3,1-10 1,5-4 4,8 3 11,2 7-9,5 8-14,9 9-6,1 3-2,7 6 5,2 5 0,-1 4-4,-1 1-1,-8 5-3,-7 6-13,-9 8-3,-8 5-7,-3 8 0,-3 5-5,-6 3-20,6-3-27,1 1-44,1-6-111,16-12-252,5-8-317,8-6 0,14-15 0,16-11 0</inkml:trace>
  <inkml:trace contextRef="#ctx0" brushRef="#br0" timeOffset="274843.9547">26125 8794 3805,'-44'-8'47,"-8"4"12,-6 0 7,0-1 5,28 10 5,10 4 6,14 7 5,6 0 2,3 8-1,6-6-32,12-1-8,8-5-10,10-4-7,7-5-3,-5-6 0,-5-5-4,-7-6-3,-16-4-1,-7 0 2,-4 1-11,-4 1-3,1 10 0,2 4 3,-1 9-4,0 8-4,5 10-1,1 8-3,7 12 1,10 7-5,7 6 6,0 5 3,-1 0-2,-8-1 0,-16-3 14,-18-1 11,-25-4 6,-23-7 1,-19-1-15,-18-4-163,20-18-820,-30-8 0,13-16 0,15-24 0</inkml:trace>
  <inkml:trace contextRef="#ctx0" brushRef="#br0" timeOffset="275519.696">26885 8794 2493,'0'17'79,"0"8"7,3 11 2,4 13 1,4 8 2,7 1-1,1-5 0,1-4 0,-5-11 11,-7-11-10,-5-12-10,-2-10-5,-2-8-5,-2-16-8,0-16-4,1-20 2,-1-8 4,2-6 20,-1 5 20,4 10-33,-2 17 6,0 10 7,6 7-1,6 1 5,7 1-9,8 2-30,6 3-47,5 5-55,-8 7-60,-6 7-28,-10 10-15,-7 6-5,-14 3 6,-7 3 5,-16 1 12,-8 0 30,-8-4 43,4-3 38,7-5 25,17-8-213,12-28-410,9 6 0,9-10 0,12-3 0</inkml:trace>
  <inkml:trace contextRef="#ctx0" brushRef="#br0" timeOffset="275884.9525">27372 8717 1804,'6'0'124,"2"9"24,1 4 9,1 11 10,-2 5 15,-3 10 16,-5-1 13,0-1 13,1-7 11,-1-7-41,0-8 15,0-8-19,0-9-10,0-11-10,-3-15-13,0-14-15,2-7-12,-2-6-3,-1 9 15,3 11-37,1 12-55,-2 9-11,2 8-15,3 2-4,11 3-41,15 1-102,17-2-151,22-14-708,13 6 0,-1-3 0,-9-1 0</inkml:trace>
  <inkml:trace contextRef="#ctx0" brushRef="#br0" timeOffset="276057.9797">27776 8656 2964,'-6'5'82,"1"3"12,2 5 11,-3 3 10,12 6 3,0 4 2,6 8 2,9 4-10,8 7-59,9-2-331,-5-5-443,-5-4 0,-8-13 0,0-10 0</inkml:trace>
  <inkml:trace contextRef="#ctx0" brushRef="#br0" timeOffset="276301.6258">28236 8674 3139,'-9'-8'101,"-9"5"17,-9-1 11,-12 6 14,-5 13 11,-2 7 6,3 8 5,12 7 4,11 1 3,14 5-87,12-3-19,14-1-40,14 0-82,15-8-161,53-19-653,-22-2 0,6-8 0,-10-11 0</inkml:trace>
  <inkml:trace contextRef="#ctx0" brushRef="#br0" timeOffset="276628.5979">28403 8768 2404,'0'-3'150,"0"1"12,2-1 1,-2 0 0,0-1 9,0 4 35,0-2 46,-2 2 21,-7 0 4,-3 0-122,-3 0-26,-3 0-12,-1 3-1,5 4 1,2 4-7,9 3-33,2 6-49,4 2-21,10 0-12,7 0-9,16 1-3,12-3-5,11-5-16,-1-6-82,-5-1-176,-11-34-622,-16 18 0,-5-10 0,0-12 0</inkml:trace>
  <inkml:trace contextRef="#ctx0" brushRef="#br0" timeOffset="276972.9622">29150 8673 3566,'0'0'10,"0"0"21,8 0 11,9-2 7,15 0 3,22 2 5,18-1 0,17-2 2,5-1-11,0 0-44,-8-2-189,-8-9-573,-42 9 0,-16-1 0</inkml:trace>
  <inkml:trace contextRef="#ctx0" brushRef="#br0" timeOffset="277203.8838">29280 8849 3052,'-4'6'92,"1"-4"28,3 2 16,12-2 6,21 0 2,21-9 0,23 2-4,21-4-20,13 3-36,5-3-197,-9-2-260,-13 4-364,-15-3 0,-8-8 0,-11-5 0</inkml:trace>
  <inkml:trace contextRef="#ctx0" brushRef="#br0" timeOffset="277685.3885">30733 8329 2138,'-9'-17'179,"-8"-2"12,-10-5 8,-10 0 6,-6 5 2,-2 12 1,-3 3 3,-1 8 1,0 9 1,1 8-148,4 3-23,4 5-11,17 0-6,8 0 0,9-4 2,9-3 9,14-1 5,9 0 4,14 3-2,14-5 0,15 3-3,4-1-7,-3 0-2,-15 0-7,-12-3-6,-19 3-6,-12 1-6,-10-1-5,-4 1 7,-4 0 7,-7 2 11,-6-4 17,-11 2 13,-11-3 5,-8-2 6,-13-7 1,-8-5-5,-2-6-3,-1-8-19,10-8-39,18-3-89,27-3-135,24 0-197,24 0-447,24 13 0,15 2 0,10 0 0</inkml:trace>
  <inkml:trace contextRef="#ctx0" brushRef="#br0" timeOffset="277872.3842">31001 8649 3830,'0'-3'119,"0"2"4,0-7 3,1 3-6,4-7-38,5-2-150,14-11-282,-3 1-446,5-7 0,4 4 0,3-4 0</inkml:trace>
  <inkml:trace contextRef="#ctx0" brushRef="#br0" timeOffset="278637.8421">31394 8250 2100,'0'-5'178,"0"-1"7,0 1 2,0 2 1,0-2 4,0 5 2,0 2 6,-2 4 6,0 5 3,2 8-138,0 11-27,0 12-3,0 14-2,0 10 1,4 7-3,-1 2 0,1-3 2,2-14 2,-3-11 10,-2-12 14,1-10 51,-2-13 26,0-6 3,-3-9-1,0-11-4,-4-16-9,-3-14-4,4-18-7,0-9-13,6 1-22,0 4-56,0 11-26,0 16-6,0 7 3,0 9 3,0 3 5,0 3 1,6-1-3,8-2-1,7 0 0,9 2 1,3 1-3,2 6 0,-5 4-3,-6 4-4,-6 1 0,-3 7-1,-7-1-2,2 3 2,-4 1 0,-3 3 0,0 0 0,-1-2 4,-1 2 0,-1 1 9,-1 1 6,-7 3 7,-8-2 12,-6 1 11,-8-3 8,-10-2 16,2-2 14,2-5 2,6 1 3,8-4-6,9 0-5,7 0-10,2 0-11,4 0-11,0 0-7,0 0-23,0 0-27,0 0-32,0 0-66,0 0-105,0 0-159,18-7-773,-17 6 0,1-6 0,1 4 0</inkml:trace>
  <inkml:trace contextRef="#ctx0" brushRef="#br0" timeOffset="283225.4267">5437 7189 1706,'0'-3'170,"1"0"27,-1 1 18,2-4 10,-4 5 10,2 1 11,2-2 11,-2 2 21,0 0 22,-2 0-121,-1-4-34,-2 1-18,-9-2-9,-8-1-7,-11 1 2,-12 2-5,-7 3-8,-3 3-22,3 5-17,4 7-6,10 2-10,11 6-7,6 5 0,9 7-3,6 3-6,-1 13-3,6 2-1,1 7 1,4-4-5,6 1 2,9-7-3,4-11-1,7-8-11,6-13-19,3-10-48,5-12-72,5-7-99,4-10-251,-6 0-412,-11-1 0,-9 3 0</inkml:trace>
  <inkml:trace contextRef="#ctx0" brushRef="#br0" timeOffset="283594.0297">5501 7452 2156,'-6'1'147,"0"2"24,0 2 14,-4 7 8,4 0 7,4 10 8,4 2 4,5 5 5,8 1 1,9-3-96,5-1-46,4-12-18,0-6-10,-1-6-7,-4-8-4,-6-9-6,-8-7-5,-5-7-4,-4-8-2,-10-6-6,-7-2 2,-6 0-8,0 5-6,-9 9-5,3 13 1,0 10-1,3 13-5,3 9-23,6 6-107,12-1-710,0 8 0,3-5 0,0-8 0</inkml:trace>
  <inkml:trace contextRef="#ctx0" brushRef="#br0" timeOffset="284483.6772">6001 7340 2987,'0'0'8,"0"0"14,4 2 31,1 6 27,4 9 22,4 7 15,1 13 14,-2 5 8,-2 3 8,-2-3 5,-6-7 15,1-6 9,-3-10 13,0-9 7,0-6-25,0-5-10,0-14-17,0-12-13,0-12-14,0-11-15,7-2-18,2 4-22,3 11-46,0 10-33,8 11 1,1 12-11,1 2-22,4 4-20,1 2-7,-1 6 0,-2 4-2,-6 6 3,-5 8 0,-6 7 3,-4-1 1,-3 0 15,-2-2 37,-3-6 39,4-6 32,-1-9 31,1-6 5,-1-5-1,4-15-1,-2-11-6,6-15-8,9-5-10,2-4-20,5 7-23,2 13-36,-2 10-49,-6 11-26,2 6-28,-3 3-16,0 7 0,0 3 6,-3 7 3,-2 6 4,0 5 11,-3 4 20,2 4 24,-6 3 24,3-3 23,2-2-45,5-3-293,-8-5-413,1-8 0,1-11 0</inkml:trace>
  <inkml:trace contextRef="#ctx0" brushRef="#br0" timeOffset="285213.7298">6803 7310 1339,'0'0'119,"0"0"41,0 0 25,3 1 12,-6 1 9,6 5 4,-3 1 2,5 6 2,2 2 3,2 8-101,0 11-15,-1 4-39,-3 11-23,-2 0-11,-3-2-6,0-5 5,0-8 48,0-13 98,0-8 22,0-8 4,0-12 5,-4-16 1,0-9-4,-1-17-3,4-15-9,1-3-5,6 2-53,1 7-100,-1 12-34,5 19-5,-1 9-10,4 10-16,5 5-8,7 9-6,-2 3 1,0 10-12,-3 1-1,-9 11 2,-6-1 9,-4 2-2,-4-1 4,1-2 17,-2-8 19,3-5 43,0-6 8,0-8 12,1-13-1,4-11-1,7-9-7,6-11-15,4-3-13,-2 7-8,-5 9-17,-3 10-33,-6 11-8,0 3-4,0 8-5,6 3-5,-3 7 9,0 7 8,0 5 16,-1 3 4,-7 6 3,2 1-12,-3 1-51,0 0-130,14-7-657,-8-6 0,3-6 0,3-11 0</inkml:trace>
  <inkml:trace contextRef="#ctx0" brushRef="#br0" timeOffset="285470.5063">7492 7272 2988,'0'-2'44,"0"-3"1,2 1 1,-2 1 9,3 9 12,3 9 10,0 13 13,1 7 6,-2 13 2,-2 3-24,-3-2-16,0-4-1,0-5-23,0-11-176,1-19-595,2 0 0,3-9 0,5-8 0</inkml:trace>
  <inkml:trace contextRef="#ctx0" brushRef="#br0" timeOffset="285901.5797">7902 7218 1214,'-5'-1'171,"-4"1"25,-9 0 34,-2 2 40,-5 3 23,-1 7 21,1 2 9,1 6 5,8 0 4,6 0-127,7 2-41,1-2-27,6-2-34,7-6-32,5-1-23,8-2-23,7-4-31,5 1-36,-4-2-16,-2 4-11,-7 2-2,-7 1-1,-7 3-2,-6 3-12,-1 1 3,-5 2 4,-5 1 19,-8 3 33,-4-1 12,-7 2 11,-9-4 1,1-5-28,4-11-131,8-12-163,0-8-306,12-14 0,7-5 0,12-6 0</inkml:trace>
  <inkml:trace contextRef="#ctx0" brushRef="#br0" timeOffset="286295.293">8281 7149 2416,'-14'-3'128,"-6"3"20,-8 0 9,-8 7 5,0 5 3,6 8 3,7 5 1,7 1 2,9 1-2,6-5-90,2-4-32,9-5-12,1-2-5,8-5-4,9-1-3,2-1-7,3 1-7,-2 2-9,-6 1-3,-6 1-8,-6 5-5,-10 1-5,0 5-6,-9 2 2,-5 4 0,-10 1 6,-4 2 6,-7-3 8,0-4 6,2-8 3,5-10-58,11-4-205,1-40-470,10 18 0,4-9 0</inkml:trace>
  <inkml:trace contextRef="#ctx0" brushRef="#br0" timeOffset="286523.2626">8338 7264 2869,'0'-3'76,"0"-1"3,0 3 2,0 1 2,0 8 3,1 9 0,2 6 2,-1 11 0,-1 6 0,1 2-76,-2-2-4,0-1-45,4-11-229,-1-12-402,8-2 0,1-11 0,12-6 0</inkml:trace>
  <inkml:trace contextRef="#ctx0" brushRef="#br0" timeOffset="287377.5627">8673 7311 2944,'-4'0'50,"-5"0"17,0 5 16,-3 4 6,7 8 8,1 8 4,2 6 3,4 3 2,5 0 3,1-1-29,4-8-20,6-6-17,2-6-14,4-8-11,0-6-24,-2-6-27,-4-7-36,-4-5-8,-10-8-4,-2-6 6,-8 0 21,-6-3 25,-5 7 6,-2 7 8,-5 7 17,7 6 25,1 8 34,8 1 10,5 0 1,3 1 7,8-1-20,12 0-14,9 0-3,10-1-1,8 1 1,-3-2 2,-1 4 2,-13 5-3,-5 6 1,-9 6-9,-5 6-5,-8 9-7,4-2-3,-7 4-1,0-5-4,0-2 1,3-3 6,-3-10 61,0-4 47,0-8 3,0-7 8,-7-11 2,4-16-3,0-14-2,1-14 0,7-6-1,8 3-8,5 10-63,2 9-53,4 16-4,0 7-5,2 4-5,4 6 3,4 3-1,-1 3-1,2-2-2,-5 10 0,-10-2 5,-3 8 8,-6 3 5,-7 7 8,-2 5 11,1 8 18,-5 2 9,2 3 7,3 1 0,0-4-1,1-1-3,-1-3-4,0-5-3,0-4-9,0-4-15,0-4-35,1-5-7,-4-3-33,0-3-61,3-4-97,-3 0-111,1 0-230,1 0-518,0 0 0,-1-3 0,1-1 0</inkml:trace>
  <inkml:trace contextRef="#ctx0" brushRef="#br0" timeOffset="317389.3845">23355 10424 1248,'0'-1'39,"-2"-2"9,2 3 9,-3-2 12,0 2 15,-5 0 20,-1 2 20,-4 0 10,-1 2 16,3 0-9,-3 1 9,-3 1 8,1-3 3,-4 0-4,-7-3-8,-3 2-16,-5 0-17,-2 2-7,0 2-12,0 2-17,9 6-16,5 0-14,3 7-10,7 3-6,-4-1-4,7 8-1,5 3-1,1 1 2,4 1-1,12 0 0,6 2-2,15-9-2,7-4-2,11-8-5,4-9-18,-3-6-72,-4-5-149,-10-18-513,-9 10 0,-11-6 0,-6-6 0</inkml:trace>
  <inkml:trace contextRef="#ctx0" brushRef="#br0" timeOffset="318219.2505">23532 10222 1596,'0'-5'143,"0"0"28,0 0 14,0 1 2,0 0 3,0 4 4,0 1 6,0 9 6,0 7 2,6 9-108,3 12-34,0 9-26,3 7-14,3 3-2,-6-2-2,-2-6-4,-3-5-4,-3-6-4,-1-9 2,0-10 8,0-5 16,0-10 0,0-8 0,0-8 1,0-8-1,2-8 3,1-1-1,0 0-2,1 5 0,3 8-8,-1 3-17,5 6 0,6 0-1,1 5-1,9-1-5,0 3-10,0 3-19,-4 5-6,0 4-6,-16 6-1,-1 9-2,-9 2 1,-1 4-1,-6 4 0,4-1 4,-1-2 9,1-3 15,5-6-17,12-7-227,2-5-419,11-8 0,7-10 0,20-7 0</inkml:trace>
  <inkml:trace contextRef="#ctx0" brushRef="#br0" timeOffset="318637.4102">24160 10587 1472,'-8'-7'130,"-2"-3"28,-2 2 17,-5 1 14,5 3 19,-3 4 14,-5 8 6,-1 1 3,2 12 1,5 1-93,3 7-30,7 2-27,1-1-16,9-6-16,0-2-14,3-8-10,6-7-8,3-6-3,9-9-4,-3-9-7,0-9-3,-10-3-1,-5-3 0,-5 5 5,-4 8-3,0 7-3,-1 9 0,1 3 0,0 8 3,0 7 4,0 3-2,1 7-6,2 2-28,7 2-28,2-3-28,10-6-163,1-30-429,1 13 0,-1-3 0,-1-6 0</inkml:trace>
  <inkml:trace contextRef="#ctx0" brushRef="#br0" timeOffset="318832.4794">24360 10544 1140,'0'14'136,"0"4"3,0 5 0,0 6-1,0-3-68,4-33-422,2 28 0,6-8 0,9-8 0</inkml:trace>
  <inkml:trace contextRef="#ctx0" brushRef="#br0" timeOffset="319207.0597">24582 10534 1958,'0'0'58,"0"0"18,0 5 11,5 4 5,0 8 0,4 9 1,3 5 1,-5 0 0,1-1 2,-1-8-27,-6-5 41,-1-7 9,0-5-7,-1-7 1,-2-13 1,-4-6 1,2-10 11,2-7 38,-3 2 46,3 4 17,3 12-56,-2 4-27,2 8-3,0 5-3,3 2-1,8 1 3,9 0-12,11 0-50,16-4-128,10-1-180,6-20-773,-7 14 0,-10-3 0,-14 3 0</inkml:trace>
  <inkml:trace contextRef="#ctx0" brushRef="#br0" timeOffset="321097.601">25317 10551 1184,'0'0'117,"0"2"52,-3 0 18,0 1 16,0-2 18,-2-1 25,0 0 20,5 0 16,0 0 13,0 0-65,0 0-29,5 0-47,9 0-17,10 0-10,20 0-18,16 0-25,15 0-18,8 0-19,3 0-25,-5 0-51,-13 0-115,-16-4-135,-19-3-114,-20-5-307,-9 5 0,-13 0 0,-2 1 0</inkml:trace>
  <inkml:trace contextRef="#ctx0" brushRef="#br0" timeOffset="321381.5297">25377 10657 1366,'2'3'78,"-2"2"29,1 1 26,4-1 16,2-2 8,16-3 3,8 2 4,19-4 0,13-5 0,8-5-51,9 0-70,2-3-237,-14 1-326,-18 6 0,-19 4 0,-17 1 0</inkml:trace>
  <inkml:trace contextRef="#ctx0" brushRef="#br0" timeOffset="321984.5924">25771 10377 1360,'0'0'67,"0"0"9,0 0 12,2-1 14,-2-3 11,0 4 3,0 0 2,0-3 5,0 3 5,0 0-48,0 0-15,0 0-7,0 0-7,0 0-11,1 0-10,2 3-2,2 2-1,-2 1-4,4 0-5,-4 0-4,3-2 2,-4-2 0,4 2-3,2-3-4,0 2 2,2 1-3,-1-2 2,1 3-3,-4 1 2,2 3 1,-2-1 2,-1 4 1,2 6 0,-4 4-1,1 9 1,-4 5 2,0 4 2,0 1 1,0-2 3,-4-3-1,-8-2 0,-2-6-5,-10 2-22,2-8-89,6-6-488,-3-3 0,10-5 0</inkml:trace>
  <inkml:trace contextRef="#ctx0" brushRef="#br0" timeOffset="323153.5838">26764 10345 1199,'-1'2'96,"1"0"46,0 1 31,-2 0 36,4-1 35,-2 1 29,0-3 25,0 0 5,0 0 5,3-3-59,9-5-25,14-3-39,10-4-29,13-3-27,5 1-34,-2 7-28,-9 3-26,-10 7-2,-10 9-7,-8 5-4,-7 6-8,-5 6-3,-8 8-2,-7 5-7,-15 2 6,-8 2 3,-11 3 5,-1 0-2,1-5 1,9-6 3,13-11 0,12-5 0,8-10 4,10-7 0,9-2-6,17-1-3,11 0-6,17-1-9,11 1-20,2 1-57,-3 4-100,-5-3-241,-14-1-416,-12 0 0,-6-6 0,0-14 0</inkml:trace>
  <inkml:trace contextRef="#ctx0" brushRef="#br0" timeOffset="323537.4324">27506 10340 2135,'-3'0'52,"-3"3"23,0 1 14,-1 6 10,6 10 7,-1 6 4,5 8 4,4 2 2,-1 3 0,7-3-33,7-5-8,3-8-9,7-11-10,5-4-10,2-8-6,-2-11-8,-3-9-18,-10-6-2,-13-3 2,-4-9-5,-10 1-1,-7-2-14,-4 6-3,5 4-3,-5 6 2,4 3 2,5 6 8,1 5-28,6 0-220,0-5-381,3 11 0,3-2 0,17-5 0</inkml:trace>
  <inkml:trace contextRef="#ctx0" brushRef="#br0" timeOffset="324709.4493">27947 10234 1656,'-3'5'60,"-3"0"38,0 7 16,0 3 18,-3 11 20,2 5 12,4 4 13,1 7 14,2-3 8,5 1-12,5-5-31,7-3-33,7-11-9,12-8-18,4-7-17,1-6-14,3-12-16,-5-9-25,-12-8-15,-12-7-7,-12-6-8,-12 0-5,-18 0-4,-9 8-2,-14 3 1,-7 9 0,4 7 4,8 6 15,17 1 12,14 2 3,8 3 2,12-5-8,3-1 3,15 0-2,15-4 1,14-3 0,15 2-2,3 1-2,-2 3-6,-15 7-3,-12 3-5,-15 0 6,-15 6-4,-7 0 2,-5 2 0,1 9 1,-1-2-1,5 5 2,1 8-1,0-1 3,1 8 5,1 2 0,2 0 2,4-2 1,2-3 1,7-3 6,7-10 5,9-7 2,8-5 2,10-5-3,0-8-2,0-4 2,-11-3-2,-13-5 1,-12-7 2,-15-1-10,-6-3 0,-9-7-8,-9 2 0,-2-4 0,-7 3 4,-2 3 2,-1 8 8,5 4-1,1 3-3,-1 8 5,1 0-2,2 2 5,-4 0-2,4 1-2,5 0 0,2 0-3,8-1-11,2 4-14,5 0 2,5 2 1,8 1-4,5 0-3,12 0 0,15 4 2,7-1-4,8 0-4,0-1 6,0 0 12,-9-1-4,-13 2-7,-14 3 0,-8 2 4,-11 3 0,-5 1 2,0 5 3,0 3 1,0 2 1,0 0 2,0 4 2,0 3 12,0 0 10,3 0 5,3-1 3,5 0 1,10-7 4,7-1 3,10-6 1,7-7-1,8-4-4,4-8-6,0-8-6,-9-6-6,-16-5-2,-18-7 0,-19 2 3,-24 1 1,-23 6-3,-19 8-1,-22 8-17,-13 3-97,7 3-179,18 6-651,28 4 0,26-2 0,21 0 0</inkml:trace>
  <inkml:trace contextRef="#ctx0" brushRef="#br0" timeOffset="387335.1807">172 9365 1456,'0'3'6,"2"-1"6,4 3 11,3 2 4,9 1 6,6 1 3,9-1 5,3-4 4,8-1 12,12 2 13,9-2 20,14-3 18,11 0 23,15 0 32,6 0 16,12 0 4,17 0 0,9 0-2,12 4-10,17-4-18,14 0-21,17 0-21,11-4-32,21 0-36,18-3-16,10 1-3,8-5 2,15 4 3,1-3 10,5-3 15,6-3 6,5 4 4,9 0 0,8-2 0,11-1-2,15 7-2,11-3-7,10 3-3,17 1-10,7 7-15,8-6-5,6 6-6,4-4 4,0 2 7,5-5 7,1 6 7,7-2 5,-5 0 4,6 3-1,4-3 4,8 1-3,-1-5-1,5-1-4,-1-1-9,-9 6-9,-6-3-5,-11 4-8,-13 1-6,-11 5 3,-9-3-1,-12 6 0,-8 0 3,-7 4-2,-6 0 1,-9 6 1,-14-3-7,-11 1 5,-15 1-4,-18 2-2,-20-6-1,-11 4 0,-18-1-4,-19-5 2,-15 1 0,-14 0-1,-18-4 3,-18 1-3,-13-2 5,-15 2-1,-12-1-3,-8 0 0,-8-3 1,-7 2-1,-15 2-1,-19-2 0,-18 1-7,-15-3 1,-13 0 3,-9-2 15,0 0 14,0-2 11,0 0 3,0 0 2,4 0 0,-4 0 1,0 0 8,0 0 2,0 0-4,0 0-10,0 0-8,0 0-8,0 0 1,0 0 0,0 0 1,0 0-3,0 0 1,0 0-3,0 0-1,0 0-2,0 0-6,0 0 0,0 0-5,0 0-1,0 0 1,0 0-1,0 0 0,0 0 4,0 0-7,0 0 1,0 0-1,0 0-1,0 0 0,0 0-1,0 0 0,0 0-3,0 0 2,0 0-2,0 0 4,0 0 2,0 0-1,0 0 0,0 0-1,0 0-1,0 0 2,0 0-1,0 0-11,0 0-2,0 0-3,0 0-2,0 0 2,0 0-3,0 0-30,-4 0-28,-5-2-12,-2 2-3,1 0-4,4 0-43,1-2-30,4 2-20,2 0-51,1 0-121,25-1-478,-22 2 0,-4-1 0,-5-4 0</inkml:trace>
  <inkml:trace contextRef="#ctx0" brushRef="#br0" timeOffset="390545.1016">2603 10403 2030,'3'-9'58,"1"-5"8,1-3 8,1-3 9,-3 3 15,0 1 29,-3 3 25,0-2 17,0 4 14,0 5-41,0-3-6,0 4-8,0 2-4,0 1-8,0 0-14,0-1-23,0 1-12,0-1-12,0 2-12,-3 1-5,2 4 0,-1 8-1,1 11 0,1 17-2,0 18 0,0 19-7,0 17-13,3 3-7,4 3 1,2-5-1,0-16-2,0-16 0,-2-17 5,-3-13 32,-4-13 28,0-13 6,-4-4 3,-3-11 2,-5-9-2,-3-7-1,-6-5-2,1-5-1,2 4-6,0 5-34,-4 7-32,-3 9-4,-6 4-3,-7 5-2,-1 6 3,1 3-1,7 7-1,8 1 0,7 3-3,10 1 0,6 2 2,6-1-5,10 0-12,5-1-6,8-5-5,10-3-29,3-9-53,3-4-103,1-9-221,-10-6-391,-9-2 0,-9-7 0,-6-4 0</inkml:trace>
  <inkml:trace contextRef="#ctx0" brushRef="#br0" timeOffset="390947.5923">2843 10372 965,'2'2'73,"4"5"17,2 9 11,7 9 18,6 12 33,6 16 22,2 13 10,-1 10 7,-4 5 7,-12 3-32,-6-1-39,-16-4-15,-14-4-26,-6-6-77,-2-9-153,-13-14-376,0-2 0,-2-21 0,-4-14 0</inkml:trace>
  <inkml:trace contextRef="#ctx0" brushRef="#br0" timeOffset="391321.4795">2105 10648 1610,'-9'2'45,"-2"5"32,-5 8 27,-7 7 14,8 10 14,-3 14 8,6 6 4,1 7 3,4 6 1,4 4-28,3 0-20,10 1-39,9-6-66,18-9-157,13-9-393,13-6 0,15-11 0,2-19 0</inkml:trace>
  <inkml:trace contextRef="#ctx0" brushRef="#br0" timeOffset="518701.3851">13683 6771 2650,'0'-1'91,"0"1"4,0 0 8,0 7 13,-6 12 17,-3 14 9,-2 22 6,-3 23 3,0 12 2,8 7-89,3 1 1,1-3-4,2-15-7,2-10-19,-2-16-52,0-17-82,0-21-690,0-9 0,0-18 0</inkml:trace>
  <inkml:trace contextRef="#ctx0" brushRef="#br0" timeOffset="519871.112">14012 6907 1544,'-13'4'64,"-2"1"18,-2 3 18,4 6 29,6 4 27,7 12 15,-4 9 17,-2 19 5,2 8 4,-1 6-34,2-1-17,2-9-2,5-12 5,5-12-1,5-17-13,7-13-11,11-11-15,9-15-9,8-15-19,2-13-10,-2-12-10,-9-9-14,-15-1-23,-16 7-27,-16 8-12,-20 7-7,-13 10-4,-9 12 4,-7 10 10,11 6 8,9 5-6,15 3-14,11-2 4,14 2 4,6-1 3,17-5 4,16-3 0,19-4 4,17-1 4,14 1 4,1 4 4,-5 4 9,-19 5-8,-20 9 4,-25 8 8,-19 11 5,-22 5 9,-17 12-1,-6 2 5,-1 3 2,2 0 2,15-4 4,11-3 9,12-5-9,15-6-6,10-9-10,15-3-2,7-10-3,13-6-6,1-7-4,0-8 1,-12-6-5,-11-9-10,-14-6-20,-12-14-7,-12-7-7,-12-4-6,-11 0-5,-3 2 2,-2 12-6,-4 4-1,4 9 2,7 8 6,3 6 20,9 4 5,3 3 6,6 4 0,0 2 8,12-4 2,10 0 8,11-4 2,17-3 3,12 0 0,1 1-1,-3 5 0,-12 5 2,-10 2 1,-20 4-1,-8 6 2,-8 1 2,-6 9 4,-5 7 6,-5 10 1,-1 4 3,0 8 2,4 1 4,7 0 2,5-3 12,10-9 10,5-7 6,10-6 0,12-14-7,11-3-2,10-10-3,2-11-4,1-8-7,-9-10-8,-11-5-23,-19-9-22,-17 1-10,-23 2-14,-14 4-18,-15 8-22,-9 11-42,-4 12-38,7 7-63,14 9-91,29-4-544,2 10 0,11 0 0,9 1 0</inkml:trace>
  <inkml:trace contextRef="#ctx0" brushRef="#br0" timeOffset="520060.9096">15619 7115 2140,'-4'17'47,"-2"8"8,-3 4 4,-6 9 2,2-4 4,-8 0-2,-2-5-9,3-3-98,-2-15-456,5 2 0,5-10 0</inkml:trace>
  <inkml:trace contextRef="#ctx0" brushRef="#br0" timeOffset="521238.1051">16028 6890 1544,'0'-2'74,"-2"-1"15,-4 2 10,-4 2 11,-3 11 20,-4 10 11,1 9 6,1 9 1,8 4 4,4 1-49,6-7 9,9-6 11,1-6 1,8-14-6,6-7-20,3-5-11,7-14-6,-3-7-7,2-7-10,-7-8-23,-7-6-21,-9 0-23,-9 0-13,-7 9-3,-4 3-3,-7 10 2,-2 3 1,-2 6 6,-1 4 10,6-2 15,5 1 2,7 0-1,-1-1 0,10-1 1,8-3 1,4 1-2,10-1 2,11 3-3,-1 3-3,4 6-6,-5-2-3,-4 6 1,-7 2-1,-8 7-1,-8 5 0,-4 6 1,-4 3 0,-1 7 1,3-1-1,0 2 0,2 0 3,6-3 0,2-5 3,6-3 2,2-9 2,6-5 2,2-6-1,-1-5-1,6-8 0,-4-7-1,-5-6-4,-5-8-6,-9-7-4,-11-5-3,-10-3-5,-16-5-3,-12 8-1,-11 6 0,-6 6-1,-1 11 3,14 6 1,11 5 8,13 3 5,9 2 6,6 3 3,4-2 3,9-3 1,18-2-1,12 0-1,21-3 2,9 2 0,3 2-2,-4 6-4,-8-1-4,-14 4-3,-11 2-2,-14 4 1,-3 2 1,-7 10 5,-3 2-2,4 7 4,0 6 9,5 4 7,1 2 7,2 1 6,10 0 15,1-2 9,6-8 10,6-1 9,3-7 3,1-7 2,3-8-7,-3-6-7,0-4-5,-3-10-4,-7-6-9,-11-7-1,-15-7 4,-15-4-10,-17-2-4,-17-6-4,-13 2 0,-7 1 1,-9 10-1,4 2 0,12 11-6,6 7-9,15 6-16,8 4-2,1 0-12,5 3-35,5 2-65,-7 1-96,55 0-726,-49 3 0,4-1 0,-8-5 0</inkml:trace>
  <inkml:trace contextRef="#ctx0" brushRef="#br0" timeOffset="524335.3664">12752 8274 2402,'0'0'113,"0"0"31,0 0 25,0 0 21,0 0 16,0 0 11,0 0 9,-4 0 3,-3 0 2,-10 0-80,-10 0-28,-12 2-32,-10 2-21,-4 2-22,0 1-17,7 1-9,10-2-10,17-2-4,6 0-1,10-2-2,3-1-3,3-1 4,-6 0-3,6 0 0,-3 0 0,0 2 1,0 4 1,0 5 0,-3 3-1,0 3 1,-5 5-2,-2-1-1,1 0 0,3 0 0,-1-4-1,7-4 0,0 0-1,0-2-2,4-4 0,-1 2 1,10-4 2,10-4 1,4 1 0,4-4 0,6 4-1,-4 2 0,-3 1-3,-5 7 3,-2 3-2,-9 3-4,-4 1 2,-6 5-3,-4-1 1,0 2 2,-8-3-2,-8 2 4,-4 2 3,-11-1 1,-5 3 0,-3-5 1,1-3-39,-4-9-63,5-5-73,8-10-125,17-10-530,2-3 0,8 2 0,14-6 0</inkml:trace>
  <inkml:trace contextRef="#ctx0" brushRef="#br0" timeOffset="524654.2956">13078 8194 1509,'0'0'134,"0"0"7,0 3 7,0 7 11,0 6 6,-3 15 3,-3 13 2,-11 15 5,-5 13 6,-7 5-127,-2 2-2,1-4-5,7-4-8,5-16-10,10-5-21,7-14-186,1-22-422,7-2 0,6-9 0,4-14 0</inkml:trace>
  <inkml:trace contextRef="#ctx0" brushRef="#br0" timeOffset="524858.1789">13182 8765 2558,'-6'7'8,"0"4"1,-3 3 0,3 2 1,1-1-1,4 0-5,1-8 5,4-2-12,7-5-91,1-12-409,0 0 0,0-8 0,-6-11 0</inkml:trace>
  <inkml:trace contextRef="#ctx0" brushRef="#br0" timeOffset="525291.5514">12685 8285 1688,'-1'1'121,"-1"3"13,2 7 19,-1 0 8,4 0 11,1 3 12,5-2 11,6-5 4,2-6 5,4-1-88,-3-1-31,-6-8-12,-1-2-18,-6-5-8,-3-1-10,-2 0-11,-4 5-11,-1-1-3,-1 6-5,-2 6-1,-1 1 0,-1 0-2,2 1 0,4-1-4,1 3-10,3 0-17,0-3-24,0 1-4,3-1-30,-3 0-100,4 0-78,3 0-61,-3-1-216,3 2 0,-1 3 0,-6 2 0</inkml:trace>
  <inkml:trace contextRef="#ctx0" brushRef="#br0" timeOffset="530259.2532">15747 8265 472,'0'-3'79,"0"1"40,4-1 32,-3 0 27,-1 3 13,2 3 0,-1-3 4,-2-3 11,1 3 6,1 0-39,-2 0-24,1 0-29,-5 0-18,-1 0-11,-4 0 0,-6 3 9,-6-3 6,-4 0-3,-4 3 0,0-2-3,5 0-9,3 2-11,5 0-11,4-2-17,2 2-12,1-1-8,3 0-9,-3 2-8,-1 1-2,2 0 0,-3-1 3,4 0 3,1-1 2,4-1-1,-1-2 1,4 0 0,0 0 0,0 0 4,0 0 2,0 3-1,4-2-4,-1 2 0,-3 1-1,3 2 10,-2 2 5,-1 1 0,0 3 2,0 0-5,0 1-2,0 2 0,2-1 0,2 0 0,1 1-3,2-3-10,1 0-6,-1-1 0,-1-3 2,5-5 4,-1-2 0,4 1-2,2-4 0,7 2-2,-3 0 0,-2 0-1,-1 0-1,2 2 1,-1 3-7,-6 4-4,4 2-2,-7 1 1,-1 5 1,1-4-3,-2 3-3,-4 1 2,1-4-1,-1 1 7,-3 0 11,-3-3 11,-4-2 13,0 0 5,-10 1 2,-5-2 7,-3-1 13,-2 0 2,-3-2 5,2-3-5,1-2-9,1 0-11,7 0-13,7 0-5,4 0-1,2 0-3,6 0-6,-1 0-5,1 0-3,-2 0-5,1 0 0,-1 0 0,1 0-1,1 0-4,0 0-19,-2 0-29,2 0-59,0 0-67,0 0-84,6-4-196,1 1-391,0-2 0,5 0 0,9-3 0</inkml:trace>
  <inkml:trace contextRef="#ctx0" brushRef="#br0" timeOffset="530778.4175">16243 8614 1395,'1'0'111,"1"0"34,-2 0 16,1 0 6,-1 0 8,0 0 8,-1 0 8,-5 1 23,-5 4 14,-7 5-59,-12 5-24,-15 6-23,-20 8-8,-10 2 3,-15 4 2,-4 1-1,-1 0-3,10 0-22,7-4-8,18-8-11,13-2-14,15-5-11,13-8-8,5-1-11,8-3-11,-1-1-29,0 1-52,4-4-87,2 2-136,-1-6-501,4 2 0,-2-1 0,4-1 0</inkml:trace>
  <inkml:trace contextRef="#ctx0" brushRef="#br0" timeOffset="531076.0479">15541 9174 2273,'0'12'79,"0"8"11,0 9 8,0 12 4,-3 5 4,3 5 2,-1 2 2,-2 3 1,1-6 2,2-6-56,-1-5-24,1-11-23,0-8-68,3-13-204,-2-2-332,2-11 0,7-7 0</inkml:trace>
  <inkml:trace contextRef="#ctx0" brushRef="#br0" timeOffset="531738.9349">15862 9278 3213,'-9'3'30,"-5"3"17,-2 7 6,-2 6 4,1 10 3,7 8 4,3 1 4,5 1 3,4-4 6,3-6-13,7-6-8,5-8-14,3-7-3,7-5-3,3-10-3,1-7-2,1-11-4,-4-7-4,-10-8-7,-9-3 1,-5-6-3,-12 3-4,-4 5 2,-5 5 0,4 9 3,-1 11-1,8 6-4,5 4-2,1 1 4,7 1 3,10 2-1,10-1 3,4 1-3,7 0 1,-3 3-2,-7 2 2,-5 8 9,-10 4 6,-6 5 2,-4 7-4,-3 4 10,0 3 0,0 2 3,0-2 0,4 0 1,2-2 0,2-6 0,4-6-1,6-10-3,4-6-3,4-6-8,5-10-6,1-8-4,-5-9-6,-10-3-2,-8-8-8,-12-2-10,-13 0-9,-11 2-33,-6 8-36,-1 6-40,-4 9-59,12 5-174,7 4-458,13-3 0,3-1 0,10-12 0</inkml:trace>
  <inkml:trace contextRef="#ctx0" brushRef="#br0" timeOffset="532048.094">16371 8323 2378,'0'0'56,"-3"0"24,3 0 16,0 2 12,7 2 8,17 7 5,13 3 1,15 4 0,14 5-21,2-1-129,9-7-626,-32 3 0,-21-1 0,-8-6 0</inkml:trace>
  <inkml:trace contextRef="#ctx0" brushRef="#br0" timeOffset="532277.9666">16718 8182 1753,'-6'0'96,"-6"8"22,-2 7 9,-6 11 2,-3 7 3,-5 15-1,-6 14-10,0 7-39,-2-2-72,7-7-145,11-20-377,9-5 0,7-19 0,12-12 0</inkml:trace>
  <inkml:trace contextRef="#ctx0" brushRef="#br0" timeOffset="532544.9515">17003 8144 2550,'0'-3'31,"0"1"6,0-1 6,0 3 4,0 15 2,0 10 1,1 14 1,-1 8 1,0 8 0,0 0-29,0-3-3,0-8-17,0-5-113,0-25-469,5 4 0,5-10 0,8-12 0</inkml:trace>
  <inkml:trace contextRef="#ctx0" brushRef="#br0" timeOffset="533683.0451">17298 8165 2159,'-11'-4'22,"1"1"14,-6 1 21,0 5 26,4 11 8,-2 12 11,5 7 6,6 9 5,9 2 8,11-1-11,14-7 6,12-6-8,8-11-14,2-12-23,-2-2-7,-9-10-9,-9-8-5,-12-6-4,-11-10-9,-4-9-10,-13-9-7,-14 2-7,-5 2-6,-7 3-3,-8 12-4,6 7 1,3 9 0,9 1 1,10 8 1,8-2 2,5 3-2,9-2 3,11-1 0,11 1 0,9 1-6,17-5 3,1 4-1,0 1-2,-9 1-1,-11-1-1,-16 7 0,-8 3 0,-8 2 1,-3 5-1,4 7 10,-1 3-2,4 1 2,3 1 0,1 2 2,4 0 2,1-1 1,7-4 0,-1-6 1,-1-5 3,0-6-2,-7-3 0,0-6-3,-7-4-1,1-8-1,-2-6-1,-6-11-7,-2-6-1,-2-4-3,-11-2-6,-3 6-1,-8 1-1,-10 11 1,-3 4 0,0 10 1,1 4 0,13 1 7,4 4 4,12 1 6,2 1 5,4 1 2,0 0-2,0-3-1,0 1 0,4-1-1,2 0 1,1 0-2,10 0-7,-1 3-5,12 0-6,-1-3-1,3 3 1,1 0 1,1 0-2,0 0 3,3 3-1,4 0 1,5 1 2,3 3 1,-2 0 4,-8 2-2,-14 0 2,-9 5 2,-11-1 4,-6 5 4,-4-1 9,0 6 5,0 0 1,-3 0 7,4 3 6,2-3 5,3 0 5,9-3 8,6-5 4,10-4 0,8-6-8,9-4-5,0-5 1,-3-6-6,-8-4-8,-7-7-7,-16-7-12,-7-5-17,-14 0-15,-8 0-15,-6 4-17,-6 3-29,-3 12-51,4 8-72,12 2-215,1 8-336,11 2 0,6-2 0</inkml:trace>
  <inkml:trace contextRef="#ctx0" brushRef="#br0" timeOffset="533895.9283">18611 8133 2241,'0'18'61,"-3"6"5,-3 6 8,-4 5 1,-2 2 0,0-6 1,-3-4-9,6-6-46,2-9-165,0-6-378,7-5 0,0-11 0,10-15 0</inkml:trace>
  <inkml:trace contextRef="#ctx0" brushRef="#br0" timeOffset="535151.9727">18885 7895 2474,'-6'0'17,"-3"0"8,-3 7 7,3 7 6,1 8 8,1 9 3,3 6 1,4 1 3,0-1 5,1-7-10,8-5-2,2-10-6,1-3-8,7-7-4,4-5-11,1-6-3,0-8-16,3-8-16,-4-11-9,-11-11-2,-4-2 0,-9 0 9,-14 6 7,-6 10 4,-5 11 4,-1 4 3,2 4 17,2 5 25,11 1 14,6 1 3,3-2-4,3 1-9,9-1-6,0-1-3,17 0 1,8 6 0,10-1-3,3-1-11,1 3-8,-11 0-3,-10 3 2,-11 4-1,-9 3 3,-3 7 1,-4 5 0,0 3 0,0 1 3,3 5 7,4-2 4,5 3 3,7-2 7,8-5 5,3-6-2,4-4 5,-1-9 0,-3-3 3,-5-7-1,-2-7-7,-13-8-6,-7-11-6,-6-7-5,-14-9-7,-8 2-3,-3 1-10,-7 8-5,5 7-5,10 10-1,6 4 2,11 5 0,-1 1 1,8-3-1,6 2 1,7-2 0,10-2 4,7 1 1,6 3 1,-5 5-3,-3 1-2,-8 5 0,-6 3 2,-9 8-2,3 5 0,-3 4 1,0 10 5,2 4 4,4 0 11,3 2 12,3 2 12,6-9 16,9-6 7,2-4 6,4-6 1,1-12 4,-3-2 4,-9-5 4,-4-7-9,-14-7-10,-5-13-9,-13-7-14,-11 0-11,-11-3-6,-4 8 2,-9 10-6,0 8-9,1 10-12,3 4 0,4 3 1,10 1-3,5 1 2,10-4 1,2 3-1,3-3-4,1 1 3,-1-1-1,2 2 4,-1 1-1,-1 0-2,2-1 0,0 1-1,0-2 0,0 1 2,0-2-1,0 1 0,0 1 0,0-2 0,0 0 1,0 0-5,0 0-8,0 0-20,0 1-22,0-1-22,0 0-31,0 3-32,0-3-58,0 2-138,0-13-499,0 10 0,-4-2 0,-10-1 0</inkml:trace>
  <inkml:trace contextRef="#ctx0" brushRef="#br0" timeOffset="537239.8745">9530 7471 531,'-3'0'50,"3"0"6,0 0 12,-2 0 17,2 0 28,0 0 32,0 0 26,0 0 16,0 0 15,0 0-36,0 0-9,0 0-7,0 0-3,2 3-5,4 2-10,12 8-12,10 6-15,14 6-13,16 7 3,8 4 8,5 5 8,1 2 10,-5 2 3,-2 4-3,-9-2-10,-11 2-11,-8-6 0,-15-4-2,-7-3-14,-6-8-12,-6-5-5,-2-9-11,-1-2-12,4-10-55,0-2-61,0-6-100,18-14-622,-15-3 0,2-5 0,-9-10 0</inkml:trace>
  <inkml:trace contextRef="#ctx0" brushRef="#br0" timeOffset="537667.8689">9653 7382 1563,'5'-1'42,"6"-1"28,6-3 22,12-2 22,4-3 15,8-7 9,7-2 4,6-3 1,4 2-1,13-2-27,9 3-13,0 2-31,-1-1-34,-5 2-65,-9 1-155,-15 0-354,-14 1 0,-9 0 0,-9-4 0</inkml:trace>
  <inkml:trace contextRef="#ctx0" brushRef="#br0" timeOffset="547786.2478">16045 9428 492,'0'-2'47,"0"2"10,0 0 8,0 0 8,0-3 4,0 6 1,0-6 1,0 3 0,0-1 4,0 1-14,0 0 23,0 0 9,0 0 31,3 0 20,-3-3 17,3 3 11,-1 0 4,0 0-1,1-1 3,3 1-14,9 0-41,9 0-23,19-4-75,19-3-164,15-20-447,19 5 0,17-12 0,15-12 0</inkml:trace>
  <inkml:trace contextRef="#ctx0" brushRef="#br0" timeOffset="548597.1687">19358 8009 1480,'-3'0'148,"-2"0"36,-1 0 26,3 1 14,0-2 14,3 1 16,0 0 11,0 0 25,0 0 37,6 0-95,11 0-28,11-6-29,19-5-25,25-7-14,18-7-13,11-4-19,2-3-19,-10 3-45,-12 3-65,-24 7-69,-23 5-108,-18 4-160,-13-2-475,-12 9 0,-1 3 0,-1 3 0</inkml:trace>
  <inkml:trace contextRef="#ctx0" brushRef="#br0" timeOffset="557262.7762">13329 7919 750,'0'0'62,"0"0"23,0 0 6,0 0 9,0 0 23,0 0 27,-1 0 31,1-2 27,-2-1 16,-1 0-23,-3-2-19,-2-1-18,-3 1-3,-7 1-8,-2-2-16,-5-1-21,-6 3-26,-3 0-25,-13-1-15,-3-1-9,-7 0-6,-8 1-1,-6 0 3,-6 3 3,-6 2 3,-4 2 2,-4 4 9,-3 5 14,-1 3 13,1 7 8,3 5 2,5 2-3,8 4-4,8 2-5,9 3-7,4 1-6,11 3-13,0 4-14,8 2-13,3 7-10,5 4-1,2 4-3,1 5-1,6 4 1,5 0-2,9 2 4,3-1-2,4-4-2,8 2 2,5-5 1,8 0 2,9 4 0,10 0 1,7-2 1,7-1 1,11-3-5,4-7 4,8-8 1,9-4-1,1-10-2,8-8-1,7-9 2,3-10 0,10-6-4,4-9 1,2-10 0,-2-11-3,-1-8-4,-5-12 4,-4-9 2,3-7-3,-10-6 1,-5-6 1,-10-3-1,-16 2-3,-10-2 1,-14-1-3,-16-1 6,-15 1-4,-11-3-2,-16 7 4,-16-1-2,-16 7-1,-15 7 5,-19 3 1,-9 5 1,-10 6 2,-2 6-1,2 6 1,1 4-1,5 8-3,4 6-3,9 5 3,2 5-6,2 6-1,6 1-1,1 3 1,3 0-3,10 5-1,6 2 2,11 1-4,13-2-4,10 2-8,4-3-4,7-1-15,4 2-35,-2-6-41,2 4-53,-1 1-85,11-5-212,-8 5-342,-1-5 0,1 0 0,-1-5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2:29:26.252"/>
    </inkml:context>
    <inkml:brush xml:id="br0">
      <inkml:brushProperty name="width" value="0.05292" units="cm"/>
      <inkml:brushProperty name="height" value="0.05292" units="cm"/>
      <inkml:brushProperty name="color" value="#FF0000"/>
    </inkml:brush>
  </inkml:definitions>
  <inkml:trace contextRef="#ctx0" brushRef="#br0">4187 1202 1438,'0'0'69,"0"0"10,2 0 13,-2 0 25,0 0 4,0 0 3,-2 0 1,1-1 13,-2-2 8,1 2-47,1-2-14,-1 1-8,1-1-15,1 3-24,0 0-2,0 0 2,0 0 12,0 0 2,0 0 1,-2 0 1,0 0-2,0 0 3,-1 0 7,3 5 8,-3 10 10,3 9 8,0 22-3,3 19 7,-3 13 7,0 14 5,3 9 3,-3 3 7,0-3 3,-3-6-4,0-7-1,-2-11-13,1-13-9,1-20-17,1-12-10,2-13-12,0-13-26,0-4-82,0-7-84,-1-6-127,1-14-607,0 9 0,1-5 0,-1 2 0</inkml:trace>
  <inkml:trace contextRef="#ctx0" brushRef="#br0" timeOffset="556.5733">4487 1794 2272,'0'2'33,"0"4"23,3 10 19,0 11 6,0 8 2,2 12 1,3 7 8,-2-1 8,-3-5 15,-1-7 8,4-12 9,-6-10 19,0-9-8,2-7-5,-2-6 2,-5-14-2,-3-9-8,0-14-8,5-14-13,3-7-24,16-2-27,14 7-44,8 8-9,7 9 1,3 8-4,-1 11 0,-8 8-5,-9 5-2,-5 12 0,-9 9 7,-3 8-4,-5 8 4,-4 12-3,-2 9-2,-2 3-2,0 1-23,0-1-55,0-1-77,10-10-221,-4-9-382,5-13 0,10-13 0,9-25 0</inkml:trace>
  <inkml:trace contextRef="#ctx0" brushRef="#br0" timeOffset="822.6417">5264 1252 2241,'4'0'72,"-1"7"20,1 18 15,2 16 9,-4 19 2,3 26 0,-4 12-5,-1 6-17,-1-7-13,1-12-45,1-13-59,-1-19-109,6-23-170,-3-10-248,-3-15 0,3-11 0,-3-17 0</inkml:trace>
  <inkml:trace contextRef="#ctx0" brushRef="#br0" timeOffset="1681.979">5128 1835 1680,'0'0'194,"0"0"-1,0-1 2,6-2 5,13-2 2,21-1 1,23-3-2,27 0-2,21-4-5,0 1-155,-14-1-58,-23 0-44,-33 0-5,-23 1 3,-23-4 19,-14-1 23,-8 0 17,-5-3 8,-4 8 6,-3-2 6,-2 11 16,2 3 46,3 10 16,3 12-1,6 7-13,6 9-19,11 6-13,10-1-2,10-1 0,11-1 2,12-5-3,12-8-3,11-8-31,8-12-45,4-7-54,-3-13-78,-11-11-97,-17-11-22,-17-3 68,-14-3 97,-6 5 63,-6 9 7,-1 9 21,7 10 39,0 4 49,0 8 74,0 8 97,0 6 19,7 5-70,-1 8-98,3-1-61,-1 2-7,-1-3-1,-4-3-2,-2-6 1,-1-5 6,0-5 4,-1-9 3,-2-7-1,-3-11 0,2-16 1,2-14-3,7-7 2,11 0-1,5 7 1,5 11-6,11 14-7,4 10-1,8 3-1,6 7 1,4-1-1,-4 0 0,-2-3-3,-17-7-4,-7-3-10,-16-2 0,-5-5 1,-12-4 2,-7 1-1,-3 2 2,-5 6 0,-1 5 2,-4 12 3,1 9 3,1 14 8,2 11-1,4 6-1,11 6 0,3 2-1,12 0-2,12-6-20,14-6-86,17-7-166,10-14-418,8-6 0,4-13 0</inkml:trace>
  <inkml:trace contextRef="#ctx0" brushRef="#br0" timeOffset="2037.6476">6791 1601 2696,'-11'0'35,"-5"4"8,-10 6 12,-2 5 6,4 6 3,4 1-1,10 1 2,6-5 3,9-2-1,10-2-27,9-2-5,6 0-12,12 0-24,8 4-18,-3-1-12,-8 5-1,-9 1-3,-17 1 4,-10 0 9,-10 5 5,-13 2 6,-8 2 9,-2 0 16,-8-2 13,-1-8 12,1-10 2,7-8-22,4-11-124,14-27-524,7 0 0,11-19 0,16-12 0</inkml:trace>
  <inkml:trace contextRef="#ctx0" brushRef="#br0" timeOffset="2288.8335">7250 1284 2656,'0'-3'60,"0"-2"4,1 5 5,2 8 5,5 18 0,-3 23 7,3 18-1,-2 21 2,-1 11-18,-4 5-104,3-11-27,-4-8-40,0-19-21,3-17-12,-3-18-99,0-24-277,0-4 0,-3-13 0,1-17 0</inkml:trace>
  <inkml:trace contextRef="#ctx0" brushRef="#br0" timeOffset="2450.8337">7167 1809 2575,'-12'-3'134,"0"-1"20,-2 3 7,4-4 2,6 1 14,12 4 8,14 0 2,26 0-37,24 0-141,28-14-788,5 3 0,3-5 0</inkml:trace>
  <inkml:trace contextRef="#ctx0" brushRef="#br0" timeOffset="3650.7615">1658 1624 1992,'-2'-1'63,"2"-2"1,-1 3 8,-2-2 39,3 7 30,0 11 26,-1 11 16,2 14 6,-2 22 2,-4 12-59,-1 7-3,-2 5 9,-2-9 18,2-14-13,2-17 29,3-19 31,3-15-13,-3-10-2,2-16-5,1-13-4,-2-18-14,0-14-18,1-17-25,2-10-29,-1 1-59,5 4-57,3 8-5,5 13-8,7 13 4,2 13 2,4 13 9,2 7-7,1 8-28,3 3-29,-4 2-37,0 3-23,-3 4-20,-4 3-3,-5 7 0,-8 0 0,-5 10 9,-12 2 26,-12 5 43,-14 7 44,-10 2 55,-10 6 33,6-3 22,6-2 11,17-12 6,11-7 6,12-10-2,3-10-7,0-4-11,8 0-11,7-2-19,6-2-10,15 3-8,6 0-17,0 2-21,2 7-15,-11 1-8,-5 5-4,-12 7-6,-8 4 4,-6 0 12,-14 6 10,-5 0 14,-8-1 20,-8-2 15,-3-4 9,0-6-1,8-5-44,6-9-116,31-10-713,-15-7 0,7-7 0</inkml:trace>
  <inkml:trace contextRef="#ctx0" brushRef="#br0" timeOffset="4060.5666">2237 2021 2816,'-15'-4'83,"-3"-4"4,-6 2 5,-6 3 6,4 5 1,4 5 2,4 8 5,6 9 3,6 1 3,4 8-77,1 2-1,4-3-3,3-2-6,6-6-1,0-4 2,9-8 3,4-9-3,0-6-5,0-11-2,2-6-9,-4-6-10,-5-6-5,-3 4-4,-9 5-24,0 6-7,-6 12-3,0 7-3,0 9-9,3 6-22,4 4-12,1 4-14,7 1-5,5-6-91,20-8-436,-10 2 0,6-11 0,-1-1 0</inkml:trace>
  <inkml:trace contextRef="#ctx0" brushRef="#br0" timeOffset="4520.5611">2502 1961 1504,'3'0'47,"-3"0"33,0 2 24,4 6 23,1 2 17,3 9 7,-2 7 4,4 8 0,-4 0 4,-3 0-33,-3-3-9,0-6-21,0-6 9,0-6 10,0-6-10,0-3-5,0-11-1,-3-8 0,-2-11-3,4-12-2,1-4-3,3-2-13,11 3-31,10 8-31,4 7-6,7 10-6,0 4-5,-2 10-10,-8 2-12,-1 3-13,-4 6-11,-5 6-8,-4 4-8,-1 10-2,-10 1-1,3 6-1,-6 4 3,0-2-48,0-3-79,3-8-133,-4-2-255,4-11 0,4-8 0,2-10 0</inkml:trace>
  <inkml:trace contextRef="#ctx0" brushRef="#br0" timeOffset="4764.7538">2919 1659 1738,'0'-7'144,"0"-1"-8,0 3 5,3 1 21,6 8 12,3 13 4,6 15 2,2 10 0,-1 13-1,-7 10-145,-6 2-40,-1 1-42,-5-1-98,-2-10-149,2-6-255,2-9 0,-2-17 0,0-13 0</inkml:trace>
  <inkml:trace contextRef="#ctx0" brushRef="#br0" timeOffset="5084.8274">3163 1811 2640,'-3'-1'70,"3"1"8,0 1 10,-5 11 12,-3 8 5,-6 13 4,-10 11 5,-6 14 6,-2 0 12,0-2-58,8-7 3,8-9-2,6-15 1,9-9-7,1-5 3,4-5 1,9-3-4,11-3-22,13 0-61,16-3-65,10-3-33,7 0-90,27-6-554,-32 10 0,-7-3 0,-12 2 0</inkml:trace>
  <inkml:trace contextRef="#ctx0" brushRef="#br0" timeOffset="9176.6094">2961 3402 1876,'0'0'138,"0"0"24,0 0 20,0 2 10,0-5 7,0 1 9,0-1 3,-7 1-3,-1-2 4,-10-1-108,-6 4-22,-12-3-19,-2 4-15,-4 5-5,4 8-8,2 5-9,12 3 0,9 5 1,8-1-2,5-2 4,2 0 4,5-7 12,-1 0 8,8-7 4,2 0 5,11-6 3,1-6 1,4-8 0,0-5 0,1-7-8,-9-6-17,-4-2-17,-9 2-17,-6 6-17,-1 7-25,-4 6-8,2 6-1,0 8 3,2 5-1,-2 11 4,4 9 5,2 8 4,3 9 4,3 0 9,3-1 14,-1-6-105,20-10-308,-22-9-356,-3-12 0,6-13 0,-3-14 0</inkml:trace>
  <inkml:trace contextRef="#ctx0" brushRef="#br0" timeOffset="9457.6183">3098 3202 2384,'0'0'38,"3"0"7,0 1 6,7 9 4,6 4 0,6 15 3,5 11 8,0 14 16,-1 9 8,-8 7-30,-12 5 4,-4 5-6,-16-2-7,-15-3-18,-7-7-54,-10-11-144,-8-24-435,-4-2 0,-6-20 0,-1-18 0</inkml:trace>
  <inkml:trace contextRef="#ctx0" brushRef="#br0" timeOffset="9709.5432">2281 3371 1666,'-9'17'145,"-8"14"11,-2 13 6,-7 19 3,8 8 2,7 7 0,10-2-4,15-2-40,35-13-273,-5-9-402,12-10 0,16-18 0,12-12 0</inkml:trace>
  <inkml:trace contextRef="#ctx0" brushRef="#br0" timeOffset="10350.5514">5101 3430 2091,'-15'0'58,"-14"0"5,-8 0 15,-6 0 25,3 3 16,2 2 5,10 4 2,8 3 5,4 2 3,3 4-42,6 2-6,0 6-1,7-3-9,-3 3-24,6 0-14,5-3-2,5-1-3,6-3-2,8-3-5,8-5-2,1-4-5,3 0-3,-4-3-5,-5 0-4,-11 3-2,-6 3 3,-9 2-1,-1 5 0,-9 0 4,-6 8-1,-8 0 1,-4-3 4,-10-2 2,-1-5 3,-3-10 2,7-3-5,2-9-17,7-11-21,14-5-94,16-6-258,-5-1-287,15 2 0,9-1 0</inkml:trace>
  <inkml:trace contextRef="#ctx0" brushRef="#br0" timeOffset="10572.4864">5411 3511 1950,'0'0'77,"-3"2"12,3 8 8,-2 7 4,1 12 5,-1 11 0,-1 6-5,3 3-24,-3-3-99,3-11-169,0-11-307,0-6 0,3-11 0,3-7 0</inkml:trace>
  <inkml:trace contextRef="#ctx0" brushRef="#br0" timeOffset="11170.5075">5568 3520 1905,'0'0'78,"0"3"13,4 4 7,-1 6 2,1 4 3,2 9 1,-1 0 3,1 0 0,0-2 3,-5-5-53,1-4 19,-2-7 11,0-2 2,0-6-1,0-3 0,-2-8-3,1-9-4,1-6 13,4-3 6,9-6-2,3 6-32,4 6-25,4 3-6,-3 6-5,-1 9-2,-1 3-3,-1 2-2,-3 5-17,-2 6-12,-5 6-5,-6 5-2,1 3-2,-3 5 2,0-4 1,-3-3 4,6-4 16,-3-6 36,0-10 10,0-6 3,0-6 0,0-16-2,9-4 2,9-3-1,4-3-4,3 6-7,-1 12-26,-5 9-47,-7 8-14,-3 6-7,-3 10-1,-3 5 6,-1 4-6,-2 5-10,0 1-15,0 0-4,0-7-49,1-1-89,4-13-503,2 0 0,10-7 0,11-9 0</inkml:trace>
  <inkml:trace contextRef="#ctx0" brushRef="#br0" timeOffset="11670.6207">6192 3465 2122,'0'1'87,"0"4"19,0 9 14,3 7 8,0 12 9,-1 14 4,4 10 1,1 8 3,-6 5 1,1-3-63,1-3-24,-3-9-19,-2-11-12,2-11 2,2-15-9,-2-10-4,0-18-1,0-13-4,0-20-2,0-18 0,0-19 0,0-7 3,0 3 7,0 6-6,0 14 12,1 12 2,6 12 0,2 11 1,7 7-2,5 5 1,6 7-7,-1 5-19,4 5-29,-3 5-24,-4 4-22,-4 6-4,-11 4 0,-5 7 8,-3 6 17,-9 0 7,-9 5 12,-9-1 16,-5 3 23,0-5 17,7-4-5,8-10-79,11-17-601,6-10 0,3-15 0,9-23 0</inkml:trace>
  <inkml:trace contextRef="#ctx0" brushRef="#br0" timeOffset="11901.1595">6649 3131 1162,'0'0'45,"2"3"14,1 7 12,5 12 13,0 18 19,1 18 7,-2 19 1,-4 7 3,0 4-3,-3-9-49,4-14-127,-1-22-328,1-5 0,4-17 0,1-10 0</inkml:trace>
  <inkml:trace contextRef="#ctx0" brushRef="#br0" timeOffset="12234.8854">6874 3557 3224,'0'0'12,"0"0"6,4 0 10,7-3 2,1 1 4,10-2-3,4-4-6,-2-2-13,-3 0-19,-6-5-34,-12 1-10,-3 2-4,-8-1 8,-9 1 27,-4 6 20,-5 3 26,-1 6 26,3 11 23,0 9 19,3 9 30,10 5 11,5 6 0,1 1-23,11-5-57,10-3-118,11-14-724,10-1 0,11-9 0,11-9 0</inkml:trace>
  <inkml:trace contextRef="#ctx0" brushRef="#br0" timeOffset="12648.8459">7921 3235 1727,'-2'-11'144,"1"1"-1,-2 2 1,0 0 10,1 5 14,2 11 15,-1 10 12,2 11 16,2 15 6,2 14-99,-2 13-36,-2 8 0,1 3 3,0-2-13,-4-11-21,2-10-47,0-17-147,2-20-584,1-7 0,3-11 0,5-16 0</inkml:trace>
  <inkml:trace contextRef="#ctx0" brushRef="#br0" timeOffset="13084.7357">8147 3550 3196,'0'0'15,"0"4"3,0 2 2,0 9 3,0 8 3,0 8 0,0 7 0,3-2 1,-3 0 0,0-8-11,4-7 6,-4-9 8,0-5 2,0-9-4,0-7-1,0-12 1,0-12 1,0-13 5,3-9 19,3-2 21,3 10-5,5 4-7,6 17-4,4 12-1,3 7-2,0 5-13,-2 6-6,-5 6-7,-2 4-20,-11 4-17,-3 11-8,-1 5 0,-6 4 2,-2 2 3,2 6-4,3-3-22,-3-5-88,24-12-665,-14-2 0,4-16 0,10-11 0</inkml:trace>
  <inkml:trace contextRef="#ctx0" brushRef="#br0" timeOffset="13362.6162">8532 3164 1732,'0'-2'100,"0"0"32,1 2 45,6 11 22,-4 11 8,2 19 1,0 17-1,-4 13 1,1 11 2,-2 0-94,-2-6-4,2-12-34,2-10-46,-2-19-38,1-9-71,22-16-270,-19-9-310,3-11 0,0-14 0,-1-10 0</inkml:trace>
  <inkml:trace contextRef="#ctx0" brushRef="#br0" timeOffset="14220.6633">8440 3506 1706,'-4'-1'90,"-1"1"26,0-3 30,1 3 13,4-2 18,4 2 11,7 0 6,15 0 2,19 0 5,20-2-57,19-5-33,2-1-22,-8-2-32,-22-1-3,-19 0-10,-23 2-2,-8 3-6,-12 0 0,-5-1-1,-5 3 0,0 1 0,-4 0-2,2 0-1,1 6-6,-1 4-5,3 7-7,-2 7-2,4 7 1,1 6-3,9 3 0,0 1-1,13-2-1,10-3 1,5-5 2,7-9-5,3-6-1,-2-7-5,-6-8-8,-5-5-3,-6-8-3,-8-7-1,0-2 3,-7-1 2,1 5-6,-4 6-7,2 5-3,3 9 5,-1 8 11,0 7 0,1 6 3,0 4 3,1 6 0,-4-3 4,0-3 9,0-4 21,0-5 19,0-4 26,0-8 2,0-2 4,0-8-1,0-11-4,0-8-2,0-14-7,9-10-7,5 2-11,8 5-20,10 7-26,7 11-3,10 13-2,6 3 1,2 5 4,-6-3 3,-6 4 5,-16-2-1,-16-4-2,-10-1 4,-3-5-1,-6-1-6,-4-2 0,-4 0-2,-4-2-6,2 6-16,-4 4-4,3 4 1,0 11 1,0 11-2,0 12 0,4 4 0,2 12 1,7 3-2,5-2-16,13-2-21,11-5-60,14-10-153,11-18-536,1 2 0,0-10 0</inkml:trace>
  <inkml:trace contextRef="#ctx0" brushRef="#br0" timeOffset="14619.0469">9644 3447 2191,'-10'-2'111,"-6"-1"13,-5 3 8,-4 6 3,5 5 4,4 7 3,5 2 4,8 6 1,1-3 3,5-3-85,7-2-21,-1-2-18,4-2-2,4-3-4,2-1-1,4 1-6,-5 1-9,2-3-24,0 4-28,-6 0-22,-2 4-11,-4-2 4,-5 6-2,-3-3 10,-5 0 17,-5-3 26,-5-3 15,-11-4 22,-6-4 26,-2-4 5,-2-7-46,10-7-168,5-19-430,15-2 0,8-13 0,17-8 0</inkml:trace>
  <inkml:trace contextRef="#ctx0" brushRef="#br0" timeOffset="14881.9035">9810 3200 1021,'3'-12'117,"0"1"37,-3-3 9,7 5 12,-4 7 10,0 12 5,6 9 4,2 13 1,-2 11 0,-3 13-69,-2 11-47,-2 5-34,-2 2-8,-2-1-13,-1-7-12,0-8-15,-1-10-51,4-16-151,-4-29-325,3 9 0,1-12 0</inkml:trace>
  <inkml:trace contextRef="#ctx0" brushRef="#br0" timeOffset="15061.2343">9734 3566 2118,'-7'-6'70,"1"3"13,3-2 13,-3 1 12,12 2 7,7 2 2,8-3-10,20 0-149,10-24-512,8 16 0,0-6 0,1 3 0</inkml:trace>
  <inkml:trace contextRef="#ctx0" brushRef="#br0" timeOffset="15482.0057">10461 3509 2112,'0'0'128,"0"0"24,0 0 10,0 0 2,0 0 9,1 2 24,1-1 11,9 1 4,7 4 5,13 0-105,12-1-20,9-2-38,4 0-55,-3-3-123,10-10-647,-34 9 0,-10 0 0,-8-2 0</inkml:trace>
  <inkml:trace contextRef="#ctx0" brushRef="#br0" timeOffset="15702.5136">10536 3763 2170,'0'1'129,"0"2"11,5 0 2,5-2 1,2-1 2,8 0-2,7-1-1,2 1-10,4 0-69,9 0-297,-7-11-389,-2 11 0,-5 0 0</inkml:trace>
  <inkml:trace contextRef="#ctx0" brushRef="#br0" timeOffset="18927.1576">11838 3149 531,'-1'0'83,"-1"-2"26,0 2 24,1-2 19,1 1 26,0-1 24,0-2 20,0 1 32,0-1 26,0 1-38,0 2-19,0-1-25,0 0-24,0 2-21,0 0-25,0 0-15,0 2-10,0 1-18,0 8-2,0 7 14,0 10 8,0 8 7,0 13 5,0 8 6,-3 10 0,-4 5-3,1-1-11,-1-5-8,3-9-24,2-13-29,1-12-11,2-12-5,-1-5-2,0-8-3,0-2 2,0-3-2,0 4-3,0-5-2,0 2 3,0-2-2,0 0 6,0-1 6,0 0 7,0 0 5,0 0 0,0 0-4,0 0 2,0 0 1,0 0-4,0 0 0,0 0-9,0 0-11,0 0-4,0 0-1,0 0 9,0 0 4,0-1-1,0-3 0,0-3 1,0-7 0,0-6 2,0-9-6,-1-9-1,-2-11-7,0-6-8,-3-8-4,5 1-3,-1 1 1,2 8-1,0 6-2,2 9-1,-2 6 4,1 8-2,3-1-2,2 5 0,0 0 2,4-1 0,1 3 2,-1-2-1,-1 4-4,-3 1 1,6 1-2,0 4 1,0 3 1,3 2-1,3 2-3,-1 2 2,2 1 0,2 0 0,-1 0 2,2 0 0,-1 1 2,-4 2-2,-2 1-3,-3 3-2,-1 4 4,-1 3-2,-3 1-1,1 4 2,-3 2 0,0-1 1,-3-1 0,1 1 8,-3-2 10,0-4 14,-3 1 30,-2 0 28,-5-1 28,-2 1 24,-8 1 6,4-4 15,-2 2 20,0-7 14,1 1 9,-2-2 1,3-2-31,-1 0-29,1-4-28,0 2-26,1-2-5,-2 0-16,4 0-21,-4 0-18,5 0-19,2 0-13,4 0 0,1 0 0,4 0 0,-1 0 0,0 0 0,2 0 0,0 0 0,0 0 0,0 0 0,0 0 0,0 0 0,0 0-14,0 0-74,0 0-117,0 0-68,0 1-144,2 1-158,4-2-748,2 1 0,13-1 0,12-6 0</inkml:trace>
  <inkml:trace contextRef="#ctx0" brushRef="#br0" timeOffset="20012.831">12553 3174 1869,'-3'0'119,"3"-1"8,-1 1-2,-1 0 7,2-2 19,-2 8 19,2 8 11,-1 14 6,2 12 2,4 14-95,1 9-22,-6 3-4,3-2 3,-3-4-2,0-5-11,-3-9-8,1-10-1,2-9 0,-4-7 8,3-7 30,-1-9 3,0 0 2,2-8-2,-1-7-5,-2-9-6,0-6-16,1-6-7,-2-5-3,1 5-10,3-2-30,0 2-4,0 2-2,0 0 3,0-5 1,0-3-1,3-5 3,-2-3-5,4 0-2,1 2-2,4 4 0,1 11 2,0 5 0,6 6-4,2 7 3,2 3 0,6 5-1,-2 1 3,1 2-2,-2 3 4,0-1-4,-3 3-1,-2 2-1,-3 5-6,-7 1 0,-3 3 0,-3 4 5,-8 4 13,-8 4 12,-8 4 8,-7 2 6,-9 1-3,-2 1 4,4-1 6,7-3-4,8-10 8,13-6 4,3-5-10,4-9-12,7-9-9,4-5-2,5-5-1,1-3 0,5 0-1,-3 2 0,1 4-11,-7 5-7,4 3-4,-3 1 0,3 4-1,-3 2-1,2 4 1,0 7-3,2 3 2,-2 8 0,2 7 3,2 6-2,-3 2 2,-4 2 5,-1 0 1,-3-3 0,1-2-1,-7-3 2,4-7-3,-3-7 1,-2-6-4,-1-4-22,2-4-110,2-3-183,-2-9-676,-1 3 0,5-4 0</inkml:trace>
  <inkml:trace contextRef="#ctx0" brushRef="#br0" timeOffset="20590.534">13562 3164 2014,'0'-2'145,"0"-3"2,0 4 11,0 0 15,-1 8 19,1 14 11,0 9 9,3 15 1,2 11 2,1 9-123,0 4-15,-1-3-1,2-5-9,-7-4-13,3-8-18,-3-12-14,0-6-25,0-9-42,3-8-67,1-7-220,-4-6-388,2-9 0,1-6 0,-2-10 0</inkml:trace>
  <inkml:trace contextRef="#ctx0" brushRef="#br0" timeOffset="21278.6039">13359 3059 828,'0'-3'103,"-1"0"32,-2 0 38,0 0 43,-3-1 29,-1 3 29,0-1 19,0 2 17,1-2 11,0 2-57,-6 0-9,3 0-7,1 0-25,-1 1-36,8 2-24,-2-2-19,3 3-17,0-3-10,0 1 5,0-2 7,0 0-6,3 0-10,1-2-2,11 2-2,12-5 0,14 1-5,15-2-2,11-2-4,11 1-17,4-2-15,-4 4-15,-4 2-12,-15-2-13,-16 5-3,-17 0-3,-13 0 2,-7-2-1,-6 2-8,4-2 9,0 2-8,-1 0 3,0-3-4,0 2-4,-2-2-13,1 2-18,-2 1-17,0 0-11,0 0-22,0 1-46,0 3-40,0 1-78,0 2-80,6-2-204,-6 1-409,2-2 0,-1-2 0,1-2 0</inkml:trace>
  <inkml:trace contextRef="#ctx0" brushRef="#br0" timeOffset="24517.8744">11748 4284 374,'-3'-2'19,"-3"2"6,3-2 5,-5 1 4,2-1 13,-1 2 11,2 0 9,0 0 23,-3 0 18,0 0 11,0 2 12,1 1 15,-3-1 17,3 2 10,4 0-1,3-3 12,-1 2 11,-1-3-8,2 0-5,0 2-12,-1-2-18,1 1-17,1 0-18,-1-2-10,0 1-4,0 1-21,0-1-19,0 0-15,0 0-7,0 0-5,2 2-4,-1-1-2,2 0 1,1 1-3,-1 0-5,0-1 0,-3-1 3,3 0 2,1 0-2,0 0 0,4 0 1,1 0 1,1 0-3,3 0 0,-3-1-1,7 1-2,-4 0-3,4-2-1,-3 0-2,3 1 2,-7 0 1,1-1 2,-6 1 3,0 0 0,-5-1-1,1 2-1,1 0 0,1 0 0,0-3-1,3 3-3,-2-1-3,-3 1-4,2 0-3,1 0-2,0 0 3,1-3 1,1 3 0,-5 0-2,7-1 0,-8 1-2,1 0 0,1 0 0,1 0 0,1 0 0,4 0-3,4 0 2,3 0-1,9-2 2,4 1 1,4 1 0,4-1 4,1-1 1,-4 2 2,-3-3 2,-6 1 4,-3 0-1,-9 1 0,0 1 1,-2 1 0,3-2 3,6 1 0,6 0 4,9-2 1,5 1 1,4-3-5,0 1-2,-4 2 3,-8-2-1,-4 3 1,-7 0-6,-5 0-2,-2-2-3,-2 2-5,2-2-1,-3 2 4,2 0-2,0 0 0,-3-1-3,-3-1 2,0 2 1,0 0-1,-6-1-2,1 1 1,1-2-4,-2 2-2,4 0 1,2 0 0,8 0 0,-1 0 0,10-2-1,4 0 0,4 1-2,4-2 2,-2 0-2,-3 0 2,-1 1 2,-9 2-2,-2-1 0,0 1-4,-3 0 4,1 0 0,4-2-1,3 0-1,-1 1 3,-2-2 2,-2-1-1,-8 3 11,-6-2 25,0 0 9,-4 2 3,0 1 4,0-3 3,0 2 1,0 1-1,0-2-3,0 2 1,0 0-12,0 0-21,0 0-9,0 0-7,0 0-3,0 0-3,0 0-1,0 0-2,0 0-4,0 0-1,1 0 0,4 0 0,1 0-3,1 0 5,4 0-3,-2 0 5,0 0-2,3 0 4,-2 0 2,7 0 0,3 0 0,-2 0 1,-2 0 1,-1 0-2,-4 0 2,-7 0-1,0 0 0,0 0 1,-4 0-1,0 0 1,0 0-1,1 0-2,2 0 3,3 0-3,2 0 1,4-2-2,-3 1 1,5-1-1,-3 0 1,6-1 0,-1 2-2,0-2 0,2 2-1,-5 1 1,7 0 0,-5-3-1,4 3-2,4 0 1,1 0-4,0 0 2,5-1 0,1-2-2,0 3 1,2-2-3,-4 2-6,-1-1-6,-4 1-4,-8 0-5,-3 0-1,-8 0-2,1 0 2,-3 0 2,-1 0-1,4 0-1,3 0-1,5 0 4,1 0 5,5 0 2,3 0-1,-2 0-9,-4 0-29,-2 0-35,-11 0-22,1 0-2,-2 0-1,-2 0-4,0 1-1,1 1-4,-2-2-14,2 0-35,-1 4-66,38-5-491,-39 2 0,-4 2 0,-1-3 0</inkml:trace>
  <inkml:trace contextRef="#ctx0" brushRef="#br0" timeOffset="25317.5008">12438 4691 1912,'0'0'101,"0"0"15,0 0 5,0 0 2,0 0 2,0 0 19,0 4 24,0 8 12,0 7 8,0 12-64,0 10-30,0 11-11,-1 9 0,-1 2-3,1-1 1,-1-6-19,0-10-23,2-7-12,2-12-26,-2-7-87,2-9-259,-2-4-339,0-6 0,1-4 0,-1-8 0</inkml:trace>
  <inkml:trace contextRef="#ctx0" brushRef="#br0" timeOffset="26209.7614">12756 4804 1700,'-4'0'90,"-3"3"26,0 1 20,-3 4 15,2 5 22,-1 5 13,-1 8 9,-1 8 10,2 6 5,4 5-48,1 5-36,10-4-20,3-5-21,9-3-10,3-10-22,6-8-11,2-6-11,1-9-21,0-5-22,-8-7-21,-3-7-17,-2-4-11,-7-10-6,-7-6-5,1-7 1,-8-1-2,-4 3 4,-4 0 15,-5 6 21,-8 4 22,-2 3 21,1 4 17,0 3 20,6 2 17,6 6 12,5-2 0,8 4-3,8-1 2,10-1-6,14-3-3,12-1-7,18-1-7,3 3-15,3 1-15,-12 7-14,-9 2-1,-13 4 7,-15 4 21,-8 4 29,-6 6 17,-4 8 16,-10 7 13,0 11 7,-5 3 5,1 4 12,1 3 2,8-5 0,2-5-21,6-4-22,3-13-14,8-2-15,6-8-13,8-9-5,9-3-8,0-5-9,0-8-1,-5-2-5,-8-6-8,-17-3-6,0-5-4,-15-2-1,-7 1 3,-11 0-2,-1 3-1,-6 3 1,4 7-2,4 5 0,10 3 3,4 3-1,7 4-13,-2 0-28,3 0-73,3-2-79,0 2-210,0-1-593,3-6 0,3-4 0,0-7 0</inkml:trace>
  <inkml:trace contextRef="#ctx0" brushRef="#br0" timeOffset="27033.9962">14940 3696 2772,'-3'0'104,"3"0"18,-4 0 11,-2 0 3,-2 0 3,2 0 2,-1 3 5,-2-2 4,3 6 9,1 3-67,-2 0-3,6 5 2,-2 6 2,3-2 3,0 6 0,0 2 1,3-1-1,8 0 2,3-3-9,10-6-14,6-5-13,5-4-22,0-6-10,0-8-7,-2-6-6,-3-9-9,-6-3-5,-11-10-4,-5-3-5,-10 1-2,-10-4-1,-11 5 6,-7 3 7,-7 5 6,-5 12 5,-2 10 7,7 2 0,4 7 0,5 3-6,15-1-22,5 2-44,7 3-73,4-4-91,9 3-219,6-5-458,10-3 0,13-3 0</inkml:trace>
  <inkml:trace contextRef="#ctx0" brushRef="#br0" timeOffset="27430.7101">15369 3628 3068,'0'0'59,"0"0"2,0 1 2,0 8 1,3 8 2,1 6 2,2 6 3,0 6 1,0 2 4,0-2-49,-4-4 21,-1-10 53,-1-7 52,0-5 27,0-6 3,0-4-1,2-10 0,-2-6-1,0-8-4,0-11-10,0-10-21,-2-3-49,1 9-46,-1 6-23,2 13-5,-1 10-11,2 5-2,-1 3 1,5 0-15,10 3-52,9 0-83,12 0-129,12-20-764,8 5 0,13-5 0</inkml:trace>
  <inkml:trace contextRef="#ctx0" brushRef="#br0" timeOffset="28156.5468">16622 3299 2801,'0'-3'70,"0"2"3,-4 0 3,1 5 14,3 7 15,0 11 12,3 9 5,-3 15-1,4 8 5,-1 1-69,0 5-1,-3-2 0,0-9-4,0-8-10,0-7-12,0-11-7,-2-8 0,2-10 1,-1-5-4,-2-10 1,3-11 0,0-15-3,0-15 0,0-15 0,0-9-3,0-2-2,-4 3 11,1 9 17,0 11 16,-1 12 3,4 11 2,0 8 2,7 3-1,3 5 0,4 4-1,6-2-4,7 4-15,1 1-19,-4 6-16,0 1-6,-5 3-1,-3 8-2,-8 5-2,-3 2 1,-4 7 3,-5 5 4,-9 3 4,-7 1 2,-7 2 2,-11 1 0,-2-5 0,3-5-2,4-6-6,9-9-45,3-8-94,15-9-208,5-11-537,5-6 0,14-5 0,14-4 0</inkml:trace>
  <inkml:trace contextRef="#ctx0" brushRef="#br0" timeOffset="28887.6903">16998 3187 2554,'0'0'71,"0"1"30,0 4 18,0 5 14,0 11 9,2 10 3,-2 10-2,0 13 2,0 9 0,1 3-63,-1 3-3,0-11-30,0-7-13,0-12 3,0-11 5,-3-10 9,0-6 7,0-7 1,-2-8 0,0-11-2,2-15-5,0-12 2,0-13-4,3-10-17,3-7-13,0 4-8,4 3-4,-1 11-5,5 12 0,-1 6 1,5 7 6,1 6-5,4 3-4,0 3 2,0 3-4,-2 4-5,-1 6-1,-1 3 2,0 5 3,-4 8-6,-3 2 0,-3 5 3,-4 5 5,-8 1 3,-5 3 7,-11 2 7,-7 2 0,-8 1 0,-1-5-2,8-3 19,7-9 22,14-8-3,6-9 2,8-9-4,7-8-5,9-5-7,6-2 0,6 2 0,3 7 1,-3 5-18,-6 8-27,-3 2 4,-3 8-5,-7 6-1,-3 5-1,2 10 4,-4 10-9,0 2-16,2 5-24,-5 0-20,1-3-36,3-4-67,0-6-100,27-13-613,-22-5 0,-3-8 0,8-10 0</inkml:trace>
  <inkml:trace contextRef="#ctx0" brushRef="#br0" timeOffset="29172.8382">17645 3200 1890,'0'-5'58,"0"3"2,0 0 24,0 4 27,0 5 22,0 12 17,3 11 5,-3 9 0,0 14-1,-3 7-56,-3 1 2,-3-1-6,0-5-34,3-7-48,2-11-69,4-12-114,0-16-446,0-2 0,0-14 0,0-14 0</inkml:trace>
  <inkml:trace contextRef="#ctx0" brushRef="#br0" timeOffset="29646.1509">17349 3056 2116,'-6'-4'129,"3"0"26,1-2 16,-2 2 12,4 1 17,1 3 42,1-1 44,7 0 21,12 1 17,20 0-91,14-2-27,20 1-23,5-3-13,4 2-12,-4-1-18,-14 2-42,-18 0-46,-18 1-21,-14 0-15,-12 0 0,-4 0-2,0 0 0,0 0-1,-1 0 0,-1 0 1,1 0 1,1 0 2,-3 0-4,3 0-6,0 0-15,0 0-34,0 0-37,0 0-35,0 0-44,0 0-56,0 0-62,0 0-122,0-13-451,0 14 0,0-1 0,-3 2 0</inkml:trace>
  <inkml:trace contextRef="#ctx0" brushRef="#br0" timeOffset="30912.8098">18733 1593 2555,'0'-13'123,"0"-3"25,0-2 13,0 0-1,-1 7 0,1 8 7,-3 5 10,1 10 6,1 12 10,1 15-91,0 12-23,0 9-24,1 6-11,-1 1 1,0-4 1,0-10-6,0-14-4,0-7 24,0-13 25,0-11 0,0-5 2,0-6 1,0-11-1,0-11 3,-3-11-2,2-15 0,-1-17-6,1-5-29,1-4-40,0-3-3,1 5-4,-1 11-2,3 12-4,0 12-3,6 10 3,8 12 1,-1 2-3,4 8-2,2 4-1,1 2-8,-3 7-3,-4 4-3,-8 8 4,-4 9 3,-11 11 2,-13 1 2,-11 8 4,-12 0 2,-6-2 4,2-3 7,7-7-4,16-9-16,11-7-81,7-13-109,14-7-265,1-5-440,7-6 0,8-3 0,13-2 0</inkml:trace>
  <inkml:trace contextRef="#ctx0" brushRef="#br0" timeOffset="31149.5452">19073 1641 2354,'0'3'60,"4"0"9,1 2 8,6-1 2,7 3 0,3-3 2,6-1-11,6-2-195,-7 1-423,-4-2 0,-2-2 0,-5-2 0</inkml:trace>
  <inkml:trace contextRef="#ctx0" brushRef="#br0" timeOffset="31385.4974">19039 1867 2584,'0'4'57,"0"-3"13,0 4 6,7-2 3,11-2 3,11-2-2,10 1 1,14 0 2,5 0-3,-1 0-88,8-6-302,-22 3-280,-15-1 0,-9-1 0,-9-4 0</inkml:trace>
  <inkml:trace contextRef="#ctx0" brushRef="#br0" timeOffset="32002.5851">19780 1561 2188,'-4'5'98,"4"0"21,0 8 19,-3 12 9,6 7 4,1 11 0,-4 6 1,3 3 1,-3 0 1,0-5-63,0-6-35,0-10-14,0-6 6,0-11 7,0-7 3,-3-7-1,3-4 1,0-14 2,0-8 0,0-13 1,0-16 0,0-9-5,-4-11-24,4 1-12,0 2 11,0 10 20,4 13 0,-1 14 0,5 11-3,6 7-3,4 5 2,4 3-2,2 4 0,-2 2-9,0 6-18,-4 2-20,-4 9-6,-7 2 2,-7 8 6,-6 3 2,-8 5 0,-7-3 2,-9 7-2,-3-4-11,-1 0-64,10-4-83,10-10-188,8-6-485,6-8 0,13-8 0,6-7 0</inkml:trace>
  <inkml:trace contextRef="#ctx0" brushRef="#br0" timeOffset="32370.7663">19910 1714 2698,'0'14'66,"0"6"7,0 10 2,1 8 2,1-2 2,0-4 2,2-2 8,-1-9 44,-1-4 64,-1-9-25,1-5-14,-4-5-4,4-7-2,-2-8 3,0-5 0,0-10-5,0-4-8,0-3-40,0 6-63,0 4-17,0 7 0,0 10-2,0 4-1,0 5-5,0 2-1,5-1 4,6 2 1,15 0-41,10 0-94,16-3-152,10-14-667,-3 8 0,-12-3 0,-14 1 0</inkml:trace>
  <inkml:trace contextRef="#ctx0" brushRef="#br0" timeOffset="32592.5118">20233 1702 2076,'0'17'144,"0"3"9,0 9 2,0 7 0,0-2 1,0-3-2,0-1-10,0-4-41,2-9-111,-1-12-638,2 2 0,4-6 0,2-5 0</inkml:trace>
  <inkml:trace contextRef="#ctx0" brushRef="#br0" timeOffset="33156.8749">20437 1693 1954,'0'0'62,"-2"0"5,1 0 12,1 0 28,0 3 14,0 8 9,0 4 6,0 11 5,0 11 1,0 1-49,0 3-10,-3 0 0,0-7-2,0-4-10,-4-10 19,4-6 32,3-8 0,0-5 1,0-8 5,0-7 7,-4-12 5,0-6-2,-1-11-9,1 0 1,-1 4-22,3 7-35,2 6-3,-3 6 0,6 9-7,-3 1-5,0 4-6,7 0-1,2 3-5,6-1-18,4 4-21,2 0-24,0 0-26,-2 5-23,-5 1-5,-1 2-2,-9 6-1,2-1 0,-6 6 2,1 5 1,-1 3 7,0 3 19,0 3 10,2-1-5,-1 0-26,2 0-12,4-6-94,24-9-662,-22-4 0,5-10 0,1-4 0</inkml:trace>
  <inkml:trace contextRef="#ctx0" brushRef="#br0" timeOffset="35937.8253">18787 2631 833,'0'0'106,"0"0"10,0 0 4,3 0 2,-3-2 3,2 0 4,-2 2 7,0-2 11,0 1 15,0-1-73,0 2-13,0 0-3,0 0 1,0 0 3,0 0 6,0 0 3,0 0-3,0 0-6,0 0-7,0 0-1,0 2 0,0-1 9,1 5 16,-1 2 12,2 9 9,0 4 22,-1 15 2,1 10 4,-1 7-6,-1 5-7,0 2-8,0-5-14,0-10-11,0-11 3,0-7 13,0-9 4,0-10-3,0-5-4,0-5-4,0-8 3,0-10-4,-1-9-3,-2-12-14,1-15-21,-1-7-31,1-4-35,1 1 1,2 6-8,-1 10 2,3 11-2,4 12-1,4 8 2,8 7 3,3 4 1,2 3 0,0 1-3,-3 4-8,2 0-6,-4 4-4,-5 3-5,-1 2 2,-10 7-1,-3 5 3,-7 4-3,-5-1 3,-9 8 3,-3-3 7,-11 2 8,8-2 3,1-3 5,12-8 3,4-4 5,7-7-4,3-7 3,10-4-1,7-8-1,9-1-1,9-1 2,5 0 1,1 1-3,-8 9-4,-4 3-7,-7 8 1,-5 4-6,-7 8-24,0 8-49,-3 5-60,0-3-57,1 0-142,1-29-558,3 13 0,3-8 0,9-6 0</inkml:trace>
  <inkml:trace contextRef="#ctx0" brushRef="#br0" timeOffset="36153.8763">19455 2738 1948,'0'0'148,"0"2"42,4-2 16,-4 0 5,3-2 3,4 2 1,11 0-3,5 0-25,7 0-43,4 0-204,-1-8-663,-9 6 0,-11-1 0</inkml:trace>
  <inkml:trace contextRef="#ctx0" brushRef="#br0" timeOffset="36336.7625">19489 2862 1894,'0'7'76,"1"-1"4,2 3 5,6-3-9,11-1-99,32-12-414,-9 2 0,9-7 0,15-3 0</inkml:trace>
  <inkml:trace contextRef="#ctx0" brushRef="#br0" timeOffset="36958.3945">20089 2639 2039,'0'-5'131,"-2"2"-3,2-3 8,0 3 13,0 3 12,2 12 3,-1 5 1,4 9 0,-2 6 3,0 9-118,0 3-12,-1-1 4,-1-5-7,-1-3-12,-1-11-7,1-3 0,-2-12 0,-1-5 0,-1-9-4,-1-10 1,-3-12-4,3-13 2,2-11 2,1-7 7,2 2 5,5 5 4,3 11 1,3 8 2,7 10 0,0 7 2,5 6 0,-1 4-1,-2 5-6,0 2-9,-4 5-11,-5 1-9,-4 6-3,-2 6-1,-7 1 2,-5 4-1,-9 1 0,-8 1 3,-3 1 1,2-2 1,2-5 1,10-4 5,6-6 0,6-6 2,7-4-1,6-1 1,11 0 0,1-1-2,7 2-3,-4 4-1,-4 4-4,-6 6-8,-11 2-15,-2 9-42,-1-1-93,15-6-599,-15-2 0,7 0 0,0-9 0</inkml:trace>
  <inkml:trace contextRef="#ctx0" brushRef="#br0" timeOffset="37368.4446">20637 2723 3242,'-18'0'23,"-11"0"9,-4 0 12,-6 7 7,7 1 2,5 9 0,6 0 2,11 5 2,4-1 1,6 2-19,0-4 3,7-1-6,5-4-11,3-6-5,8-5-5,0-4-3,1-5-15,0-3-23,-7-5-9,-1-5 1,-9-2-8,-4 3-4,1 4-5,-4 4-2,-4 6 0,4 6 2,4 6 12,-4 7 19,0 3-23,4 6-38,2 1-26,-2 1-72,7-6-33,10-5-344,-5-2 0,-1-4 0,3-6 0</inkml:trace>
  <inkml:trace contextRef="#ctx0" brushRef="#br0" timeOffset="37612.173">20780 2526 1922,'-5'-9'148,"5"-1"0,0-1 3,0 4 17,0 7 12,0 14 11,8 8 3,-5 12 2,3 12 0,0 9-130,-1 3-30,-4 1-25,-1-6-55,0-5-121,10-12-514,-13-4 0,6-10 0,-3-12 0</inkml:trace>
  <inkml:trace contextRef="#ctx0" brushRef="#br0" timeOffset="37956.63">20753 2759 2766,'-2'-7'21,"2"7"30,0-2 28,2 0 14,4 3 6,7 5 6,11-4 3,16 0 4,9-1-1,2-4-17,-5-2-15,-15-4-35,-15 0-30,-9-4-14,-10 1-7,-11 0-5,-1 1-1,-3 5 1,-3 3 7,0 6 5,1 11 15,8 9 6,3 9 3,-1 11 5,4 6 0,4-1-19,2 1-70,11-5-191,1-10-457,-2-5 0,1-11 0,-1-10 0</inkml:trace>
  <inkml:trace contextRef="#ctx0" brushRef="#br0" timeOffset="38721.1425">18891 3621 1756,'0'27'78,"0"14"10,0 8 4,0 10 0,0-7 1,0-5-8,3-6-23,2-8-30,-4-12-24,4-12-176,2-14-275,-7 2 0,3-5 0,-1-12 0</inkml:trace>
  <inkml:trace contextRef="#ctx0" brushRef="#br0" timeOffset="38983.681">18784 3523 1360,'-4'-3'171,"-3"-4"39,0 2 12,1-1 3,6 4 13,0 2 23,0 0 13,2 0 18,2 5 9,10-4-101,9 4-54,14-4-39,11 0-9,16-1-19,3-1-95,2-3-171,-1-31-609,-12 25 0,-12 1 0,-14-3 0</inkml:trace>
  <inkml:trace contextRef="#ctx0" brushRef="#br0" timeOffset="39368.8015">19591 3667 2490,'0'3'131,"0"-2"3,0-1 5,0 0 1,3 1 2,4-1 4,3 0-1,2 3 2,9-3 1,7 1-124,2-1-84,8-2-256,-9 2-366,-5-4 0,-11-2 0</inkml:trace>
  <inkml:trace contextRef="#ctx0" brushRef="#br0" timeOffset="39563.633">19618 3775 3049,'0'8'44,"0"2"11,2-1 5,5 3 3,11-4-3,12-5-26,20-1-103,18-7-191,8 0-347,4-3 0,4-6 0,-4-6 0</inkml:trace>
  <inkml:trace contextRef="#ctx0" brushRef="#br0" timeOffset="39841.707">20331 3436 1786,'0'-6'144,"2"1"40,-2 5 41,1 5 20,-2 7 20,1 17 9,0 8 7,0 12 4,-2 3 1,2 3-137,-1 2-4,1-7-40,1-1-37,-1-12-19,0-6-15,3-10-11,3-9-50,7-8-86,9-4-220,-3-8-482,5-7 0,-7-5 0</inkml:trace>
  <inkml:trace contextRef="#ctx0" brushRef="#br0" timeOffset="40189.586">20266 3733 2437,'-7'-1'105,"1"-1"21,2-1 23,-3 1 15,7 1 12,8-1 9,7 2 1,2-3 3,8 2-1,10-4-79,-3 2-22,-5 1-25,-6 1-20,-9 1-16,-3 0-10,-3 0-9,-3 0-5,1 0-4,2 1 0,0 4 0,-1 6-2,-1 4 5,-1 5-1,-3 0-12,0 6-22,0-2-32,3 0-80,6-4-182,-6-13-404,4 4 0,3-10 0,2-1 0</inkml:trace>
  <inkml:trace contextRef="#ctx0" brushRef="#br0" timeOffset="40781.6557">20698 3655 1850,'0'2'181,"2"5"15,0 5 4,-2 4 2,0 8 1,0 5 2,3 0-2,-3-1 1,3-3-1,-3-7-156,0-4-22,0-6-13,0-4-2,0-4-2,1-8 1,-1-9 4,0-8 8,0-11 13,2-3 10,1 0 12,4 2 4,4 8-2,6 9 1,6 11-2,6 3-1,0 12-2,-2 6-20,-3 5-27,-8 9-18,-2 3-18,-10-3-4,-1 1 3,-3-6 25,-3-8 40,0-3 26,3-7 4,-1-2 16,-1-7 17,2-10 7,3-6 4,11-7 5,8-6-5,8 3-25,4 7-39,-3 11-27,-5 8-8,-8 3-2,-8 8-5,-4 5-5,-1 1-11,-3 6-18,-2 6-47,0-2-41,0 2-36,0-3-105,5-8-160,0-27-394,-1 17 0,2-7 0</inkml:trace>
  <inkml:trace contextRef="#ctx0" brushRef="#br0" timeOffset="41094.9768">21144 3644 3062,'-3'0'70,"2"0"18,1 2 21,-2-1 27,5 0 18,4 1 3,6 3 5,3-5-1,5 0-8,8-3-97,-5-2-51,-8-4-29,-7-1-25,-6-4-19,-6 3-5,-10 3 14,-7 2 15,-4 4 17,-6 12 17,2 7 48,4 4 37,5 11 11,4 9-22,12 4-54,0-3-88,9-3-272,-1-5-410,8-10 0,-4-10 0,-2-7 0</inkml:trace>
  <inkml:trace contextRef="#ctx0" brushRef="#br0" timeOffset="121950.67">2737 6182 1387,'0'-4'37,"0"-3"29,0 0 44,0-3 35,0 1 27,0 0 13,0 1 13,0 0 10,0 1 4,0 1-16,0 2-17,0-3-28,0 3-43,0 2-34,0-1-28,0 2-14,-2 1-11,-2 3-10,-1 7-4,2 12 2,0 18 1,2 19-1,1 18 6,1 13 0,-1 13 3,0 3-1,0-3 1,0-7 1,0-10 1,-1-11 3,-2-13 3,1-18 11,1-13 28,-2-16 7,3-8 2,0-8 2,0-10 0,0-6-1,0-5 0,0-8-5,0-2-5,3-5-10,4 3-37,5-2-8,2 2-8,4 7 0,1 8-2,3 7 2,0 7-4,2 6 0,-1 5-3,0 2 2,-1 6 2,2 1-2,-2 4 6,0 4-2,-4 0-1,-5 1-3,-4 3 4,-3 2-1,-3-1 2,-7 4-2,-2-1 0,-12 1 8,-9 0-2,-2-2 3,-7-5 2,0-4-3,7-7-26,2-10-57,6-4-77,12-7-158,3-16-488,4 2 0,12-4 0,3-9 0</inkml:trace>
  <inkml:trace contextRef="#ctx0" brushRef="#br0" timeOffset="122288.2876">3056 6510 1976,'3'0'67,"0"0"12,7 5 13,7 1 8,3 12 8,7 10 9,3 12 28,1 12 15,-4 6 5,-4 6-48,-12 7-12,-4 4-12,-16 3-8,-9 0-6,-9-4-5,-8-7-13,-10-9-28,-7-9-57,0-14-154,-5-23-512,-2-5 0,-4-18 0,4-14 0</inkml:trace>
  <inkml:trace contextRef="#ctx0" brushRef="#br0" timeOffset="122558.5851">2248 6738 1846,'-9'5'128,"-9"6"14,-5 6 12,2 8 6,1 3 5,7 9 4,7 6 1,6 12-1,9 8 4,11 5-120,17 2-94,17-12-250,12-6-308,13-12 0,8-17 0,3-14 0</inkml:trace>
  <inkml:trace contextRef="#ctx0" brushRef="#br0" timeOffset="129852.3759">12148 6872 1869,'0'0'125,"0"0"27,0 0 26,0 0 16,-1 0 11,-1 0 7,1 0 6,-1 0 2,2 0 4,0 0-89,0 0-31,0 0-25,0 0-22,0 0-1,0 1 1,3-1 3,3 5 1,7-3 4,7 2 12,10-3-3,9 1 1,5-2-2,2-2-2,-3 2-22,-8-1-31,-8 1-38,-11 0-38,-8-3-26,-5 3-48,-3 0-96,9 0-241,-11 3-274,1-3 0,-4 1 0,2 2 0</inkml:trace>
  <inkml:trace contextRef="#ctx0" brushRef="#br0" timeOffset="130180.8769">12241 7054 993,'0'3'160,"0"4"23,0-2 28,0 0 51,0 0 27,2-2 15,3-2 13,5 0 9,4 1 1,2 0-109,8-4-46,-3 2-22,5 0-28,-2 0-55,4 0-38,-2-2-30,-3 1-30,-7 1-37,-5-1-44,-3 1-62,-1-3-128,-3-5-386,-2 6 0,-1-1 0,1 1 0</inkml:trace>
  <inkml:trace contextRef="#ctx0" brushRef="#br0" timeOffset="200922.2768">13528 6450 2369,'0'-3'55,"-3"3"15,-1 3 18,1 4 22,-4 8 24,6 13 18,1 13 24,8 18 10,8 20 4,5 9-48,2 15-4,2 2-6,-2-6-17,-6-13-16,-3-17-13,-8-16 9,-2-20 11,-3-9 20,1-13 2,-4-8 1,-3-14-3,-4-11-14,-5-16-4,0-9-2,-4-14-11,3-1-24,4 2-36,2 3-31,3 3-5,1-3-3,2 0 3,2-3 2,-1-2 3,4-5-7,4 2 1,6 5-1,11 4-1,4 9 0,4 9 0,6 4 3,-3 12-4,-1 1 4,2 8-2,-2 5 4,-7 5-3,-2 2 1,-8 5-1,-1 2 2,-9 6-2,0 5-2,-3 3 5,-4 8 5,-11 6 9,-3 2 3,-14 3 2,-7 1 0,-8-4 3,-2-4 3,1-6-2,5-10 2,9-10-10,7-3-36,8-4-99,11-2-123,3-4-168,5-8-559,8 4 0,7-6 0,7-8 0</inkml:trace>
  <inkml:trace contextRef="#ctx0" brushRef="#br0" timeOffset="201574.3517">14712 6082 1907,'0'0'165,"0"0"4,-1 0 4,-7 0 4,-2 4 13,-7 5 14,-2 4 20,-4 9 11,2 12 11,3 5-131,-5 12-11,-1 15 12,0 9 18,0 13 4,-2 10-4,1 9-11,6 8-16,2 3 1,3 3 4,5 2 8,6-6 3,0 0-4,3-8-16,0 4 2,3-2-5,6-4-2,5-8-5,9-5-9,4-14-16,3-13-18,-3-10-12,-2-16-18,-7-11-14,-4-8-7,-6-9-11,-5-8-58,-3-3-99,0-4-124,4-8-243,-4-7-449,3-10 0,0-13 0,6-11 0</inkml:trace>
  <inkml:trace contextRef="#ctx0" brushRef="#br0" timeOffset="202120.4442">15136 6263 1966,'0'-6'171,"0"-2"22,0 1 17,0-3 8,0 2 2,0 4-9,0 4-2,0 2 6,0 10-1,2 17-121,0 20-41,-1 18-19,2 15-11,2 4-3,-2 1-2,-2-8 14,-1-6 7,0-10-4,0-11 2,0-10-6,0-12-3,0-9-2,0-8-15,0-9-43,0 0-104,6-10-201,-6-7-419,2-1 0,2-3 0,4-4 0</inkml:trace>
  <inkml:trace contextRef="#ctx0" brushRef="#br0" timeOffset="202462.4421">15602 6263 2078,'0'-9'140,"0"4"6,0-3-11,0 1 5,1 4 8,2 9 5,3 11 5,5 18 6,-4 14 9,2 21-103,-1 8-26,-2 9-3,-3-1 13,0-7-5,-3-8-7,0-14-9,0-14-31,0-12-87,3-13-174,-2-11-426,-1-7 0,2-9 0,-5-11 0</inkml:trace>
  <inkml:trace contextRef="#ctx0" brushRef="#br0" timeOffset="202696.4364">15469 6604 2751,'0'0'96,"0"-4"11,2 4 15,-2-1 26,0-2 36,6 3 16,6 4 2,10 0 1,12-1-1,6 1-112,8 1-50,0-4-111,1-1-313,-15-1-394,-7-1 0,-7-2 0</inkml:trace>
  <inkml:trace contextRef="#ctx0" brushRef="#br0" timeOffset="203761.0903">16213 6379 1702,'-2'-2'135,"2"-3"22,-1 3 26,1-2 12,-2 0 2,2 4-6,0 0-3,0-2 18,0 8 17,3 7-100,0 12-20,3 13-20,1 10-20,3 8-10,-4 2 4,0-6 6,-2-8 7,-4-4-14,5-11-12,-5-9 13,0-6 29,0-8 13,3-5-6,-3-5-3,0-11-7,0-14-6,-3-13-4,-2-15-3,1-10-5,-2-4-16,1 7-28,1 11 3,-1 15 13,3 13 3,2 11 5,-4 5 7,4 4 11,0 4 30,0-4 29,0 3 30,0-1 7,4 0-4,3-3-4,8 0-1,13-6-1,10-1-4,12-2-7,4 0-35,-3-1-27,-10 4-39,-13 3-23,-10 1-38,-10 5-53,-5 1-35,-3 1-95,0 0-95,-2-2-96,7-4-223,-5 4-402,0 2 0,1-2 0,-1 7 0</inkml:trace>
  <inkml:trace contextRef="#ctx0" brushRef="#br0" timeOffset="204170.0006">16884 6728 1344,'0'3'174,"0"4"41,0-3 29,0 3 24,-3-2 13,-5 3 28,-7 7 22,-13 4 24,-11 12 19,-20 12-90,-17 7-57,-12 12-28,-7 6-20,0-3-18,9 1-8,17-9-25,19-8-24,17-12-19,12-9-19,14-10-10,4-9-12,3-3-48,0-3-102,1-3-163,5-6-284,2-2-376,5-4 0,-1 0 0,8-2 0</inkml:trace>
  <inkml:trace contextRef="#ctx0" brushRef="#br0" timeOffset="204447.525">16365 7464 3430,'0'7'54,"0"10"9,0 10 5,0 12 1,0 11 0,0 8 0,0 8 3,0-4-4,0-3 0,0-8-34,0-8-41,0-17-54,3-6-101,10-18-234,-5-7-291,2-14 0,10-13 0,4-14 0</inkml:trace>
  <inkml:trace contextRef="#ctx0" brushRef="#br0" timeOffset="205143.4247">16648 7493 3046,'-5'-3'100,"-1"3"20,-3 0 23,-1 7 14,4 4 12,-1 10 6,6 10 3,1 5 2,1 4-2,9 1-90,0-3-9,0-4-15,10-5-18,0-11-16,1-4-12,1-10-25,-4-7-38,-3-8-21,-2-7-5,-7-8-3,-6-9 2,-6-9-2,-7-4 3,-6 1 13,1 5 6,-6 9 21,7 8 38,5 7 28,9 7 10,1 4-4,2 3 8,8-1-3,7 0-5,15-3-10,8 1-6,9-2-1,-4 4-5,-7 1-12,-7 3-5,-11 2 7,-5 4-11,-10 6-2,0 5 6,-3 6 7,-3 8 5,-3 7 7,0 1 5,2 6 9,1 0 15,5-2 12,8-5 11,2-8 10,6-8 1,2-11-4,4-5-6,3-14-4,4-14-10,-1-7-31,2-12-33,-9-11-19,-11-2-12,-11-3-8,-11 6-12,-14 8-4,-10 8-9,-6 12-32,-11 9-57,1 8-47,9 3-121,10-9-519,11 6 0,14-8 0,6-9 0</inkml:trace>
  <inkml:trace contextRef="#ctx0" brushRef="#br0" timeOffset="205795.3471">17072 5772 2026,'-1'0'24,"1"0"50,0 2 32,0 6 18,3 4 12,8 10 9,6 7 8,7 12 5,11 9 14,10 13 14,9 8 13,14 18-8,-1 8-6,7 12 10,-5 4 7,-15 9 2,-14 2 3,-18 8 5,-13 5-9,-10 2-20,-7 3-30,-4-8-40,8-13-31,-2-7-21,-1-21-18,0-10-12,0-15-11,-9-10-8,-8-9-2,-4-8-2,-5-4-8,-2-8-38,6-1-70,7-9-94,8-5-118,9-6-167,5-15-445,0-3 0,5-12 0,1-11 0</inkml:trace>
  <inkml:trace contextRef="#ctx0" brushRef="#br0" timeOffset="206781.9218">17528 5758 1102,'0'-3'190,"0"-4"37,0 1 22,0 2 5,-1-1-3,1 3 6,0 4 11,0 6 15,0 4 12,4 9-134,2 10-48,-2 4-36,4 2-20,0-2-2,-1-4 10,-3-8 11,-1-6-7,-3-5-8,0-4-7,3-4 7,-6-2 21,6-2 0,-3-5 1,0-4-4,-3-11-4,0-6-18,-1-12 4,-3-2 7,-1-1 20,3 5-3,4 4-15,-1 8 5,2 2-1,3 4 2,7 4-2,1-3 2,8 3-9,3 0-15,-1 4-25,0 1-9,-3 6-11,-1 1-6,-2 2-3,1 5-2,-2 4-1,-2 6 1,5 5-4,-7 8 9,4 4 1,-5 3 1,-3 2 7,0 0 1,0-4 3,-5-2 4,1-8 0,-1 0 2,-1-8 2,2-1-6,-2-4-1,1-3 2,-1-4-1,0 0-5,0-3-10,2 0-20,-1 0-36,-1 0-57,3 0-63,0 0-65,-3 0-111,11-5-223,-8 5-275,0-1 0,0-1 0,0 0 0</inkml:trace>
  <inkml:trace contextRef="#ctx0" brushRef="#br0" timeOffset="213309.5093">19982 5153 1895,'0'0'93,"2"0"25,-2 0 22,0 0 10,0 0 10,0 0 10,0 0 13,0 0 11,0 0 9,0 0-59,0 0-23,0 0-28,0 0-23,0 0-18,0 0-4,0 2-4,0 9-8,0 7 1,1 11 0,1 8 0,4 11-1,-3-2 3,1 0 3,1-5 10,-2-7-1,-3-7-1,1-6 2,-2-6 14,1-9 22,1-2 20,-1-4-1,0-3-1,0-4 0,0-8-2,-1-10-5,-2-7-6,-2-10-11,1-4-26,-5-4-30,3-2-26,3 0-6,0 4 0,1 5 0,2 3-2,0 7 1,2 7 2,5-1 2,7 5 0,1 6-3,7-1 0,5 3 0,-1 8 0,-2 4 3,0 0-1,-1 8-3,-8 2-3,-2 5 3,-5 3 3,-5 5 4,-1 2 9,-5 3 6,-7 0 9,-3 0 1,-8-3 4,-5 0 3,-1-3 2,3-3-1,6-6-13,1-2-61,8-8-94,3 3-142,15-11-733,-7 2 0,1 1 0,6-1 0</inkml:trace>
  <inkml:trace contextRef="#ctx0" brushRef="#br0" timeOffset="213571.0982">20327 5152 2480,'0'1'100,"1"0"3,2 0 14,2 1 9,2 1 4,3 0 3,4 0 0,4 1-1,2-4-9,3 2-128,-2-2-104,0 0-144,1-5-389,-11 4 0,-4-1 0</inkml:trace>
  <inkml:trace contextRef="#ctx0" brushRef="#br0" timeOffset="213866.217">20298 5336 1031,'0'5'167,"2"-1"36,-2 1 34,1 3 36,2-5 12,6-1 8,6 1 1,4-3 1,6 1 0,2-1-106,3 0-70,2-1-78,-1 1-141,6-5-248,-9 3-306,-7-3 0,-9 1 0,-1-4 0</inkml:trace>
  <inkml:trace contextRef="#ctx0" brushRef="#br0" timeOffset="214905.1722">20861 5078 1654,'0'-4'140,"0"1"24,0-2 22,0 0 8,0 1 0,0 3-7,0-2-2,0 3 13,0 3 17,0 4-102,0 8-15,3 9-14,0 9-20,3 7-5,0 5 2,-1-3 7,-2 1 6,-2-4-13,-1-6-14,0-6-14,0-6-10,0-4-1,2-6 7,-2-5 4,0-5-3,1-2 2,-1-5-3,0-9 0,0-7-1,-3-9 2,0-8-3,-1-2-5,-1-3-9,-2 6-3,5 1 1,1 4 2,1 1 1,0 3 9,1 0 1,5 3-1,2-1 2,2 2 1,7 2-3,-1 3-1,7 6-5,-2 2-4,-3 6-3,5 4-8,-3 2-8,-4 5 2,2 2-1,-6 5-6,0 3-5,-8 5 2,-1-1 19,-3 3 34,-3-3 33,-10-1 20,-5-2 18,-9 0 9,-8-4 3,2 1 14,1-4 6,8-3-2,3 0-39,9-4-96,3 2-116,6 1-147,24-4-810,-16 2 0,1 5 0</inkml:trace>
  <inkml:trace contextRef="#ctx0" brushRef="#br0" timeOffset="215309.8745">21159 5291 3519,'0'0'57,"0"1"-1,0 2 6,0 2 3,0 5 3,0 1 3,0 7-2,2 2 0,-2 0 1,1 1-57,-1-4 0,2-3 4,-2-3 6,0-5 16,0-4 5,1-2 19,-1-8 14,0-6 5,-1-7 1,-1-11 4,1-6 11,1 4 28,-2 1 5,2 10-21,0 8-13,2 8-15,2 5-13,9 2-14,7 1-56,12 4-117,8-1-144,3-8-744,1 8 0,-6-4 0,-5-1 0</inkml:trace>
  <inkml:trace contextRef="#ctx0" brushRef="#br0" timeOffset="215531.1193">21458 5229 3204,'0'0'142,"0"0"11,0 1 22,2 6 8,-4 2 2,5 6 3,1 8-2,-3 3-23,1 0-42,-1 2-175,-1-2-79,3-9-258,-3 0-433,2-5 0,-1-5 0,2-5 0</inkml:trace>
  <inkml:trace contextRef="#ctx0" brushRef="#br0" timeOffset="216279.8505">20195 5928 3207,'-4'0'91,"1"0"11,-1 0 13,1 0 0,1 0 1,2 0 18,0 4 16,3 10 6,3 12 4,-1 6-77,0 14-10,-4 3-10,3 4-11,-4-7 2,-4-3 7,3-9-11,-1-6-4,-1-10 5,1-4 12,-1-8-1,0-6 0,0-10 0,0-10 0,-1-9-1,1-8-8,-1-6-9,0 2-8,1 2-8,0 9-12,0 3 1,0 6 5,-1 5 8,2 3 12,1 2 17,1 2 7,0 4 3,0 2-6,0 1 3,4 0 2,8-1-4,6-2-7,9 2-10,6-1-19,4-3-38,-3 0-57,-1 2-139,-1 2-247,-9-23-625,-8 20 0,-3 0 0</inkml:trace>
  <inkml:trace contextRef="#ctx0" brushRef="#br0" timeOffset="216517.1955">20584 6050 3288,'0'0'109,"2"0"4,2 3 3,7-3 0,5 2-12,5-2-22,9 0-48,-3 0-120,7-5-194,-16 5-439,1-1 0,-10-1 0,-1 1 0</inkml:trace>
  <inkml:trace contextRef="#ctx0" brushRef="#br0" timeOffset="216686.1764">20597 6198 2481,'0'5'122,"0"2"5,10 0 0,5 0-18,10-4-121,22-8-578,-2 0 0,12-2 0,7-5 0</inkml:trace>
  <inkml:trace contextRef="#ctx0" brushRef="#br0" timeOffset="217086.3189">21195 6001 2937,'0'-1'70,"0"1"16,0 3 12,0 3 3,3 6 2,0 10 0,1 2 0,3 8-2,-3-1 0,-1 1-53,0-6-25,-3-3-9,0-7 5,0-7 2,0-8-1,0-1 5,0-6 4,-3-9 3,0-10 6,-1-7 4,-3-6 21,3 1 15,1 6 0,0 6 9,0 8-8,3 6-6,3 3-2,3 6-44,8-1-136,22-1-272,0 3-455,7-6 0,4 0 0</inkml:trace>
  <inkml:trace contextRef="#ctx0" brushRef="#br0" timeOffset="217511.5557">21594 5985 2973,'-14'1'121,"-7"3"21,-6 3 18,-6 3 8,5 2 4,2 1 0,9 2 2,7 3 1,6 1 3,4 0-97,5 0-24,3-1-18,4-2-12,4-5-5,7-4-3,-3-7 3,2 0-2,1-8-14,-7-5-16,1-2-12,-8-5-8,-4-2-5,-4 5-19,-1 2-33,0 4-9,-1 8-5,2 3 1,-1 3 11,0 8 13,0 1 13,2 7-1,1 2-39,8 2-102,3-6-152,12-3-290,5 4 0,9-1 0,3-9 0</inkml:trace>
  <inkml:trace contextRef="#ctx0" brushRef="#br0" timeOffset="217743.4189">21847 5758 1909,'0'-2'117,"0"5"25,0 5 21,4 11 10,2 8 4,3 10 1,0 7-39,0 5-96,4-6-221,-10 0-394,1-5 0,-3-6 0,2-9 0</inkml:trace>
  <inkml:trace contextRef="#ctx0" brushRef="#br0" timeOffset="218665.4658">20259 6895 3645,'-1'0'97,"-2"0"5,-2 0 7,4 0 21,-2 4 20,3 8 16,0 7 3,4 10 3,4 11-2,0 3-86,0 5-6,-2-6-5,-1-5-4,-4-7-15,-1-10-6,0-10 0,0-3 6,0-5 3,-3-5 1,-3-11 1,5-10-5,-5-10-2,1-9-1,2-6-3,3 3-9,0 9-9,3 8-7,2 8-5,4 7 3,7 5-2,5 1 0,3 5-1,2 1-3,-4 2-4,-3 2-8,-1 5-12,-6 3-5,1 7 2,-5 3-7,-4 4 2,-1 5 1,0-1 1,-4 1 0,1 1 5,1 0-20,-1-1-44,0-5-113,2-4-177,5-14-682,-1 1 0,13-9 0,8-11 0</inkml:trace>
  <inkml:trace contextRef="#ctx0" brushRef="#br0" timeOffset="218888.1398">20768 6999 3507,'0'0'116,"0"0"13,0-3-1,0 2 15,1 1 3,10-1 2,2 1-5,10 0-29,8 0-65,3-1-230,9-8-707,-12 4 0,-9 1 0,-7-4 0</inkml:trace>
  <inkml:trace contextRef="#ctx0" brushRef="#br0" timeOffset="219089.4946">20810 7129 2929,'0'3'124,"1"1"20,4-1 6,7-2 3,4 1-34,11-4-72,10-2-235,-1-3-507,0-5 0,0 1 0,-6-2 0</inkml:trace>
  <inkml:trace contextRef="#ctx0" brushRef="#br0" timeOffset="318924.9956">26912 5511 2740,'-17'0'68,"-8"-2"12,-14 1 12,-17 2 15,-6 4 15,-12 4 10,-5-1 5,1 3 6,7 1 4,9-2-53,17 0 8,11-4 0,12 0-6,14-4-12,4-1-14,4 1-12,0-2-6,2 0-4,-2 0-4,0 1-3,0 5-15,-2 2-11,-1 6-6,-4 7-3,-4 5 4,-7 6 4,-1 7-1,-3-1 1,1 2 0,4-6-4,6-5 0,5-5-1,4-7 0,5-5 5,8-5-3,13-5 0,12 0 3,20-2 2,13 1-5,9 4 2,5 7 0,-8 9 0,-7 1 2,-12 10-5,-13-3 2,-17 5 8,-13-6 11,-13-1 9,-13 0 6,-10-3 5,-14 3 2,-8-2-1,-14-2-2,-6-3 0,0-8 0,4-4-14,5-6-20,10-2-37,12-2-50,13-2-75,12-6-68,12-4-76,20-10-198,13 2-339,18-4 0,11-6 0,19-6 0</inkml:trace>
  <inkml:trace contextRef="#ctx0" brushRef="#br0" timeOffset="319240.1136">27183 5857 2394,'-1'-6'130,"-4"0"2,-4-1 2,-11 3 6,-3 4 10,-12 11 7,-1 1 6,5 10 6,6 6 4,14 8-113,7 1-10,10 4 1,12-7 6,10-2-1,8-9-1,13-6 0,3-12-2,1-4-4,-6-10-4,-8-8-1,-16-8-6,-10-8-13,-12-9-48,-8-4-58,-10 7-118,1-4-616,-4 16 0,-2 11 0,9 8 0</inkml:trace>
  <inkml:trace contextRef="#ctx0" brushRef="#br0" timeOffset="319486.8965">27631 5975 1120,'-1'25'141,"-2"8"36,-5 12 18,-5 9 6,-1-2 5,-10-2 4,0-7 3,-3-3 0,3-8 1,1-6-101,7-14-92,8-4-184,8-31-409,8 6 0,14-14 0,16-14 0</inkml:trace>
  <inkml:trace contextRef="#ctx0" brushRef="#br0" timeOffset="320511.7637">28072 5864 2298,'-16'0'60,"-7"0"28,-10 7 16,-5 5 12,5 8 8,8 6 5,8 11 1,11 1 2,9-1 3,9-3-38,12-6-11,5-7-25,7-6-13,5-9-9,-1-2-6,2-11-6,-9-5 0,-4-10-5,-8-8-6,-10-15-4,-8-6-6,-14-2-5,-13 3-6,-8 3 1,-1 14-4,-6 10 0,6 8-3,12 9 0,9 1-8,6 3 10,12 2 4,17-6 8,13-2 5,16-2-1,19-2 4,7-1 3,-2 6 2,-12 2 6,-15 3 9,-18 4-5,-16 6 4,-10 4 1,-4 2 1,-4 13-2,0 4-1,0 6 0,1-1 3,-2 3 0,4-8 6,4-4 2,6-3-7,3-5-5,8-2-3,12-5 2,5-9 0,2 2 1,0-10-6,-4-1 2,-8-8-6,-7-5-7,-7-9 2,-9-9-10,-5-4-4,-8-5-3,-7 6-4,-8 2-3,-4 7 0,-9 9-2,-2 7-1,1 3 2,-1 4-2,10 4 11,11-1 10,4 2-3,10 1-1,4-2 4,10 1 5,11-1-2,22 0 0,14 1 1,13 2-2,3 2-2,-2 5-10,-13 2 3,-17 4 7,-15 2 13,-15 6 14,-9 4 15,-6 1 5,-9 4 0,1 4 1,1 1 0,1 0 5,3-5 4,6 0-2,3-7-7,9-4-13,6-5-8,9-6-3,9-4-1,2-8-3,5-5 2,-8-4-5,-5-9-1,-11-9-11,-8-5-23,-8-9-24,-4 0-37,-9 5-38,-3 7-63,-3 8-90,5 14-231,-11 9-322,5 4 0,8 3 0</inkml:trace>
  <inkml:trace contextRef="#ctx0" brushRef="#br0" timeOffset="322041.8002">29810 5663 1257,'0'0'25,"0"0"19,0 0 24,0 3 32,0 1 64,-3 4 23,0 4 13,-6 5 13,-6 6 10,-3 3-3,0 8-7,3 4-17,9 0-15,3-1-20,11-4-51,8-3-3,5-13 11,6-5 7,8-7-3,-1-6-7,-1-9-5,-1-7 1,-2-9-12,-6-9-14,-12-10-18,-5-3-17,-9-5-32,-9 7-25,-8 7-13,-1 8-18,-9 9-7,4 10-11,7 6-7,7 3-3,7 2 5,4 1-2,7-2 11,10-1 5,12 1 6,14 0 18,10 0 5,1 2 8,-1 2 11,-11 7 7,-13 3 7,-13 6 6,-11 6 0,-10 2 6,-13 8 1,3 2 0,-1 2 1,0-1 2,3-3 0,10-7 2,0-9 5,9-2 2,4-7 3,12-3-6,8-5 0,12-5 2,3-7-1,-2-6-4,-6-6 0,-12-11-8,-13-2-9,-6-7-11,-10 3-9,-10 2-1,-8 6-10,-5 8-7,-10 8 1,4 6 1,2 2 0,8 3 10,8 0-1,9 4 3,3-4 1,5 2 2,8-5 7,13 1 5,13-2-1,12 1 0,12 2 0,2 3-6,-2 1-2,-9 8-4,-10 4 2,-14 6 0,-9 7 1,-12 5-2,-6 9 7,-3-1 1,-2 6 0,0-4 3,3 1 10,1-9 18,9-4 19,6-6 12,13-7 10,12-8 5,9-3-7,6-9 1,-1-6 1,0-5 1,-10-10-12,-11-7-10,-14-8-12,-10-6-6,-14 1-3,-14 4-1,-16 11 3,-11 8-3,-19 11 3,-11 9-2,0 3 3,4 6-5,13-1-4,14 2-2,13-3-4,14 3-2,8-3-3,4-2 3,5 0-2,2 3-5,0-3-1,0 0 0,2 0-6,-2 0-4,0 0-3,0 0 0,0 0 1,0 0-1,0 0-3,0 0 3,0 0-1,0 0-2,0 0 0,0 0-8,0 0-8,0 0-8,0 0-13,0 0-8,0 0-2,0 0 2,0 1-3,0 2-4,0 0-8,0 0-3,0 1-1,0-3 5,2 1 4,-2 1-10,0-3-46,4 1-76,2-1-128,21-1-590,-18 1 0,0 0 0,-2-3 0</inkml:trace>
  <inkml:trace contextRef="#ctx0" brushRef="#br0" timeOffset="333691.1811">27118 7420 2449,'0'2'117,"-1"0"28,1 1 16,0-2 5,-2-1 8,-4 0 10,-5 0 5,-6-1 5,-7 1 3,-10 0-85,-5 0-29,-7 0-24,-7 0-13,-7 1-6,-1 2-8,4-1-8,8 2-5,11 1-1,14-2-2,10-2 7,11 2 7,-1-3 5,4 0 4,4 0 4,-4 0 4,0 0-2,0 0 2,0 0-4,0 0 2,0 0-9,0 0-10,0 0-9,0 0-5,0 0-5,0 0-3,0 0 2,0 0-5,0 0 0,0 0-1,0 0 3,0 0-3,0 0 3,0 0-3,0 0 2,0 0 1,0 0-3,0 0 3,0 0 0,0 0-2,0 0-1,0 0 4,0 0-3,0 0 0,0 0 1,0 0-1,0 0 2,0 0-3,0 0 0,0 0-4,0 0-8,0 0-11,0 0-17,0 0-20,0 0-16,0 0-13,0 0-12,0 0-10,0 0-14,0 0-7,0 0 3,0 0 1,0 0-8,0 0-10,0 0-9,0 0 9,0 0 7,0 0 9,0 1 11,0 1 8,0-1 5,0 2 12,0-1 22,2 0-46,5-1-122,-4 2-204,-1-1 0,1 2 0</inkml:trace>
  <inkml:trace contextRef="#ctx0" brushRef="#br0" timeOffset="334494.1723">26745 8099 1859,'0'-1'147,"0"0"28,0-1 22,0 2 7,0 0 4,0 0 2,0 0-2,0 0 2,0 0 2,0 3-105,0 9-14,0 7-4,0 13-4,0 14 5,0 8 4,0 10 8,0 4 6,0 2 3,0-5 5,0-4-1,0-8-15,0-7-24,0-12-18,0-10-9,0-5-3,0-11-5,0-1-6,0-7-11,0 0-29,0-2-49,0-4-70,0-1-79,6-5-182,-3-21-494,4 13 0,6-1 0,4-7 0</inkml:trace>
  <inkml:trace contextRef="#ctx0" brushRef="#br0" timeOffset="335946.8667">27172 8349 1024,'0'-3'118,"0"0"14,-3-1 7,-1 1 6,-4 2 7,-1 1 14,-3 4 15,5 6 23,-1 5 23,2 7-64,0 12-30,0 2-7,-2 7-2,3-2-4,0 1-4,4-4-6,2-7-6,9-6-11,4-8-20,10-8-13,11-5-8,7-8-8,3-12-3,0-5 1,-4-4-4,-11-9-5,-9-1-10,-11 3-9,-5 0-4,-10 3-2,-11-2-1,-5 4 1,-5-4-2,-7 6-2,-1-2 0,4 5-1,5 4 0,4 6-2,7 1 2,6 3 1,6 4-6,2 2-4,2-1 3,1 0 0,10 0 0,4-1 1,9-3-1,4 4 1,6-1-2,4 2 0,4-3 4,6 5 5,1 0-2,0 0-1,-9 0 2,-7 7-6,-14 0 2,-11 6 7,-7 2 8,-6 3 5,-4 2 3,-2 3 7,-3 5 2,-3 5 4,-2 3 3,5 2 6,0 4 4,10-1 2,1-3-1,1-1 2,3-3 1,6-9 3,6-4 3,5-8-3,4-6-2,6-3-2,5-10-6,5-6-8,-1-8-7,-3-11-4,-6-8-4,-6-5-8,-8-1-8,-12 2-1,-1 4-1,-12 6-3,-11 5 0,-5 6-2,-5 2 2,-6 2-4,-2 2-3,4 0 1,7-1 2,5 2 0,6 0 1,8 4-1,7 1-6,1 2 4,4-2-1,7 4 2,11-1 3,12 2-3,12 4-1,6-1 1,3 2 2,-2 0 0,-4 3 5,-8 0 2,-8 3-3,-6 0-1,-6 4-2,-9-3-3,-1 4-1,-1 1-1,-4 5 0,-3 4 4,-3 3-1,0 6-1,0 2 1,0 2 3,3 2 1,5-5 6,2 0-1,1-6 2,7-3-5,0-3 4,3-5 1,2-7 1,1-5-1,2-1 1,-3-1 0,0-6-4,2-2 4,-3-2-2,3-4 2,-5-4-1,-8 1-2,-6 1-1,-2 1 0,-4 0-1,-4 1-4,1-1 4,-6-4-3,-6-1 1,-5-6 2,-4 5-6,-4-4-2,2 3 4,6 2-1,-1 6 0,9 3 3,-1 0-2,4 4 0,1 0-5,2 3-13,0 0-25,2 3-40,-2 1-51,1 0-41,-2 0-57,5 0-111,2-5-479,0 5 0,7 0 0,9 0 0</inkml:trace>
  <inkml:trace contextRef="#ctx0" brushRef="#br0" timeOffset="336657.0402">28746 8208 1416,'-7'0'112,"-3"3"22,0 1 16,1 0 13,-4 0 15,4 4 17,3 1 20,-6 11 11,3 2 12,-2 4-61,-1 8-36,6 2-18,3 3-7,2-3-6,5-2-9,11-3-10,6-7-11,8-4-5,11-5-9,4-10 1,1-2-7,2-7-2,-2-7-6,-6-12-2,-6-1-7,-3-9-5,-7-1-5,-11-1-6,-6 4 1,-3 2 0,-6 3 4,-6 2-1,-6 6 3,-3 1-4,-11 5 3,-1 2-3,0 4-1,-2 1 3,4 2-2,2 0-8,4 2-5,5 1 1,2 0-5,3 0 0,4 0-2,4 0 0,1 0-2,3 0-3,0 0-2,0 0 1,0 0 1,0 0-2,0 0 0,0 0-3,0 0-3,0 0-12,0 0-22,0 0-53,0 0-53,-3 0-39,2 0-131,-7-10-536,-3 10 0,-8 0 0</inkml:trace>
  <inkml:trace contextRef="#ctx0" brushRef="#br0" timeOffset="347807.9615">27445 9554 790,'3'0'151,"3"0"46,-2 0 23,2-2 16,-6 1 14,0-1 10,0 0 4,-6-1 2,-7 1 2,-8 0-95,-11 4-48,-9-1-41,-4 2-15,0 2-14,7 1-11,7 1-10,10-2-1,9 0 1,7-3 0,3 0-1,2-2-4,0 0-4,0 0-9,-2 0-2,4 3-3,-2-3 1,-2 4-1,0 0-1,-1 4-2,-6 3 2,-3 3 0,-3 0-1,4 3 3,0-1 1,6 0-2,2 0 2,3-3-2,0-4 0,0-1 1,3-4-2,5-1 3,2-3-1,8 0-1,6 0 1,6 0-1,1 0 0,-3 0 0,-1 1-2,-3 2-3,-4 2 0,-4 4-3,-3 4 0,-2-1 0,-2 3-2,-1-1 1,1 1 0,-3-3-1,-2 2 1,-2-3 4,1 0 14,-6 1 15,-5-1 6,-8 1 8,-4-1 6,-13 2 0,-7-2 3,-3-1-2,3 0 1,-1-4-5,5 0-16,12-1-13,9-2-26,8 0-45,4-2-46,7 2-106,20-10-639,-6 6 0,9-7 0</inkml:trace>
  <inkml:trace contextRef="#ctx0" brushRef="#br0" timeOffset="349111.763">27804 9697 1778,'-4'0'64,"-9"0"23,-4 2 24,-9 6 18,-1 6 11,-3 7 5,5 6 6,3 2 2,9 1 6,8-1-41,8-4-8,12-4-14,8-9-18,7-5-16,10-5-9,4-7-4,4-3-6,-4-6 1,1-4-6,-9-5-7,-6-2-8,-10-5-9,-13 3-6,-5-3-1,-14 2-3,-9 6-1,-11 1 1,-7 6-3,-3 6 0,4 3 2,10 2 2,11 1 4,8 2 0,8-2-2,10-2 4,9 0-1,15-2-1,9-2 0,12-2-1,-4 5 0,-5 0-4,-7 4-3,-11-1-1,-8 6 0,-3 5-1,-3 3 1,-6 6 0,0 5 1,-3 6 1,2 2-3,-5-2 1,4 0 1,1-4 1,6-3 0,2-6 0,2-5 1,8-5 0,2-3-1,4-5 1,2-7 1,2-4 1,-4-4-1,-4-5-1,-8-4 0,-9-1 0,-6-2-3,-9-1 0,-12 3-1,-6 3 1,-5 4-3,-8 5 2,2 3 0,2 2 1,10 4 0,7 0 6,5 3 6,8 0-2,3 2 1,3-3 0,9 3 2,8-5-3,17 2 1,13 1-1,10-2 0,9 3-8,-4 1-4,-12 2 4,-7 5-2,-11 2 0,-11 1-1,-10 6 1,-1 0-1,-5 1 1,1 5 3,0-1 1,-2 5 1,4 2-1,4 1 3,-3 2-1,4-4 3,1-3 1,1-4 6,-1-5 6,5-6 7,2-5 4,3-4 1,0-8 2,3-7 1,-1-4-1,-6-5 1,-5-4 4,-9-1 6,-6-3 5,-12 4-2,-6 4 3,-12 1 1,-9 5 4,-10 8 3,0 1 7,4 5 2,4 3-2,6 2-9,5 1-12,6 1-6,6 1-7,-1-1-2,5 2-6,5 0-5,0 2-6,5-2-5,1 0-4,0-2-2,0-1-2,0 0-4,0 0-15,0 0-33,0 3-58,0-3-60,3 0-134,4-22-605,7 15 0,5 1 0,8-8 0</inkml:trace>
  <inkml:trace contextRef="#ctx0" brushRef="#br0" timeOffset="351691.6084">29308 9592 142,'0'-2'0,"0"2"8,0 0 9,0-1 7,0 1 5,0 0 9,0 0 13,0 0 14,0 0 13,4 0 5,-1 0 12,0 0-1,2 0-5,-1 0-4,6 0-1,-2 0-5,1 0-5,-1 0-9,2 0-7,1 0-3,-2 0-4,4 0-1,1 0-4,1 0-1,-1 0-1,0 0-4,2 0-5,0 0-5,-2 0-4,2 0-2,0 0-4,0 0-3,-4 0 1,4 0 1,-2 0-1,2-1 0,-2 1 0,4-3-1,-1-1 0,1 1-3,-3-1-1,1-2 0,0 2-2,0 0-1,-1-2 2,0 1-1,-3 0 2,5-2 3,-5 1 3,6-3 1,-3 1 4,1 0 0,-2-1 2,4 1 7,-3-2 3,-1 0 8,-5-2 5,0 0 6,1 0 0,-4-2-3,2-3-2,2 0 2,-1 0 1,-1 5-3,1-5-4,0 0-4,-3 2-3,3-2-2,-3 0 1,1 2 10,-1-2 2,-1-2 3,-2 0-4,0-1-2,-3-1 1,3 2-4,0-1-2,-1 0-5,-1 2-1,-1 1-3,3 0-1,-3 2 2,1 1 5,-1 2 2,2 2 5,0 3 2,-2 0 2,0 0-1,0 2-2,0-2-5,0 1-4,0 1-4,0-1-8,0 0-3,0 1-8,0 1-3,0-1-2,0 0-2,0 1-3,0 1 1,0 0 0,0 1-2,0-1 0,0 1-1,0 1 1,0 0 0,0-1-1,0 1 1,0-1-1,0 2 1,0 0-2,0 0 0,0 0 0,0 0 0,0 0-2,0 0-8,0 0-8,0 0 4,-2 0 4,-5 0 4,-4 2 1,-13 5 2,-7 3 0,-6 2 2,-5 6 2,3 0 6,6 2 9,9-3-3,4 0-4,5-3-4,9-4 0,0 0 8,6-7 19,0-2-1,6-1 4,3-4-1,6-9 0,9-2 0,5-6 1,1-2 0,2-8-3,2-2-8,-1-1-21,-1 1 1,-5 4-6,-12 8 0,-4 8-6,-10 6-5,-1 6 1,0-1-1,0 2 5,0 0-2,0 2 3,0-1-1,0 6 0,0 2 3,0 3 5,2 3 4,4 2-2,1 1 2,4 0-4,2-1 2,2 0-1,-6-5-2,-3-1-3,-1-3-2,-3 0 4,-2-1-2,-2-2 7,-4 1 7,-8 2 3,-8-2 4,-10 0-1,-4 0 5,-6 1 4,4 0 1,1-1-3,-1 0 2,2-1-7,6 0-9,7-1-8,5-1-25,9-3-37,6 0-19,3 2-34,0 2-50,3-1-104,3-2-143,-3 6-276,0-3 0,0 1 0</inkml:trace>
  <inkml:trace contextRef="#ctx0" brushRef="#br0" timeOffset="354690.1114">30987 8545 1140,'0'-2'100,"0"2"24,0-3 19,0 1 18,0-1 15,-3-1 5,-4 2 6,-7 1 6,-7 2 7,-9 3-77,-6 6-14,-8 5-21,1 4-17,2 7-18,5 2-13,10 0-3,11-1-3,12-1-2,6-4 1,12-5 2,6-5 1,9-4 1,3-1 1,7-3 0,-3 0-1,-4 0-1,-4 3-2,-8 2-4,-9 0-6,-5 4-4,-7 2-4,-4-3 0,-5 0-3,-8 3 2,-10-2-1,-9-1-1,-3 1 0,-2-3-1,-2-4-4,8 2-12,5-3-25,7-4-39,13-1-129,10-6-485,5 4 0,11-2 0,8-2 0</inkml:trace>
  <inkml:trace contextRef="#ctx0" brushRef="#br0" timeOffset="356341.4136">31205 8695 616,'-9'0'36,"-3"2"26,-1 7 26,-5 5 29,4 2 18,6 9 5,4 4 6,4-2 25,12 0 20,5-4 0,5-4-5,5-4-16,2-9-19,1-3-25,3-3-17,-1-7-3,-1-4-5,-2-5-27,-2-5-19,-6-8-18,-9-3-11,-6-5-10,-9 2-9,-12 3-2,-9 5-1,-5 9-1,-2 5-2,4 6 3,7 2 0,11 5-2,6-2 5,9 1 2,12-2 3,8-3 0,8 1-1,12 0 0,2-3 2,-6 4-1,-3 3-1,-9 1-2,-10 0-4,-11 5 2,-6 4 3,-3 5 1,-5 6 2,-1 3 2,-3 4 1,1 2 2,0 2 7,5-3 8,3-5 3,7-2 1,3-4-3,6-6 1,3-4-1,5-4 0,2-1 0,1-8-4,0-5-4,-3-3-11,-9-7-8,-7-7-6,-5-6-3,-9-2-6,-11-1-5,-7 4-1,-2 2 0,-8 8 0,2 12 0,8-1 5,8 7 4,8 0 3,5 2 1,7-2 2,6-2 8,9 0-10,10-1 6,13 0-1,10 0 1,4 2 0,-3 2-2,-8 2-1,-9 1-2,-15 4 1,-10 4-3,-5 4 9,-6 4-5,-3 10-3,0 2 3,0 4-1,1 3 3,1 0 3,7-5 8,7-3 3,5-3 1,8-5 2,9-7 2,1-4 4,4-3-1,-2-8-1,-2-3 0,-1-9-4,-4-5-4,-5-5-2,-7-9 2,-8-4 1,-8 4 5,-6 1-3,-8 5-1,-10 7 3,-7 7 2,-11 6 0,-8 6 2,2 3 1,1 0-2,10 0-3,11 0-6,5 2 0,7-1-2,6-1 1,0 0-2,0 4-1,4-3-2,-1-1-3,1 0-2,1 3 1,-2-2-3,2-1 1,0 3 1,-1-1-3,-1 0 1,2-1 0,0-1-2,0 2 2,0-2 0,0 0 0,0 0-2,0 0 1,0 0 2,0 0 2,0 0 1,0 0-1,0 0 3,0 0-1,0 0 1,0 0-3,0 0 1,-3 0-14,3 0 5,-7 0 2,4 3-3,-3-1 1,-2 1-2,2-1-1,3 2 1,1-3 5,2-1 0,2 0 14,-2 0-9,0 0 0,0 0-2,0 0-1,0 2 3,0-2 1,-2 0-2,0 0-2,2 1 0,-2-1 0,2 0 1,0 0-2,2 0 1,-2 0-8,0 0-6,0 0-3,0 0-7,0 0-10,0 0-11,-2 0-10,1 0-37,-2 0-84,1 0-145,-4-24-409,-1 24 0,-4-1 0,-1 1 0</inkml:trace>
  <inkml:trace contextRef="#ctx0" brushRef="#br0" timeOffset="359328.0199">25711 8548 440,'-3'0'81,"2"0"36,-1 0 33,0 0 29,2 2 22,2 0 9,-2-1-1,0-1 6,0 2 10,0-4-37,0 2-23,0 0-30,0 0-21,2 0-24,-1 2-17,5-2-6,6 0 4,6 0-4,8 0-7,7 0-11,6-3-9,6-2-5,4 0-10,5-2-5,-2 0-6,-1 3-2,-4-2-4,-11 4-5,-10 0-14,-7 2-31,-8-3-66,-5 2-90,-3-13-382,0 10 0,-3-2 0,0-5 0</inkml:trace>
  <inkml:trace contextRef="#ctx0" brushRef="#br0" timeOffset="359990.1654">26135 8429 956,'-1'0'126,"-1"0"8,1-2 7,-1 1 7,5 1 9,2-2 9,4 2 3,8 0 4,6 2 2,2 3-82,2 0-39,-1 5-6,-7 2-3,-8 2-6,-5 0-4,-2 1 1,-13-1 3,-8 7 3,-16 3 3,-10 1 2,-16 3 5,-3-4 7,4 0 8,9-2 6,6-8-5,14-4-5,11-5 5,6-2 14,6-3-4,6 0-5,0 0-7,0 0-9,0 0-11,2 0-7,1-3 0,0 3-2,0 0-12,-1 0-19,0 0-1,-4-1 3,2 1 1,0 0 3,2 0 4,-2 0 5,0 0-1,0 0 3,0 0 0,0 0-1,2 0 0,-2 0-1,0 0-1,0 0-4,0 0-3,0 0-5,0 0-3,0 0-5,0-3 1,0 3-3,0 0 2,0 0-10,0-1-11,0 1-29,1 0-19,1 0-48,2 0-111,5-10-498,3 10 0,2 1 0,1 4 0</inkml:trace>
  <inkml:trace contextRef="#ctx0" brushRef="#br0" timeOffset="364298.1881">31452 8218 484,'3'-10'8,"5"1"3,1-4 5,-5-3 17,-1 4 20,-3 1 10,0 0 8,-4 1 11,-8 2 19,-5 0 10,-12 2 16,-10 3 23,-7-1 12,-10 2-1,-10-3-8,-7 3 3,0 0 11,-1 0 0,6 2-10,5 0-8,6 0-15,4 0-26,2 3-12,4 5-16,1 4-11,5 8-12,-1 6-17,6 3-13,3 7-7,1 0-7,4 7-1,5 3-3,3 3-3,6 3 3,4 6 12,6 2 12,2 6 2,7-1 4,7 3 0,6 4 3,6 1-1,6 3-1,8 4-1,1-2-6,3 0-8,5-1-10,4-7-5,3-2-1,9-7 1,5-6-1,12-6 5,10-4 6,8-7 9,7-9 9,8-8 0,4-5 7,4-10 6,5-3 6,2-9 3,0-8 4,0-8-3,-5-7-3,1-13-5,-7-6-5,-4-5-4,-5-9-3,-8-4-5,-10-4-7,-13-1-3,-14-5-8,-16-1-1,-10-1-1,-20 0-4,-11 0-3,-17-2 2,-14 0-4,-16-1 2,-10 3 1,-14 3-1,-6 4 0,-8 6 3,-2 6 1,-3 2 5,-3 10 0,-3 2 1,-2 9-2,-10 5-3,-5 8 0,-1 5-2,-2 7 1,-5 8-5,3 0-1,3 8-3,3 7 1,1 2-2,8 5-1,9 9 2,9 2-2,8 2 1,11 4 1,9-2 1,6 2-1,9-2-3,6 3-2,4-3 0,9-1 0,4-4-3,7-2-1,1-5 1,2-5-4,3-3-6,0-2-16,0-4-41,0-1-73,0-2-171,-1-11-534,-4 9 0,-7-3 0</inkml:trace>
  <inkml:trace contextRef="#ctx0" brushRef="#br0" timeOffset="538641.0093">5902 5646 2817,'0'0'55,"0"-2"5,0 2 9,0-2 16,-5 2 12,-1 0 14,-3 0 11,-1 0 10,-7 0 8,-4 0-42,-6 4 14,-11 5 5,-4 6-3,-8 7-9,1 10-14,2 6-9,8 6-9,6 4-8,13 5-6,11-3-5,9 0-9,11-4-7,16-4-3,9-9-7,9-5 3,14-10-60,3-8-126,19-10-775,-18-10 0,-9-7 0,-1-8 0</inkml:trace>
  <inkml:trace contextRef="#ctx0" brushRef="#br0" timeOffset="538977.5446">6072 5886 3421,'-11'7'55,"-5"0"5,-7 10 4,3 9 2,4 0 0,10 6 3,3-4 13,6-7 31,13-4 27,10-9-34,11-5-10,13-9-6,6-6-1,-5-7-1,-10-4-6,-10-5-8,-14-1-17,-11 2-34,-12 4-29,-12 5-7,-15 4-6,-10 9 1,-9 5-9,2 5-23,13 2-56,13 5-111,19-2-208,10-1-367,22-6 0,17-3 0</inkml:trace>
  <inkml:trace contextRef="#ctx0" brushRef="#br0" timeOffset="539552.3709">6534 5762 2740,'-5'0'67,"2"3"41,-3 5 17,0 7 9,-1 8 4,7 8 2,-2 6 3,4 4-1,1-4 2,1-2-42,-1-6-21,0-7-33,0-8 21,-3-4 5,0-7 0,0-6-1,0-7-2,0-9-1,3-7-1,2-11-4,4-4-2,4 0-8,5 5-36,3 7-18,5 14-6,1 7-3,0 9 0,0 15 1,-4 4-1,-4 12-2,-1-3 4,-10 8-1,-2-5-2,-3-7 4,-2-5 20,-1-8 20,0-8 3,0-5-4,3-12 3,8-11 2,1-10-4,9-7-2,9-11-7,6 3 0,-1 9-18,-2 11-22,-6 17-7,-5 10 3,-11 10 1,-3 15 0,-1 6 3,-6 7-1,1 8-30,0 2-106,1-7-157,3-22-581,-3 8 0,3-11 0,9-13 0</inkml:trace>
  <inkml:trace contextRef="#ctx0" brushRef="#br0" timeOffset="540035.6729">7446 5762 3339,'0'1'29,"1"6"18,-2 11 12,1 12 5,0 9 3,0 16 0,0 8 2,7 0-3,0 3-1,3-4-25,-4-11-6,-2-9-14,0-10-8,-4-14-1,-8-15-4,0-4 3,-4-15-3,-1-13 4,-1-12 1,4-13 2,3-14 1,6-2-2,-2 3 0,3 4-3,3 11-2,1 9-3,8 8-3,4 10 2,6 7-3,3 12 2,4 3-1,-6 15 1,-4 5-5,1 7 1,-11 7-1,-6 4 3,-6 1 3,-9 0-2,-14 1 3,-2-3-17,-9-2-50,3-11-159,4-28-547,9 10 0,15-16 0,12-16 0</inkml:trace>
  <inkml:trace contextRef="#ctx0" brushRef="#br0" timeOffset="540387.5866">7837 5727 1919,'-3'7'73,"-6"6"23,-5 5 28,-1 13 15,-4 7 12,2 7 6,2 5 3,9-1 8,4-6 6,5-7-15,7-11 25,0-8-6,4-12-22,5-6-14,2-10-15,0-9-28,-1-9-37,-8-10-26,-9-4-13,-6-3-28,-6 2-53,-11 10-19,-4 13-7,-2 9-2,1 10-9,5 13-175,5-1-460,10 7 0,3-3 0,12-4 0</inkml:trace>
  <inkml:trace contextRef="#ctx0" brushRef="#br0" timeOffset="540755.9749">8061 5802 732,'0'6'198,"0"8"35,0 2 17,1 10 13,-1 3 15,0 3 14,0 0 9,2-4 13,2-2 14,4-8-114,1-4-38,9-11-31,0-2-16,2-7-5,2-7-19,-2-11-17,-4-2-26,-1-13-32,-7-3-24,-5-1-35,-3 8-30,-3 6-18,-3 12-58,3 11-216,-8 9-372,1 6 0,4 5 0,3-3 0</inkml:trace>
  <inkml:trace contextRef="#ctx0" brushRef="#br0" timeOffset="541181.7112">8429 5786 2975,'0'0'30,"0"4"3,0 5 2,0 8 3,0 1 0,0 12 1,0 3 2,0-1 0,0 0 1,2-7-20,-2-4 48,0-9 50,0-7 5,2-1 0,-4-11 7,2-7 6,0-7 3,-2-11 5,2-5 1,0-1-1,0 1-57,4 11-56,9 6-4,10 10-5,13 6-18,7 4-27,4 6-48,-3 5-35,-13 1-6,-9 5-3,-11 2 2,-8 5 6,-6 2-5,-4 2-4,0 0-49,-1-3-109,5-8-430,1 0 0,4-8 0,10-6 0</inkml:trace>
  <inkml:trace contextRef="#ctx0" brushRef="#br0" timeOffset="541576.0486">9054 5463 2656,'0'2'60,"0"4"15,0 8 15,2 12 10,-1 6 5,1 21 4,3 9 3,2 6 3,-1 2 1,1-5-37,4-6-22,-7-13-15,-1-13-4,-1-11-10,-5-11-1,-3-7-6,-6-11-1,-3-7-2,-13-9-3,0-1 1,-5-1-2,3 7-2,3 10-11,3 11 0,7 11-3,4 9 0,8 3-3,5 5-5,9-1-31,17-2-77,22-8-261,2-8-295,22-6 0,8-9 0</inkml:trace>
  <inkml:trace contextRef="#ctx0" brushRef="#br0" timeOffset="541789.4948">9552 5606 2798,'0'0'34,"0"3"14,2 8 14,-2 8 5,0 15 8,0 10 1,1 13 0,-1 2-16,2 1-114,14-9-594,-10-3 0,-1-8 0,2-14 0</inkml:trace>
  <inkml:trace contextRef="#ctx0" brushRef="#br0" timeOffset="542166.3506">9672 5847 2220,'0'4'111,"0"6"16,0 5 4,0 6 5,0 2 1,2 6 1,-1 0 0,3 0-1,-1-4 1,-2-7-78,2-4-27,-1-8-15,-2-6-5,1-9-2,-2-9-1,1-13 0,4-9 1,6-12 5,3 3 12,5 8 0,1 10-3,5 14 5,-4 12 0,-3 10 0,-1 6-1,-2 7-1,-3 1-4,-3 8-30,1-1-81,11 0-236,-8 5-363,-2-5 0,4-3 0,0-8 0</inkml:trace>
  <inkml:trace contextRef="#ctx0" brushRef="#br0" timeOffset="542387.7275">10120 5546 1866,'-3'-11'122,"0"1"6,0 2 11,-1 2 8,6 11 3,1 17 3,5 15 0,0 12-1,-1 14-6,5 5-156,-2-4-124,5-7-468,-10-5 0,-8-12 0,-5-8 0</inkml:trace>
  <inkml:trace contextRef="#ctx0" brushRef="#br0" timeOffset="543197.6799">9989 5830 2226,'0'2'44,"0"-1"19,3 2 14,10-1 12,11-3 9,20 2 0,14-3 2,13-6 0,-3-4-28,-15-5-85,-16-3-29,-22-1-22,-13 4-14,-11 0-10,-6 5 0,-8 4 12,2 8 9,-6 11 11,-3 5 46,1 8 75,1 3 32,5 10 10,6-2 3,9 2 2,11-6-6,15-4-11,10-8-4,10-7-8,5-6-16,3-6-26,-5-8-12,-6-4-5,-13-5-1,-8 0 2,-6-3 11,-6 5 0,-2 9-5,0 1-1,-2 10-2,2 1 0,-1 5 1,1 6-1,-2 2-1,2 3-6,2-2-15,-2 1 2,-2-4 3,2-5 10,0 1 55,-3-9 34,0 0 6,-3-8 8,-4-6-2,2-14 0,3-9-1,4-7-4,5-6-6,12 3-12,11 11-56,11 8-32,11 9-5,7 8-8,-5 4-1,-9 1 2,-12 2 3,-9 0 4,-13-1 1,-8-5-6,0-3-1,-4-5-7,-5-1-11,-4-2-16,-2 4-15,-6 6-2,0 7-5,-1 10 1,0 12-2,3 4 0,2 6 0,8 8-4,5-3-27,8 1-14,16-7-90,11-6-177,12-6-378,21-8 0,8-8 0</inkml:trace>
  <inkml:trace contextRef="#ctx0" brushRef="#br0" timeOffset="543541.3563">10949 5767 2350,'-14'3'100,"-3"6"8,-7 3 14,2 3 8,7-2 7,8 8 2,4-4 6,10 0 3,10 0 0,6-5-93,8 2-9,8 1-28,-4-1-37,-5 1-11,-9-1-8,-14 6-1,-13-1 14,-13 3 7,-18 5 5,-8 2 0,-11-5 7,2 0 24,7-8 31,13-10 3,16-9 0,12-11-52,20-13-307,8-5-354,19-18 0,16-14 0,21-8 0</inkml:trace>
  <inkml:trace contextRef="#ctx0" brushRef="#br0" timeOffset="543732.5571">11358 5531 2698,'0'3'63,"0"6"16,0 17 17,-6 18 8,0 16 1,-7 14 0,-1 4-26,1 0-77,8-12-211,0-7-415,2-17 0,3-13 0,2-21 0</inkml:trace>
  <inkml:trace contextRef="#ctx0" brushRef="#br0" timeOffset="543904.4693">11084 5845 2774,'-9'0'100,"3"0"13,3 5 6,12-1 0,29-4-1,23 7-67,37-4-729,-3-2 0,-4-7 0,-20-1 0</inkml:trace>
  <inkml:trace contextRef="#ctx0" brushRef="#br0" timeOffset="544473.6577">9219 6717 3542,'0'-6'47,"0"0"3,-4 3 3,-3 1 3,-7 13 8,-5 13 7,-3 18 2,-3 15 2,-2 20-4,-3 11-40,-1 6 2,6-1-7,6-12-2,5-20 14,6-15 10,7-27-6,-1-19 0,8-19 0,2-23-2,6-20-3,4-13 0,7-14 3,4-8-2,4 1-17,1 12-24,-4 17-4,-4 23 1,-5 25 1,-12 19 4,0 17-2,5 16-1,-2 13-1,2 11-2,5 7 0,2 4 6,-3-1-33,5-6-149,-2-16-692,-6-2 0,-8-14 0</inkml:trace>
  <inkml:trace contextRef="#ctx0" brushRef="#br0" timeOffset="545202.8009">8989 7050 3027,'14'0'39,"10"0"6,17-2 0,22-4 2,17-3 0,4-2-20,-8-3-60,-15-1-55,-25 4 2,-24 5-12,-10 3 10,-8 6 13,-2 3 22,2 6 13,6 2 16,-5 3 36,1 5 76,4 5 61,2-1 0,-2 6-13,2-1-20,-2-2-19,0-4-20,2-6-9,-2-5-12,0-3-10,0-5-12,0-6-5,0-4-3,0-13-2,3-12-2,3-13 4,3-5 11,7-2 15,0 3 14,2 12-6,0 10 2,1 7-2,2 9 0,1 6-4,2 10-6,-3 1-7,-6 14-14,-3 4-21,-9 5-21,-2 3 0,-1-3-3,0-6 7,-1-6 19,1-8 22,0-9 10,0-3 1,0-7 3,6-12 2,15-13 3,9-6-4,11-10-3,13 5-9,-6 8-26,-11 13-21,-13 12-7,-12 10 4,-12 12-1,0 11-6,-1 7 2,-2 9-4,0 13-10,1-4-38,4-1-85,9-8-176,11-7-479,7-12 0,13-13 0,15-12 0</inkml:trace>
  <inkml:trace contextRef="#ctx0" brushRef="#br0" timeOffset="545541.4385">10391 6975 3178,'-7'7'62,"0"5"19,-6 9 17,2 4 3,3 9 7,2-2 11,4-2 6,9-3 7,8-4 1,10-6-53,9-6-5,7-7-19,-1-7-16,-4-8-5,-8-7-8,-11-11-11,-11-6-6,-8-5-4,-12-5-2,-9 7-1,-8 4-4,-9 16-4,-5 7-14,1 13-29,7 8-77,13 4-158,12-4-518,15 4 0,9-4 0,18-7 0</inkml:trace>
  <inkml:trace contextRef="#ctx0" brushRef="#br0" timeOffset="545848.638">10736 6979 2990,'0'5'61,"0"5"19,-1 5 33,-2 8 16,0 7 3,3 5 9,-1 0 1,6-2 4,4-1 5,4-5-50,5-11-5,6-3-19,-1-9-32,0-8-13,1-11-6,-4-9-8,-8-9 1,-6-6-8,-4-9-3,-2 2-14,-3 6-63,0 5-181,0-22-588,-1 40 0,3 6 0,7 3 0</inkml:trace>
  <inkml:trace contextRef="#ctx0" brushRef="#br0" timeOffset="546275.5198">11134 6959 2741,'-6'6'106,"-6"5"7,0 4 4,-5 9 2,2 3 2,2 5 0,2 4 5,6 0-2,4 0 3,1-4-85,0-8-18,1-2 9,-2-8 13,1-10 7,0-7 7,1-14 1,-1-13 0,2-16 4,1-10-3,5-4 12,2 5 10,1 11-12,4 15-18,4 12-9,7 11-8,2 6-2,9 6-5,-3 6-1,-2 5-3,-5 3-14,-3 9-14,-10 3-14,-3 2-38,-5 4-62,-4 3-74,-4-3-63,-2-6-108,-1-18-404,4 1 0,4-13 0,12-11 0</inkml:trace>
  <inkml:trace contextRef="#ctx0" brushRef="#br0" timeOffset="546527.6313">11721 6570 3060,'-2'-5'60,"2"4"30,-1 5 30,1 13 24,0 12 15,1 20 6,-1 12 5,0 13 2,0 3 1,-1 4-37,-2-5-18,-2-8-31,0-11-27,4-7-30,-2-17-44,3-10-136,54-14-766,-40-9 0,-2-16 0</inkml:trace>
  <inkml:trace contextRef="#ctx0" brushRef="#br0" timeOffset="546743.4485">11548 6924 3183,'-3'-3'184,"0"1"9,0-1 29,6 0 17,21-1 4,9-1 1,21-4 4,18 2-2,9-1-23,-4-2-271,9 1-424,-39 4-469,-23-2 0,-12-2 0</inkml:trace>
  <inkml:trace contextRef="#ctx0" brushRef="#br0" timeOffset="549914.5453">7197 9626 1438,'2'-2'100,"-2"-1"18,1-1 8,-1-1 9,0 3 18,0 0 33,0 1 26,2 0 20,-2 1 19,0 0-43,0 0 9,0 0 16,0-2 19,0 2 20,0-1-7,0-2-28,-2-2-26,-4-1-15,-3-2-18,-7-1-27,-5 1-34,-2 0-33,-4 1-26,-5 0-31,-4 2-11,2 3-4,1 2-1,2 8-2,3 5-2,2 9-5,0 10-2,1 9 1,1 10-3,1 7 4,7 4 0,4 6 0,6-1 2,6-3-1,7-6 0,10-9 0,10-11 1,9-11 4,13-13-1,6-7-36,1-7-64,-5-7-92,-6-1-172,-15-10-660,-12 5 0,-10-2 0,-8 1 0</inkml:trace>
  <inkml:trace contextRef="#ctx0" brushRef="#br0" timeOffset="550315.7627">7528 9940 4682,'0'-6'262,"0"0"33,0 0 14,0-1 5,0 3 5,0 1 6,0 3-129,2-2-109,-1-1-151,13-7-470,-8-2-704,1-3 0,2 0 0,2 1 0</inkml:trace>
  <inkml:trace contextRef="#ctx0" brushRef="#br0" timeOffset="551094.6542">7546 9882 3151,'2'-1'151,"-1"1"38,2-3 39,0-1 45,-3 3 36,-1-4 15,-7 2 3,-8 4 8,-8 7 1,-9 8-108,-5 6-53,8 9-45,7 6-38,13 2-50,7-1-34,10-3-11,13-9 6,4-8-1,6-10 0,6-3 4,0-10 9,-4-11-1,-2-6-14,-3-9-14,-9-4-13,-6-1-18,-7 0-22,-9 4-25,-7 7-40,-3 6-43,-4 9-54,0 7-40,3 7-76,6 5-130,4-16-418,4 18 0,5-1 0,5-8 0</inkml:trace>
  <inkml:trace contextRef="#ctx0" brushRef="#br0" timeOffset="551680.3139">7737 9883 2335,'3'9'160,"-1"6"21,3 6 11,-2 8 4,0 0 3,1 6 2,2-3 1,-3-3 5,0-5 6,-3-6-104,0-6 0,0-7-8,0-5-11,0-6-2,0-9-2,0-12 2,0-8 0,5-8-2,-1 2-6,1 3-22,3 8-41,2 10-9,3 13-3,1 9-13,4 7-39,0 8-37,3 4-7,-6 4-4,0 2-1,-4-6 3,-2-1 9,-2-5 48,-4-5 42,-3-6 24,0-4 49,-3-1 34,3-10 8,-3-9 1,6-8 1,4-6-1,10-3-6,4 6-59,2 8-47,2 10-18,-8 12-16,-4 6-12,-5 3-4,-3 7-2,-2 4-4,-2 5-7,-1 3-31,2 2-53,-1 0-53,8 0-197,-2 0-476,6-5 0,2-9 0,6-6 0</inkml:trace>
  <inkml:trace contextRef="#ctx0" brushRef="#br0" timeOffset="552153.5924">8353 9961 3076,'0'0'92,"-2"4"40,2 2 18,0 9 7,0 13 5,0 13 1,0 10 0,0 7-7,3 3-14,1 3-64,-1-4-58,1-6-41,-1-13 6,-3-9 14,0-13-3,-3-14 2,-1-10 3,1-14 6,-1-13 15,1-11 22,2-15 8,1-9 2,0-4-5,1 4-5,2 4 11,4 14-3,1 9-4,9 14-1,4 6-2,3 11-5,3 4-8,-3 5-15,-1 10-23,-4 8-22,-10 5-11,-5 6 1,-9 8 4,-14-2-1,-6 5-20,-3-4-45,-6 0-37,6-9-44,18-13-699,-3-6 0,12-13 0,13-19 0</inkml:trace>
  <inkml:trace contextRef="#ctx0" brushRef="#br0" timeOffset="552473.2473">8809 9890 3037,'-6'7'109,"-5"7"24,-1 7 10,-3 10 14,9 0 4,-1 1 9,7 3 3,10-3 1,2-4 3,5-5-94,1-6-10,3-7-19,0-10-10,-3-7-14,1-13-2,-6-6-6,-9-13-2,2-5 0,-10-5-6,-5 5-16,3 8-34,-8 9-42,-1 16-56,3 8-170,-3-10-549,6 23 0,6 1 0,9-8 0</inkml:trace>
  <inkml:trace contextRef="#ctx0" brushRef="#br0" timeOffset="552786.1466">9170 9856 3136,'-2'6'100,"-1"8"24,2 6 8,-1 6 3,1 8 4,1-3 11,4 6 6,3-6 8,2 0 4,4-8-81,1-4-6,2-11-19,1-3-7,-2-10 1,0-10-4,0-11-11,-9-11-31,-1-7-40,-2-5-28,-3 3-42,1 5-89,1 7-229,0 13-392,-4 11 0,4 4 0,4 3 0</inkml:trace>
  <inkml:trace contextRef="#ctx0" brushRef="#br0" timeOffset="553173.2277">9506 9844 3079,'-2'3'124,"2"6"15,0 6 4,-1 7 1,1 4 0,0 9-1,0 1 5,0 0-2,0-1-2,0-3-98,0-7-21,0-7 6,0-7 1,0-6 2,0-10 6,-3-14-2,1-13 7,-1-14 2,1-10 1,2-2 3,3 7-6,4 10-21,5 12-4,6 15-3,4 9-6,2 8-5,1 8-20,-1 7-4,-5 3-2,-7 8-3,-2 4-6,-7 2-34,-1 5-59,-2 0-118,24-5-637,-18-1 0,-1-5 0</inkml:trace>
  <inkml:trace contextRef="#ctx0" brushRef="#br0" timeOffset="553466.3887">9918 9557 3653,'-2'-14'120,"1"0"-3,1 3 6,-2 1 10,4 13 9,2 15 8,4 10 8,1 12 0,4 12 6,3 9-126,-6 5 5,-6 7 2,0 0-22,-4-1-37,-2-5-56,-3-7-57,4-17-57,1-12-219,-2-19-450,0-12 0,4-19 0,-2-16 0</inkml:trace>
  <inkml:trace contextRef="#ctx0" brushRef="#br0" timeOffset="553655.4697">9854 9888 3028,'-1'0'114,"1"2"40,-2-2 33,0 0 15,2-2 7,0 2 3,0 0-12,2 0-48,1 2-106,4-2-246,3-12-660,4 13 0,-2 2 0,0-2 0</inkml:trace>
  <inkml:trace contextRef="#ctx0" brushRef="#br0" timeOffset="553931.5591">9962 9946 3533,'-7'2'68,"-5"-1"51,-7 1 21,-8 3 10,-5 4 4,5 3 0,5 1-2,6 8 5,9-1 4,3 2-22,4-3-32,0 2-52,8-3-17,5-1-6,4-4-3,9-7-18,-2-3-78,5-3-167,0-15-745,-2 1 0,-2-6 0,1-9 0</inkml:trace>
  <inkml:trace contextRef="#ctx0" brushRef="#br0" timeOffset="554397.6726">11184 9525 2981,'-2'0'94,"1"0"25,-1 10 23,1 11 21,1 13 4,0 19 1,1 14-2,2 5-8,-1 7-28,-1-4-101,3-14-50,-1-11-88,-1-16-130,2-22-550,6-4 0,1-17 0,5-8 0</inkml:trace>
  <inkml:trace contextRef="#ctx0" brushRef="#br0" timeOffset="554757.7167">11322 9832 3694,'1'0'64,"1"4"8,-1 7 0,4 8 2,0 11 1,0 10-2,0 1-3,-1-3-1,0-3 0,-3-7-35,1-10-12,-2-7-7,1-8 0,-1-9-1,0-9 2,0-13-1,0-9 9,6-9 3,7-4 2,6 7-5,2 9-11,1 10 0,1 12 0,-5 8-1,-3 10-6,0 5-10,1 5-18,-5 9-20,-2 8-40,-3 1-70,-2 1-134,0-5-521,-1 4 0,-3-6 0,3-5 0</inkml:trace>
  <inkml:trace contextRef="#ctx0" brushRef="#br0" timeOffset="555001.4992">11708 9593 2759,'0'-12'133,"-3"-1"5,3 9 20,0 1 10,3 16 12,2 19 5,1 12 0,0 8-30,5 10-33,-2 2-170,-6-4-62,-3-6-84,3-13-114,18-10-396,-24-9 0,4-11 0,-4-12 0</inkml:trace>
  <inkml:trace contextRef="#ctx0" brushRef="#br0" timeOffset="555773.7042">11664 9810 2370,'0'0'103,"0"0"8,0 1 5,10 2 8,4 0 5,16-1 6,16 1 4,12-3 0,3-2-9,-6-4-123,-15-2-56,-19 0-18,-12-5-8,-13 2-3,-5 4 7,-10 1 20,-3 3 13,-5 7 11,-2 6 21,7 3 51,2 6 37,7 7 16,10-4 8,4 2 2,4-3-6,8-6-20,4-1-11,5-12-9,7 1-9,-2-8-3,-2-6-7,-3-1-6,-6-1-2,-8-1-15,1 6-4,-8 4-5,2 8-17,-1 11-24,2 8-22,-1 3-11,2 7-3,-1-1 4,-2-3 19,-1-8 45,-1-5 31,0-5 30,-3-7 21,-1-5 28,-4-7 25,-2-11 12,4-7 2,3-8-6,6-3-21,3 3-32,6 5-30,4 7-27,8 10-9,3 7-8,4 3-3,-1 0-3,-6-1-14,-9 3-33,-2-8-72,-7 0-77,-3-5-75,-1-1-28,-4 0 3,-7 1 28,-4 1 16,-2 6 21,-6 2 32,-3 8 51,4 9 81,2 4 84,6 8 69,5 8 29,7 1-8,4 0-55,5 2-29,13-6-52,8-5-90,20-11-172,3-7-284,1-7 0,-4-13 0,-4-8 0</inkml:trace>
  <inkml:trace contextRef="#ctx0" brushRef="#br0" timeOffset="556071.723">12386 9774 3670,'-12'0'40,"-5"0"0,-1 3 4,3 5 0,9 3 4,3 6 9,6 2 2,6 0 1,3 3 0,8-2-36,4-1-38,3 0-35,-2 1-18,-3 0-17,-4-1-14,-8 5-7,-5-5-2,-8 3 1,-8 0 0,-8 0 2,-6 0 33,-6-2 7,-5-9-111,10-22-424,7 8 0,11-14 0,6-12 0</inkml:trace>
  <inkml:trace contextRef="#ctx0" brushRef="#br0" timeOffset="556257.6893">12694 9578 2998,'0'0'79,"3"0"29,1 12 34,-4 10 6,4 13 3,-8 17-5,0 13-56,1 6-84,2 0-229,-2-2-506,0-9 0,1-16 0</inkml:trace>
  <inkml:trace contextRef="#ctx0" brushRef="#br0" timeOffset="556437.4898">12565 9849 3666,'0'-5'26,"6"3"5,7 0 0,6-1-28,14 2-50,21 2-146,15-2-510,17-3 0,10-5 0,2-1 0</inkml:trace>
  <inkml:trace contextRef="#ctx0" brushRef="#br0" timeOffset="556662.5156">13393 9876 4495,'0'0'63,"1"2"17,-1-1 5,3 1 7,3-1 2,8-1-8,13 0-29,6 0-59,11 1-73,5 1-112,7-2-208,-9 1-483,-4-1 0,-11 0 0,-11-1 0</inkml:trace>
  <inkml:trace contextRef="#ctx0" brushRef="#br0" timeOffset="556847.988">13400 10125 3630,'3'3'92,"4"-1"0,6-2-44,11 0-99,50 0-711,-26-6 0,9-5 0,8-6 0</inkml:trace>
  <inkml:trace contextRef="#ctx0" brushRef="#br0" timeOffset="557570.8382">15101 9535 1872,'0'-3'150,"0"-1"23,2-1 15,-2 2 6,-2 0 3,2 3 23,-2 6 35,1 13 24,-2 11 9,0 20-116,-4 15-32,-2 15-23,-7 4-16,2-4-4,-2-8-2,4-12-7,1-16 20,7-16 9,1-16-9,3-6 0,0-15-2,1-11-7,1-14 0,2-10-19,10-16-10,3-11-20,10-7-55,3 1-32,3 6-1,-9 13 0,-5 15-4,-10 19 6,1 12 3,0 11 19,3 10 9,5 7 2,2 14 0,-3 4 0,-2 15-11,-3 5-16,-3 2-19,-5 5-31,1-2-36,-4-6-33,-1-4-51,0-7-117,21-13-554,-24-3 0,-4-19 0,-4-7 0</inkml:trace>
  <inkml:trace contextRef="#ctx0" brushRef="#br0" timeOffset="557760.8896">15069 9888 2635,'-6'0'114,"3"-2"53,1 2 27,4 0 13,17 0 6,16 2-3,21 0-19,24-2-76,16 0-187,5-5-722,-16-2 0,-20-3 0,-23 2 0</inkml:trace>
  <inkml:trace contextRef="#ctx0" brushRef="#br0" timeOffset="562950.6358">15638 9814 2629,'0'-6'95,"0"-1"22,0-1 11,0 0 1,0 4 1,0 4 28,0 0 32,0 4 14,0 9 8,0 11-69,1 10-19,1 13-23,1 1-11,0 2-2,3-4 1,-3-9-26,0-10-30,-2-8 26,1-8-1,-1-8-2,-1-6-3,2-8 3,-2-13 3,0-13 1,0-8-2,3-8-1,2 1-2,-1 6-37,2 10-9,-2 13-4,-1 10-1,5 6 2,4 6-4,2 1 0,9 3 1,6 2-4,1 2-3,-1 5 0,-2 10-3,-12 1 4,-6 9 1,-6 3-7,0 1 5,-7-3-1,1-1 3,-2-8 6,2-7 17,0-5 8,1-8 1,2-5 1,0-9 1,0-8 1,2-14-7,3-7-8,8-5-5,4 1-4,2 5-14,2 10-12,3 11-3,-6 10-10,1 2-10,-1 7-3,-5 6-5,1 5 7,-4 3 0,-4 6 0,-2 7 3,0 4-3,-4 1 5,-4-2 11,0 3-2,4-4-61,-3-4-73,2-4-209,1-11-517,4-5 0,13-9 0,5-10 0</inkml:trace>
  <inkml:trace contextRef="#ctx0" brushRef="#br0" timeOffset="563313.1745">16308 9794 2708,'-2'-1'60,"-1"1"21,-3 1 14,1 6 15,-3 9 7,3 4 3,2 11 4,3 6 11,1-3 3,4 4-44,5-8-5,-1-4-23,8-9-2,3-9-11,-1-3-7,-1-11-14,3-6-28,-4-9-43,-5-6-40,-8-7-23,-1-5-11,-6 3 10,-7 4 10,-10 7 6,0 8 4,-5 10 10,3 7 22,-1 7-6,11 2-119,9-4-440,0 4 0,4-2 0</inkml:trace>
  <inkml:trace contextRef="#ctx0" brushRef="#br0" timeOffset="563680.3101">16632 9714 2357,'-1'4'117,"-2"3"31,0 6 18,0 6 6,-1 5 4,1 5 6,3 5 17,7 1 9,-3-3 4,7-6-71,1-2-31,6-10-22,-2-7-12,1-6-2,3-4-6,-4-9-10,2-8-26,-4-6-28,-1-8-23,-7-3-13,-2 1-5,-4 6-15,0 7-9,-4 8-26,1 11-51,2 1-129,-5 1-512,0 4 0,5 2 0</inkml:trace>
  <inkml:trace contextRef="#ctx0" brushRef="#br0" timeOffset="564212.2679">16946 9715 2200,'0'-1'188,"0"1"0,0 0-2,0 0 5,0 2 5,0 7-1,3 8 3,1 6 0,0 6 2,-1 8-160,0-3-28,-3 3 0,0-8 5,0-6 16,0-5 33,0-8 23,0-6 2,0-7 2,0-5 0,-1-10 1,-2-8 1,0-13 0,-1-9-2,2 0-12,1 4-19,2 2-12,2 11-1,4 8-2,3 6-1,7 9 0,5 1-4,3 7-10,2 0-12,-4 7-15,-3 1-23,-6 4-12,-7 9-3,-4 6 2,-2 2 2,-1 4-1,-1 0 1,1 4 11,1-3 8,-1 3 5,0-7-33,0-2-107,3-8-228,-1-6-537,6-11 0,5-10 0,6-14 0</inkml:trace>
  <inkml:trace contextRef="#ctx0" brushRef="#br0" timeOffset="564555.0208">17541 9247 2618,'0'-6'105,"0"0"13,-3 3 23,3 6 20,-1 14 38,-1 18 22,1 14 8,-1 14 5,2 10 9,0-1-90,0-4 11,-1-5-2,2-9-17,-1-6-19,2-5-38,1-7-20,3-9-7,5-4-10,6-10-22,4-1-46,4-9-78,0-1-68,-1-2-71,-4-4-109,-5-6-106,-7-16-354,-5 12 0,-1-6 0</inkml:trace>
  <inkml:trace contextRef="#ctx0" brushRef="#br0" timeOffset="564853.0745">17299 9687 3211,'0'0'64,"6"-2"18,6 2 20,12 0 16,17 0 12,12 0 3,13 0 2,-2 0-2,-9 0-29,-10 0-95,-20 0-61,-9 0-99,-10 0-135,4-4-460,-9 4 0,1-2 0,1 1 0</inkml:trace>
  <inkml:trace contextRef="#ctx0" brushRef="#br0" timeOffset="565621.4429">18423 9772 1508,'-3'2'118,"0"1"48,0 2 48,-3-1 40,5-1 38,-2-1 30,1 0 24,-1-2 23,3 0 16,0 0-46,0 0-13,5 1-34,11 3-45,17-3-36,27 1-38,26-2-33,21-2-30,7-6-41,-2 3-58,-17 0-79,-23-2-115,-27 0-40,-24 4-35,-14 0-65,-7 0-122,-7-8-433,3 7 0,-1-1 0,1 0 0</inkml:trace>
  <inkml:trace contextRef="#ctx0" brushRef="#br0" timeOffset="566218.2277">19472 9419 3520,'0'-5'67,"0"0"-4,0 0 3,0 0 11,0 11 16,0 12 9,3 16 1,0 12 1,2 12-1,-4 5-62,1-2-2,-1-6 2,-1-5-4,-1-8-7,2-9-14,-1-8 17,0-7 12,0-14-2,0-4 4,0-12-2,0-12-3,0-15-15,0-12-2,0-14-3,0-7-3,0-5-24,0 2-5,0 9 10,0 7 5,0 13 8,0 7 9,6 11 18,7 4 3,7 7 1,7 2 0,7 4-3,-3 5-8,-5 4-14,-1 4-10,-11 6-6,-2 7-5,-9 6-4,-3 7 0,-11 7 5,-7 2-1,-13 3 5,-6 1 0,-8 2-15,3-3-64,9-3-108,14-11-212,8-8-498,8-10 0,7-10 0,10-5 0</inkml:trace>
  <inkml:trace contextRef="#ctx0" brushRef="#br0" timeOffset="566596.4542">19702 9619 2963,'0'13'94,"0"6"7,0 13 3,0 8-1,-1 4 2,-1 0-2,-1-3 1,3-1 2,-1-10 0,-1-6-21,2-10 5,0-6-6,-1-15 1,1-8 2,0-12 3,0-13 1,0-7 9,0-3 16,0 4 17,0 7-41,0 11-21,-3 8-5,3 10-11,-2 3-22,2 2-4,6 4-22,6 1-58,15-2-61,11 2-114,18-5-227,-5 0-419,-3-5 0,-7-2 0,-20-2 0</inkml:trace>
  <inkml:trace contextRef="#ctx0" brushRef="#br0" timeOffset="566816.7026">20053 9624 3446,'0'5'98,"0"5"18,-2 2 11,-2 9 2,1 6 3,-2 3-2,4 3-14,-1 3-46,2-3-83,2-4-284,-1-7-513,1-7 0,8-6 0,6-8 0</inkml:trace>
  <inkml:trace contextRef="#ctx0" brushRef="#br0" timeOffset="567292.8428">20199 9632 2684,'0'-5'72,"0"2"4,0 3 14,0-2 16,0 7 2,0 7 3,4 7-1,-1 5 0,0 4 1,3 1-73,1-1 1,-3-6-3,-1-4-9,-1-7-13,-2-6-3,0-1-1,0-12-1,0-7 1,0-8-1,0-10 1,0-8 7,0-2 24,0 5 31,0 7 21,4 10-7,0 8 14,7 4-2,10 6 4,9 0-3,8 3 2,1-2-7,1 7-29,-5 2-39,-12 1-19,-13 11 8,-7 4-16,-6 3 5,-6 0-6,-3 3 5,5 0-6,-1 0-38,2 0-67,3-7-150,11-12-622,1-2 0,13-5 0,11-12 0</inkml:trace>
  <inkml:trace contextRef="#ctx0" brushRef="#br0" timeOffset="567535.4145">20871 9518 2298,'-14'-6'134,"-9"2"12,-7-1 10,-5 5 8,5 9 7,2 11 4,2 5 0,12 7 3,5 5 0,6 1-112,6-1-22,13-3-21,8-4-25,4-6-50,8-6-156,2-40-521,-5 19 0,-3-5 0,0-10 0</inkml:trace>
  <inkml:trace contextRef="#ctx0" brushRef="#br0" timeOffset="567744.4665">21063 9574 2753,'0'0'109,"0"0"31,0 7 9,0 5 4,0 7 0,0 5 2,0 7-7,0-2-28,0-1-59,1-2-266,1-7-542,5-3 0,5-10 0,6-4 0</inkml:trace>
  <inkml:trace contextRef="#ctx0" brushRef="#br0" timeOffset="568257.4103">21282 9526 2732,'-3'-4'59,"0"0"20,0 1 27,0 2 19,3 5 11,0 13 4,3 9 0,0 7 1,0 9-1,2 5-55,1 1-4,1-3-19,-2-2-27,-4-2-22,2-7-9,-3-9 0,0-4 4,0-10-4,0-8-6,3-9-4,-3-11-2,0-11-3,0-11 0,0-10 1,0-5-1,0-1-1,0 0 1,0 8 7,-3 7 10,3 4 9,0 7 6,7 4 3,2 2 0,9 7-1,2 3-1,8 9 0,-2 0-5,-4 13-5,-9 8 0,-4 8-2,-6 4-2,-9 5 0,-4-1 0,-7-2 5,-2-2 1,-10-6-6,5 0-60,1-7-107,6-12-653,10-1 0,7-8 0,13-10 0</inkml:trace>
  <inkml:trace contextRef="#ctx0" brushRef="#br0" timeOffset="568666.6292">21705 9515 2667,'-12'-5'66,"-10"-2"8,-12 5 9,-7-2 7,1 8 3,4 6 4,9 8 2,12 2 4,5 7 5,7 5-54,3-4-9,3 0 0,4-5 6,3-3 13,1-11 13,5-4 4,-2-3-2,6-10-3,0-6-3,0-5-2,1-10-3,-1 0-8,-8 2-22,-6 6-18,-3 9-16,-3 9-7,0 6 1,0 11-1,0 6-1,0 4-4,2 3-16,2-1-22,6 0-33,6-4-62,9-3-135,8-13-484,4 1 0,4-9 0</inkml:trace>
  <inkml:trace contextRef="#ctx0" brushRef="#br0" timeOffset="568984.5311">21881 8959 1349,'0'-5'131,"0"4"33,2 0 20,-2 3 13,1 8 18,4 16 17,-1 8 12,3 17 8,-2 17 6,-2 2-100,0 10-20,-3-1-26,3-3-14,4-6-11,2-7-19,2-8-19,-1-12-13,-4-8-44,1-11-73,65-12-695,-64-7 0,-3-5 0,3-11 0</inkml:trace>
  <inkml:trace contextRef="#ctx0" brushRef="#br0" timeOffset="658954.2381">2935 11282 807,'0'-3'52,"0"-1"5,-1 1 9,-1 0 4,-2 2 12,4 1 4,-3 0 3,3 1 4,0-1 5,0 0-58,0 0-17,3-1-335,-3 1 0,0 0 0,-6 0 0</inkml:trace>
  <inkml:trace contextRef="#ctx0" brushRef="#br0" timeOffset="660098.1779">4272 11103 1969,'-2'0'88,"1"-2"27,-1 2 19,-1-1 7,0 1 6,-3 1 15,-1 6 21,-4 11 23,-7 13 11,-6 21-58,-6 21-21,-6 16-25,0 11-11,1-2-4,9-8-3,10-15-6,7-16-11,4-19 31,5-13 9,0-16-1,2-13-4,2-17-2,7-19-7,7-20-10,12-21-2,6-17-9,9-3-8,-1 8-53,-8 9-20,-6 18-2,-10 15-1,-11 16-15,-3 11-8,0 9 5,3 9 1,3 8-1,7 13-2,4 11 1,2 12-2,0 17-1,2 7 0,-5 7 15,-2 2 7,-8-3-3,-7-8-1,-2-9-8,-8-7-38,-7-9-71,-5-9-139,13-15-659,-28-6 0,-4-17 0,0-17 0</inkml:trace>
  <inkml:trace contextRef="#ctx0" brushRef="#br0" timeOffset="660279.2299">4079 11576 1535,'-18'1'118,"0"-1"43,3 2 31,-3-1 9,16-5 4,15 0 1,14-1 0,16-7-13,20 0-64,23-5-199,21-8-545,-14 9 0,-10 5 0,-21 5 0</inkml:trace>
  <inkml:trace contextRef="#ctx0" brushRef="#br0" timeOffset="661182.2173">4583 11494 2204,'0'0'70,"0"9"22,2 7 20,1 11 13,0 16 7,3 9 3,4 9 2,-4 5 3,-3 3-1,0-6-47,-3-9-15,-1-11-3,1-13 29,1-11 16,-1-14-3,-3-10-11,-1-14-20,-2-15-22,3-19-4,1-18 1,2-13-8,8-8-16,6 3-45,-1 7-26,4 14-6,5 13 6,-3 12 19,0 12 18,5 12 5,3 6-1,0 9-1,0 4-2,-4 9-6,-7 11-2,-8 3 2,-11 12 8,-11 6-3,-21 7 6,-11 4-2,-7-2-8,-2-4-13,9-7-2,18-11-69,16-15-131,22-16-160,14-18-325,15-15 0,14-11 0,10-8 2392,-1-2-2083,-2 9 28,-13 9 42,-14 12 77,-20 14 85,-8 7 28,-5 9 93,-1 9 153,-1 5 175,2 9 58,-2 11-9,1 17-25,1 10-39,-2 9-66,4 10-72,-2-1-23,0-5-24,0-8-18,0-11 3,-2-15 19,1-16 33,-4-13-2,-2-14 2,1-14-6,-6-22-14,6-18-5,0-18-4,3-18-6,6-8-14,9 3-47,5 7-40,4 14-9,9 15-6,3 15 6,5 16 12,2 13 5,1 9 3,-2 6 1,-3 8-7,-10 7-8,-13 7-5,-15 7 1,-17 7-3,-22 10-39,-13 2-44,-12 1-27,1-3-33,12-9-116,25-19-162,16-10-260,21-13 0</inkml:trace>
  <inkml:trace contextRef="#ctx0" brushRef="#br0" timeOffset="661768.2239">5446 11355 1908,'0'9'67,"0"9"20,-3 14 11,0 12 11,1 6 6,-3 5 5,1-3 6,2-6 10,2-11 33,0-9 13,0-11 18,-1-9-17,-4-10-18,-2-13-17,1-15-24,-2-15-12,5-16-7,2-7-12,8 6-30,4 11-67,5 13-32,7 19 0,7 10 7,9 8 8,11 0 18,3 3 8,-2-2 2,-3-2 4,-15-4 2,-10 0 0,-10-1-2,-8-6-10,-5 1-9,0-3-3,-3-3 1,-4 3 0,-1 2-3,-6 4 1,-5 7-3,-8 4 2,-7 9 5,-9 5 10,-8 10 10,-2 7 2,3 6 0,14 5 1,12 0 3,12-2 3,21 1-1,15-5 2,15-1-8,11-8-10,14-4-58,9-3-110,8-14-220,-4 0-355,-2-6 0,-4-6 0,-6-6 0</inkml:trace>
  <inkml:trace contextRef="#ctx0" brushRef="#br0" timeOffset="662036.4868">6230 11275 2308,'-3'-3'111,"-5"-1"6,-10 1 9,-7 2 10,-13 5 3,-6 13 2,-2 8-1,-1 8-1,8 11 1,10 0-105,14 1-5,9 1-5,12-8-4,13-3-12,13-8-9,12-5-49,15-11-112,19-9-187,-8-12-263,1-7 0,-7-12 0,-10-5 0</inkml:trace>
  <inkml:trace contextRef="#ctx0" brushRef="#br0" timeOffset="662209.3192">6455 11360 2030,'-3'0'94,"-4"0"19,1 7 11,0 2 5,3 11 2,1 9 2,1 9-5,2 1-28,10 2-90,7-8-240,3-12-322,11-3 0,8-8 0,7-10 0</inkml:trace>
  <inkml:trace contextRef="#ctx0" brushRef="#br0" timeOffset="662584.7982">6879 11343 2226,'-37'-2'54,"-8"0"5,-11 6 6,-4 6 9,22 10 9,10 7 17,10 4 25,12 1 29,6-3 10,15-2-40,9-3-7,10-12-1,7 0-7,6-10-7,1-6-8,-4-12-15,-7-4-22,-10-9-26,-9-6-9,-12 4-10,-1 7 4,-10 10-4,-2 6 0,-2 13 1,4 9-6,-5 7 0,7 6-5,3 5-5,13 1-16,7-2-44,13-6-102,12-7-97,9-14-442,-2-1 0,-6-11 0,-7-10 0</inkml:trace>
  <inkml:trace contextRef="#ctx0" brushRef="#br0" timeOffset="662813.2203">7178 11043 2010,'0'-10'80,"0"4"14,0 1 11,2 5 12,4 11 6,1 20 3,3 10 0,4 12-1,-2 12-6,-3 8-90,1-2-53,-4-4-66,-4-11-51,-2-12-92,3-18-280,-3-5 0,0-10 0,-5-14 0</inkml:trace>
  <inkml:trace contextRef="#ctx0" brushRef="#br0" timeOffset="663094.5447">7145 11396 1738,'0'-6'42,"0"4"7,3 1 18,10-4 17,16-1 9,13 1 6,17-2 3,5-4 3,0 5 9,-10 3-36,-21 6 15,-15 10 17,-15 8-5,-14 5-14,-5 13-7,-4 5-4,8 0-2,3-2 0,9-6-6,6-7-7,5-6-26,7-11-94,10-8-222,4-20-349,7 6 0,12-12 0,5-12 0</inkml:trace>
  <inkml:trace contextRef="#ctx0" brushRef="#br0" timeOffset="663787.4228">7820 11471 2417,'-27'3'71,"-6"3"3,-4 8 5,-1 1 4,19-2 12,8 3 11,8 1 16,12-3 11,9 1 6,12-2-63,11-6-5,10-5-1,1-2-3,-3-5-3,-12-7-7,-10-5-12,-16-3-16,-11-3-11,-17-9-7,-14 3-2,-9-3 0,0 6-4,-1 5-2,16 12-4,11 5-3,8 4 5,6 0 12,7 4 12,13-3 6,8 0 1,10 1 2,12-1 1,6-1 1,-4-1 1,-2 5-5,-11 8-4,-7 7-12,-13 8-12,-8 12-1,-7 6 1,-2-3-2,-4 4-2,1-7 4,2-12 49,-1-7 69,0-9 8,0-7 1,-1-8 2,-4-10-3,-1-11-5,-1-11-1,-1-18-1,5-3-2,2-1-50,1 9-72,1 14-8,4 15 1,5 9-2,10 8 2,10 2 1,12 1 1,2 3 1,5 2-2,-2 6 2,-7 7 2,-8 10-1,-12 9-1,-7 3 0,-7 6-33,-6 3-50,-4-1-78,1-1-158,3-17-625,-2 7 0,2-10 0,8-12 0</inkml:trace>
  <inkml:trace contextRef="#ctx0" brushRef="#br0" timeOffset="731497.1551">10717 11933 784,'-2'13'96,"1"6"38,-2 10 45,-3 9 28,-4 2 18,-1 3 34,-5 4 12,-4 0 16,-3 4 7,-2 0-49,1-2-34,4-2-36,3-4-46,7-8-25,5-7-14,2-8-6,3-12-4,0-4-16,3-10-3,5-12-9,6-12-5,7-12-1,9-12-1,0-10 0,1 0-5,-4 1-26,-4 5-10,-6 8-10,-1 5-20,-5 6-12,5 3-8,-2 3-6,1 3 1,-2 6-5,-2 8 0,-1 6 0,-2 7 2,0 8 12,2 9 21,0 11 17,4 13 13,-1 14 8,4 9 3,3 10 8,4 0 3,1-1 0,-2-9 0,-4-4-4,-5-11-4,-8-11-36,-5-10-196,-1-37-542,-1 17 0,-2-11 0,-10-11 0</inkml:trace>
  <inkml:trace contextRef="#ctx0" brushRef="#br0" timeOffset="731914.6799">10749 12235 1689,'0'1'126,"0"2"23,0-2 18,0 1 9,0-2 1,9 0 1,9 0 1,12 0 0,11 0-8,20 3-233,2-8-563,5 7 0,-3-4 0,-4 2 0</inkml:trace>
  <inkml:trace contextRef="#ctx0" brushRef="#br0" timeOffset="732562.0512">11304 12222 1677,'0'1'83,"0"-1"22,2 3 32,-2 6 18,4 1 10,2 7 5,0 12 2,0 0 0,2 5 2,-1-2-79,-6-1 2,1-5-21,-2-5-18,0-8 14,0-5-4,0-4-3,0-11-3,-2-9 1,1-11-3,-1-10-2,2-8-3,2-1-1,4 4-13,5 10-34,3 9-6,8 10-2,2 8 1,0 6 0,0 7 1,-4 8 1,-3 6-3,-4 2 2,-6 3-1,-6-1 3,-1-3 0,0-3 1,0-5 2,0-7 7,0-4 4,0-1 2,0-10-1,-1-7-1,5-11 0,12-7-4,5-3 2,4 0-4,2 9-4,-8 11-6,-2 8-5,-7 7 0,-4 8 0,2 6 0,0 4-2,-3 5 2,-4 8 0,1 0 4,-2 3 0,0 0-3,0-3-4,0-2-22,0-7-69,4-5-119,19-11-527,-5-3 0,12-12 0,10-10 0</inkml:trace>
  <inkml:trace contextRef="#ctx0" brushRef="#br0" timeOffset="732890.8666">11914 12248 2410,'-17'3'134,"-9"3"16,-2 5 15,-6 4 10,12 3 4,8 3 2,8 1 4,9 0 2,8-5 3,14 0-111,9-8-20,6-4-11,11-5-16,-1-5-12,-9-7-8,-7-5-8,-17-5-12,-10-4-3,-19-1-3,-10-2-5,-12 1-2,-7 10-4,-6 4-2,-3 9-2,8 7-11,13 6-45,13 1-132,13-6-525,9 7 0,13-2 0,10-4 0</inkml:trace>
  <inkml:trace contextRef="#ctx0" brushRef="#br0" timeOffset="733226.9982">12131 12196 2049,'0'5'101,"0"3"38,0 8 22,0 7 11,2 9 5,1 8 2,0 0 1,6 2 2,4-6 5,3-6-55,2-7-32,1-13-36,4-5-21,2-10-11,2-12-5,2-9-5,-8-11-4,-3-6-3,-10-3-6,-8 7-6,-6 8-8,-3 9-3,-3 15-10,1 4-41,0 6-88,10-1-239,-1 6-287,4-3 0,10-2 0,8-1 0</inkml:trace>
  <inkml:trace contextRef="#ctx0" brushRef="#br0" timeOffset="733653.6809">12476 12193 2308,'0'0'40,"0"3"11,0 5 11,0 4 8,3 11 5,3 7 3,3 6-1,2 1 2,-1-1 2,4-4-28,-8-7 2,-2-5 30,-2-9-7,-2-9-8,-2-4-4,1-15-2,1-11-6,0-13-2,1-13-3,10-5 4,7 1-14,7 9-40,6 10-3,3 16-3,-1 13 3,-1 5-2,-2 10 7,0 8 0,-1 7 2,-5 3-3,-6 10 1,-5 8 0,-7 3 0,-6 2 1,-3 3-5,-6-2-17,-1-1-36,4-7-76,4-14-204,4-6-302,11-13 0,12-15 0,9-14 0</inkml:trace>
  <inkml:trace contextRef="#ctx0" brushRef="#br0" timeOffset="733899.3641">13105 11802 1944,'2'-5'82,"-2"2"28,1 2 37,4 9 24,1 13 9,1 24 2,7 17 0,-7 19 3,-2 11 3,-2 4-89,-6 0-46,-5-10-76,1-11-56,-4-19-49,2-14-71,2-33-419,0-4 0,4-13 0,1-14 0</inkml:trace>
  <inkml:trace contextRef="#ctx0" brushRef="#br0" timeOffset="734046.5572">12935 12315 2420,'-14'-1'89,"3"-2"22,-2 0 11,3 3 4,20-3 2,16 3 4,19-2-6,26-4-60,30-9-730,14 2 0,6-3 0</inkml:trace>
  <inkml:trace contextRef="#ctx0" brushRef="#br0" timeOffset="734419.9933">14338 12198 2293,'0'3'145,"0"0"18,0 1 10,0 2 7,0-2 5,3 4 2,9 1 3,15-4 1,18-2 1,20-1-131,13-2-37,4-2-99,-2 2-247,-25 0-395,-22 4 0,-19 0 0,-14 2 0</inkml:trace>
  <inkml:trace contextRef="#ctx0" brushRef="#br0" timeOffset="734590.3034">14366 12484 3088,'6'0'68,"14"0"0,13-2-2,20 1-15,14-5-62,28-3-184,7-11-432,7 8 0,-3 0 0</inkml:trace>
  <inkml:trace contextRef="#ctx0" brushRef="#br0" timeOffset="735347.4938">15782 11976 1392,'2'-5'51,"-1"-2"15,1-2 32,-1 1 18,-2 3 4,2 3 21,5 4 28,-3 7 16,6 12 13,-1 15-32,-1 14-6,-2 14-8,1 10-29,-3 3-18,0-3 0,3-7-22,-2-9-28,0-16-9,-1-13 6,1-13-5,-4-9-5,0-14-6,0-13-2,0-18 0,-3-13-4,-1-16-2,-3-11 6,1-2-4,2 3-13,1 7 11,3 11 13,3 11 2,3 6 2,5 10 2,6 4 2,10 6 1,5 4-3,4 1-1,2 6-9,-2 3-14,-3 5-12,-1 2-6,-8 5-1,-5 5-4,-3 1 3,-3 4 9,-8 3 31,-2 8 20,-8 0 21,-10 1 12,-5 6 10,-5 1 7,-5 1 1,-3-2 3,2-6-3,7-2-5,8-9-32,-1-2-19,5-11-23,3 0-26,2-4-30,2-2-45,1 4-102,2-5-167,1-9-655,1 7 0,1-1 0,8-8 0</inkml:trace>
  <inkml:trace contextRef="#ctx0" brushRef="#br0" timeOffset="735865.3407">17645 11529 1039,'0'0'95,"0"0"3,-3 0 6,0 0 14,-6 1 26,-4 4 32,-4 6 33,-9 8 37,-10 11 31,-10 15-59,-11 13 15,-10 20 11,-3 19 2,2 18 2,-1 13-16,13 18-23,15 9-31,14 8-30,18 3-29,12-5-27,18-1-25,8-9-14,8-11-6,7-17-13,10-14-10,0-19-10,7-20-67,-7-17-144,-9-28-735,-12-9 0,-7-15 0,-14-19 0</inkml:trace>
  <inkml:trace contextRef="#ctx0" brushRef="#br0" timeOffset="736267.3138">18160 11865 1989,'0'-2'89,"0"2"17,2 4 25,-2 5 18,1 11 13,2 16 3,1 20 2,-2 12 2,-1 12 0,-2 6-81,-5-3-10,0-8-30,-2-12-57,4-11-118,1-19-177,3-14-310,0-10 0,6-15 0</inkml:trace>
  <inkml:trace contextRef="#ctx0" brushRef="#br0" timeOffset="736553.0424">18814 11759 1782,'0'0'102,"3"8"38,0 12 12,1 15 5,-4 16 2,3 22 1,-3 10 0,-3 6 1,-1 0 1,1-7-55,0-10-49,-3-13-59,2-13-113,1-23-523,0-5 0,3-12 0</inkml:trace>
  <inkml:trace contextRef="#ctx0" brushRef="#br0" timeOffset="736736.4636">18641 12248 2211,'0'-1'120,"0"-1"6,0-1 0,10-2 1,8 1-4,15-1-24,21 0-133,23-14-545,15 13 0,8 1 0,-4-3 0</inkml:trace>
  <inkml:trace contextRef="#ctx0" brushRef="#br0" timeOffset="737185.0064">19376 12050 2158,'0'5'115,"5"11"24,-1 14 3,0 10 5,-4 10 0,5 10 1,-5 1 2,0-5 0,0-9 1,0-7-79,0-13-2,0-10-17,0-10-2,0-12-4,0-9 0,0-18-1,0-14-3,-3-16 2,1-12 7,-1 2 47,-4 9 29,2 13 9,4 17-2,-2 17 1,3 6 0,0 7 2,0 2 7,0 1 2,7 0-5,14-3-56,16-4-53,18-1-18,20-2 0,5-3-9,0 1-50,-12 4-136,-13-1-206,-22 1-586,-19 3 0,-8 0 0,-5 3 0</inkml:trace>
  <inkml:trace contextRef="#ctx0" brushRef="#br0" timeOffset="737500.8966">19966 12608 2714,'-27'14'116,"-15"6"21,-14 9 15,-24 11 16,-6 1 13,-10 5 11,-5 2 2,-6-3 7,3-2 5,9-6-93,19-6-19,17-4-22,28-10-11,18-4-14,13-2-38,13-8-110,17-1-285,-5-2-448,7-3 0,3-4 0</inkml:trace>
  <inkml:trace contextRef="#ctx0" brushRef="#br0" timeOffset="737770.9637">19455 13043 3534,'0'1'41,"0"5"4,0 6 17,0 9 29,-4 7 10,-2 11 5,-1 7 0,1 4 2,2 4-1,1 1-41,3-6-14,3-3-24,5-14-72,5-9-200,3-52-587,6 21 0,4-15 0,10-15 0</inkml:trace>
  <inkml:trace contextRef="#ctx0" brushRef="#br0" timeOffset="738387.9877">19732 13079 2495,'0'-3'125,"0"2"16,-6-1 16,-1 1 15,-4 5 13,2 9 9,-3 6 9,3 7 5,6 7 0,0 7-102,6-1-20,3-5-13,8-5-16,3-8-15,7-8-8,3-9-10,3-8-10,0-10-6,-5-13-7,-1-7-3,-12-14-7,-8-7-1,-14-1 0,-8 6-1,-3 12-2,-1 10-1,-1 13 4,9 8 1,7 7 6,4 2 3,9 4 8,14-2 5,5-2 1,10 5 1,10-3-2,-4 2 2,-10 3 1,-7 5-1,-10 4 1,-6 4-1,-3 4-3,-5 1-5,3 3-2,0-2-1,2 1 1,3-5-1,3-2-2,5-9 3,3-4-1,2-4 1,9-5 0,5-12 1,-1-7-1,-1-7-1,-2-12 1,-21-8-3,-7-4 5,-18-4-8,-20 3-2,-11 2-18,-10 7-57,-5 12-113,23 1-684,-10 10 0,13 4 0</inkml:trace>
  <inkml:trace contextRef="#ctx0" brushRef="#br0" timeOffset="738931.4576">20274 11281 2000,'-4'-9'114,"0"-3"22,-3-2 18,3-1 12,1 5-1,1 4 0,2 5 13,0 2 18,0 6 11,2 10-80,2 12-23,6 13-8,7 15 3,13 15 7,12 11 14,13 10 11,15 17-7,7 11-12,4 9-2,2 8 6,-12 5 16,-19 6 5,-22 5-12,-23 0-16,-27 3-13,-22-6-12,-14-6-9,-5-10-17,-4-9-34,8-20-58,14-19-64,15-24-76,11-24-155,14-32-657,6-14 0,8-24 0,5-20 0</inkml:trace>
  <inkml:trace contextRef="#ctx0" brushRef="#br0" timeOffset="739689.3222">20888 11292 1833,'0'0'17,"2"0"11,-2 0 7,3 4 4,-2 6 3,4 5 3,2 7 2,-1 5 1,0 3 2,-3 1-5,2 0-10,-4-8-3,-1-2 44,2-5 10,1-12 4,-3-4 0,0-4 4,-3-12 2,-2-12 3,-1-8 3,3-10 25,0-6 21,2 5-33,2 7 8,5 5 19,0 7 6,6 9 0,3 2-3,8 5-4,1 3-4,4 3-23,-1 0-30,-4 3-16,1 0-22,-4 6-25,-3 3-7,-4 3 6,-1 7 10,-6 6 11,1 4 8,-5 11 12,-1 2 13,-1 5 3,2 2 2,1 1 5,0-5-5,2-6-5,-4-6-13,5-9-9,-6-6-9,3-6-8,-3-4-19,4-2-23,-4-6-43,0 0-75,0-1-78,0-1-157,0-6-616,0 8 0,0 0 0</inkml:trace>
  <inkml:trace contextRef="#ctx0" brushRef="#br0" timeOffset="751283.305">5170 14393 2723,'0'-5'52,"-1"1"3,-1 0 17,2 0 21,0 3 20,-1 1 7,1-3 13,-2 3 16,1-5 12,1 3-32,-2-4 3,-1 2-3,2 3-16,-1-2-27,0 2-16,1 1-8,2 4-11,-1 6-7,0 10 0,0 16-1,0 14 5,0 16 6,0 14 2,0 8 7,-1 5 2,-1-3 1,-1-8 0,-1-14-3,1-15 29,3-20 20,0-13-13,0-13-7,0-19-8,0-17-14,0-18-24,3-25-16,6-22-12,3-11-7,8-3-42,1 9-30,-3 15-6,-6 21-10,-2 19 1,-2 22 15,0 13 21,5 6 16,4 9 9,7 8 3,10 7 5,10 9-2,6 12 2,2 7 10,1 3 10,-14 8 5,-12-2 2,-16 2-1,-11-2 0,-14 2 6,-15-3-2,-11-7 1,-13-7-4,-13-8-27,-3-10-47,4-13-58,11-8-43,18-5-129,17-10-164,12-11-421,16 15 0,11-7 0,10-7 0</inkml:trace>
  <inkml:trace contextRef="#ctx0" brushRef="#br0" timeOffset="751686.053">5778 14745 2164,'0'1'142,"0"2"14,2-1 23,2 1 11,5 0 1,5-3 3,2-3 0,5-4 0,-4-3-6,-2 0-125,-5-6-36,-5-2-13,-3-1-24,-9 1-10,-3 2 3,-11 1 7,-3 6 6,-3 4 6,0 8 7,-3 9 12,0 12 10,1 8 0,6 8 2,7 10-1,11 1-8,14-2-26,15-5-20,11-7-37,10-8-63,8-13-133,6-15-456,-5-2 0,-3-13 0,-6-11 0</inkml:trace>
  <inkml:trace contextRef="#ctx0" brushRef="#br0" timeOffset="752193.0324">6035 14731 2101,'-1'-4'130,"1"-3"-1,-2 5 24,2-1 13,3 10 14,5 11 10,3 14 0,2 12 0,1 15 7,2 10-128,-7 3 1,-3 2 3,-4-1-24,-1-7-12,-1-8-14,0-13-4,0-15 2,0-12-1,0-14-9,0-15-15,-1-21-12,1-19-6,-2-20-2,4-16-2,3-4 2,-3 5-2,4 11-3,-1 12 3,1 12 1,4 5 11,1 2 5,4 10 1,6 5-3,1 8-6,2 9-2,1 11-2,-3 6-1,-5 10 1,-7 10 11,-5 5 16,-7 7 16,-5 1 10,-8-1 6,-5-1 11,-4-6 2,-4-4 0,-1-12-8,5-5-58,15-13-283,-3-9-426,7-17 0,13-9 0,17-5 0</inkml:trace>
  <inkml:trace contextRef="#ctx0" brushRef="#br0" timeOffset="752687.304">6514 14636 1625,'3'15'157,"0"10"6,-2 10 1,1 8 3,-1 3-1,-1 2 4,0-2 5,0-3 2,0-9 6,0-4-70,0-15-21,0-9-4,-1-11-1,-2-13-2,3-16 2,-3-10-3,3-5-3,0 6-1,6 9 1,5 9-56,8 9-10,16-1 0,7 5-12,7-5-23,-2-2-39,-9 1-29,-14 1-20,-12-1-2,-9 1 2,-6 3 30,-8 1 41,-7 5 21,-3 0 22,-3 5 29,-3 3 43,6 7 35,3 9 25,6 4 3,4 14-5,5 5-34,3 6-40,5 1-36,10 0-75,7-3-95,63-11-676,-33-3 0,6-18 0,17-8 0</inkml:trace>
  <inkml:trace contextRef="#ctx0" brushRef="#br0" timeOffset="753024.1411">7462 14544 1310,'-9'-3'212,"-6"1"43,-4 1 33,-7-1 27,-7 7 16,-5 12 12,-4 8 7,-2 10 5,5 9 3,11 5-151,11 3-62,7-3-44,8-3-31,10-5-29,13-4-37,9-11-34,7-5-56,14-6-73,8-9-173,0-17-483,-4 3 0,1-6 0,-8-7 0</inkml:trace>
  <inkml:trace contextRef="#ctx0" brushRef="#br0" timeOffset="753230.9954">7617 14727 2733,'0'-2'69,"0"2"23,0 0 22,0 4 11,0 7 5,0 12 3,0 5-1,0 10-4,3 3-31,-1 2-123,4-4-155,4-21-528,1 5 0,11-11 0,8-9 0</inkml:trace>
  <inkml:trace contextRef="#ctx0" brushRef="#br0" timeOffset="753623.1289">7981 14757 3067,'-6'-3'97,"-4"3"25,-4 0 16,-2 3 0,2 3 2,2 5 1,1 4 2,4 5 1,4 0-1,1 0-89,2 0-7,3-2-25,2-4-10,1-2 8,3-5 10,4-6 1,4-4-1,-2-8-4,0-5-12,-3-3-13,-1-4-12,-5 0 0,-2 6-37,-2 8-12,-2 4-12,0 5 0,3 9-4,0 8 4,4 5 12,4 4-4,1 3-42,3 1-34,3-5-60,39-8-513,-37-2 0,5-9 0,4-6 0</inkml:trace>
  <inkml:trace contextRef="#ctx0" brushRef="#br0" timeOffset="753869.1789">8168 14379 2144,'0'0'103,"1"3"19,2 6 25,4 12 13,3 10 4,0 19 2,7 12-1,-2 13-8,0 6-26,-4 3-154,-2-2-127,-1-15-129,-5-20-322,-1-5 0,-2-18 0,0-16 0</inkml:trace>
  <inkml:trace contextRef="#ctx0" brushRef="#br0" timeOffset="754179.9872">8156 14826 2132,'-2'0'83,"2"3"36,0-3 31,6 0 8,9-3 4,11 3 2,10 0 2,14 0 0,-2 0-3,-8 0-68,-6 3-17,-12 0-37,-13 0-30,-6 5-8,-1 2-8,-1 1-3,-1 5-4,0 0-2,2 6-3,-2 4-16,1 1-32,2 4-74,8-4-155,-5-2-326,0-5 0,7-3 0,7-11 0</inkml:trace>
  <inkml:trace contextRef="#ctx0" brushRef="#br0" timeOffset="754842.8488">8583 14866 2997,'-13'3'76,"5"0"5,-4 7 3,2 6 3,10-1 3,3 8 3,5-3 4,5-2 0,0-2 4,4-7-62,1-6-11,-2-4-16,4-7-29,-5-6-26,0-7-35,-8-7-8,-2-1-1,-3 3 10,-2 6-2,-2 6-6,2 8-2,2 5 11,-2 5 27,1 3 28,5 3 33,1 1 8,3 7 5,3 2-7,-2 0 2,-2 1 5,-6 1 10,-3-2 14,3-2 8,-3-1 3,0-3-1,0-3 3,0-4-1,0-3 2,-3-4 7,-3-9-1,-2-13 3,3-7 15,2-10 12,5-7 22,9 2 10,5 4 2,2 8-6,2 10-3,0 7-10,-4 6-4,-1 7-23,2 3-44,2 6-33,-2 0-33,2 6-9,-2 1-11,-5 7 1,-5 3-2,-2 6-2,-4 0 2,-1 10 16,-4-2-16,-1 3-89,8-5-295,-7 3-402,-1-9 0,2-7 0,2-12 0</inkml:trace>
  <inkml:trace contextRef="#ctx0" brushRef="#br0" timeOffset="761865.1136">11803 14864 1854,'0'-2'129,"0"1"26,0-2 19,0-2 16,0 0 16,0 0 13,0 3 10,0-3 1,0 4 0,0 0-102,0 1-25,0 2-10,0 10-1,-1 9 2,-5 11 2,-4 17 7,-4 12-7,-7 8 5,-3 5 0,1 0 2,-1-7-1,8-11-16,6-12-9,6-13 23,4-16 1,0-8-14,0-10-4,3-9-6,1-14-2,6-15-7,8-18-14,10-16-20,10-14-9,7-6-47,5 5-18,-7 12-9,-8 19-3,-10 21 3,-11 18 4,-5 11 5,1 16 14,3 15 18,6 13 1,-2 16 7,-1 8 2,-1 8 3,3 1 4,-5-5-1,0-2-3,-4-10-9,-4-6-60,-4-12-77,-1-7-86,2-9-239,-7-10-430,-1-7 0,-6-11 0,-8-12 0</inkml:trace>
  <inkml:trace contextRef="#ctx0" brushRef="#br0" timeOffset="762022.9598">11857 15232 1937,'-1'0'150,"1"0"2,3 0 2,5 0-11,13-7-26,15 1-40,21-5-95,14-7-134,5 3-360,-3 3 0,-9 6 0</inkml:trace>
  <inkml:trace contextRef="#ctx0" brushRef="#br0" timeOffset="762644.0392">12330 15115 1950,'0'0'75,"2"4"27,2 6 37,3 9 24,0 8 10,-1 11 3,0 6 8,-3-1 6,-2 1 5,-1-6-33,0-5-26,0-11 19,0-6-6,0-10-17,0-6-9,-1-8-3,-1-13-4,1-9-9,1-11-4,-2-9-7,7 0-10,5 7-44,4 7-30,1 13-9,3 10 2,4 7-3,-1 5-8,1 5-5,-1 7-8,-3 2-4,-5 5 0,-2 1-1,-5 4 0,-6-4 0,0-2 6,-2-2 13,-2-3 33,1-5 33,-2-4 13,2-6 5,2-4-4,4-14 1,15-9-6,10-6 3,12-4-11,0 4-12,1 8-28,-11 11-23,-12 14-9,-10 5 3,-3 9 2,-5 4-1,0 6 3,0 7 1,0 4-1,0-2-7,0 1-19,3-1-23,0-2-73,5-3-78,7-4-174,-1-40-534,7 23 0,3-10 0,6-5 0</inkml:trace>
  <inkml:trace contextRef="#ctx0" brushRef="#br0" timeOffset="762981.348">12920 15161 1404,'0'4'156,"0"3"44,0 8 28,0 5 18,3-2 8,3 7 7,5 2 4,4-1 2,0-4 5,3-5-113,-3-5-35,1-7-45,-3-5-26,1-9-23,-4-7-19,-4-9-14,-3-5-3,-2-8-3,-5 1-3,-9 1 5,-1 9-3,-3 6 2,-4 12-4,2 4-15,5 5-37,8 5-104,3-4-568,-1 6 0,12 0 0,9-4 0</inkml:trace>
  <inkml:trace contextRef="#ctx0" brushRef="#br0" timeOffset="763306.8755">13265 15102 2082,'0'4'146,"-2"6"27,2 6 21,-1 4 9,2 5 7,2 6 7,2-1 0,8 1 4,1-5 10,5-5-87,0-7-37,0-8-21,0-6-21,0-9-10,-2-7-21,-1-11-46,0-7-34,-8-7-23,-5-3-14,-2 5-15,-2 8-34,-2 10-47,0 13-118,10 1-396,-11 10 0,1 1 0,6 3 0</inkml:trace>
  <inkml:trace contextRef="#ctx0" brushRef="#br0" timeOffset="763758.8782">13572 15087 2040,'1'0'170,"-1"3"17,3 4 5,0 8 9,0 9 3,5 6 1,1 8 0,-2 5 1,1 0 1,1-6-124,-6-5-43,0-9-8,0-7 17,-3-10-7,0-8 1,0-10-4,0-13 1,0-15 0,0-11-1,8-11-1,3 2 0,6 2-10,9 9-19,1 12 1,1 14-3,4 7 0,-2 9 2,-2 4-5,-4 9 1,-5 2 2,-6 9 0,-5 4 4,-5 10 1,-2 7 3,-5 8-3,-5 0 4,-3 2-4,0-2-13,2-5-39,5-7-58,5-10-76,10-14-161,4-19-437,8-2 0,8-14 0,3-14 0</inkml:trace>
  <inkml:trace contextRef="#ctx0" brushRef="#br0" timeOffset="763986.7998">14079 14701 2840,'0'-1'49,"0"4"39,3 7 28,1 11 9,-1 17 1,7 19 4,1 10 2,-2 10 1,-2 1 5,0-3-22,-7-7-33,-4-5-53,-2-12-61,-1-9-58,7-14-197,-6-16-454,3-11 0,5-16 0</inkml:trace>
  <inkml:trace contextRef="#ctx0" brushRef="#br0" timeOffset="764173.3678">13947 15125 2876,'-17'0'62,"-1"0"24,4 0 26,1 0 11,17 0 2,14 1 3,12-1 2,24 0-12,20 0-65,25 0-273,5 0-498,-3-4 0,-6-3 0,-17-6 0</inkml:trace>
  <inkml:trace contextRef="#ctx0" brushRef="#br0" timeOffset="764519.4869">15076 15194 1951,'2'0'99,"-2"1"3,0-1 14,1 2 24,-2-1 13,8 1 4,11-1 4,17 0 1,17 1 1,19-2-100,8 0-36,2 0-69,-7-3-215,-24 2-342,-17 1 0,-22 1 0</inkml:trace>
  <inkml:trace contextRef="#ctx0" brushRef="#br0" timeOffset="764709.7672">15128 15426 2746,'0'4'70,"7"-1"5,7 1 1,13 0 1,10-1-27,25-3-122,62-14-532,-39 10 0,4-9 0,-6 0 0</inkml:trace>
  <inkml:trace contextRef="#ctx0" brushRef="#br0" timeOffset="766028.052">16855 15015 1948,'0'-3'90,"0"2"10,0-2 7,0-1 1,0 4 15,0 0 25,0 4 24,0 4 15,0 9 16,0 11-53,3 8 5,0 10 1,2 3 0,1 4 1,-2 0-12,-1-1-23,-1-9-24,-1-6-15,-1-10-10,0-8-8,0-8-4,3-7-11,0-4-6,-1-8 1,0-5-3,0-8-1,-2 1 0,0-5 3,0 5-5,0 5-17,0 5-10,0 1 0,-2 1 0,0 0-6,0-1 1,1-7-1,-2-2 2,0-6-5,-2-5-1,2-1-1,-1 1 0,1 2-1,-2 4-1,5 9 3,0 1-2,0 4-1,0 2 0,0-2 2,0 1 0,0-2-1,0-2-2,0-5 2,0 2 2,0 1 3,0 1 6,0 1 7,0 9 6,0-1 11,0 2 5,5-3 3,-2 2 2,6-6 0,3-2-1,6-4-4,3 0-3,0-2-9,2 5-5,-6-2-11,-3 3-6,-5 4-5,0 0-2,-3 7 1,0-2 2,8 2-6,-4 2 1,6 3 2,0 4-1,-1 2 0,3 5-4,-3 3 5,-7 3 0,-2-4-1,-6 0 4,0 2 13,-3-4 3,-7 0 7,-6-2 1,-5 3 4,-7-1 3,-6-3-1,1-4 3,2 1-1,4-7-7,7-2-32,5-4-42,7-1-62,7-3-91,1 4-148,7-5-212,-3 2-338,-3 5 0,4-3 0</inkml:trace>
  <inkml:trace contextRef="#ctx0" brushRef="#br0" timeOffset="766868.0394">18061 14599 1117,'1'-2'176,"1"2"31,-1 0 19,1 0 8,-1 0 7,-1 0 18,0 2 19,-4 3 14,-1 2 24,-4 7-96,-7 6-43,-1 9-19,-6 10-15,-5 11 0,-5 19 3,-4 9-3,-1 16 4,-3 11-4,1 11-16,3 10-2,11 9-8,7 5-7,13 2-4,6 1-5,9-5-11,5 0-12,7-9-16,6-5-3,3-10 5,4-14-12,3-14-3,-2-11-1,-2-11 6,-6-11 0,-5-9-6,-6-10-17,-7-8-7,-6-10-27,-1-8-47,-4-6-58,4-2-78,-4-10-75,4-2-108,7-12-248,-8 0-297,1-6 0,1-3 0,0-1 0</inkml:trace>
  <inkml:trace contextRef="#ctx0" brushRef="#br0" timeOffset="767973.6618">18614 14869 2412,'0'-3'127,"0"-1"23,0 0 5,0 1 3,0 1-3,0 1 2,0 1 9,0 3 16,0 8 19,0 5-78,0 14-13,2 8-4,0 14 0,-1 7 10,1 5 12,2-1 6,-3 3-6,-1-7-9,0-6-15,2-4-18,-2-7-9,0-5-15,0-3-5,-2-5-8,1-6-10,-2-2-8,2-6 0,-1-6-4,2-4-2,0-1-4,0-4-3,0 3 0,0-3-4,0 0-8,0 0-27,0 0-36,0 0-55,0-3-58,0-1-85,7-6-202,-1-5-448,7-8 0,7-7 0,12-6 0</inkml:trace>
  <inkml:trace contextRef="#ctx0" brushRef="#br0" timeOffset="768497.0965">19091 15284 2550,'-4'0'144,"-1"0"28,0 0 44,-2 0 39,1-1 28,3 1 24,2-4 22,-1 4 14,2 0 13,0 0-95,0-2-18,0 2-5,0 0-11,0-1-16,2 0-23,2-2-19,13-2-23,6 0-12,8-2-9,16-1-8,4-1-21,2 3-18,5-3-35,1 2-24,0 0-16,-5 2 6,-3 1 1,-6-2-1,-7 2-4,-10 0-3,-8 0-3,-10 1-2,-3-1-11,-3 4-20,-3 0 7,1-3-25,-1 3-37,-1 0-46,0 0-38,0 0-47,0 0-71,0 0-97,5 0-219,-4 0-443,-1-2 0,8 1 0,2-6 0</inkml:trace>
  <inkml:trace contextRef="#ctx0" brushRef="#br0" timeOffset="769274.7749">20464 14880 883,'0'-3'87,"1"1"1,-2-1 15,2 3 71,-4 0 41,3 9 29,0 8 26,0 11 10,0 8 7,2 13-75,-1 3-7,2 1 1,-1-1-11,0-5-66,-2-10-34,0-6 0,0-11 26,0-11-6,0-6-5,0-6-4,0-9-1,0-9-1,0-13-3,0-10-6,-5-13-8,-1-7-27,-2 3-50,-4 4-1,0 11 5,5 10 18,-4 9 10,5 9 3,2 8 5,2 3 0,1 4 6,1 0 14,0 3 22,0-3 18,0 3 6,0-3 20,1 1 39,8 0 20,11-3 9,11 1 9,19-3 4,11-5-11,9-3-21,1-4-23,1-1-10,-14 1-39,-14 0-48,-14 5-29,-12 4-35,-10 3-85,-7 7-40,-1 0-41,0 0-57,0 5-55,-1 1-92,1 4-114,0-3-677,0 9 0,0 0 0,6 4 0</inkml:trace>
  <inkml:trace contextRef="#ctx0" brushRef="#br0" timeOffset="769698.8703">21191 15425 1715,'0'0'179,"0"0"25,1 1 17,-1-1 9,-1-1 9,-5 1 7,-8 0 17,-6 4 36,-14 3 33,-17 6-120,-13 11-16,-14 7-19,-16 13-14,-11 3-5,-3 8-8,3-2-4,6-3-16,17-7-36,22-6-32,17-12-23,18-8-23,15-6-21,8-6-45,4-2-84,3-2-97,6-1-241,-1 0-443,0-1 0,7-2 0,-2 0 0</inkml:trace>
  <inkml:trace contextRef="#ctx0" brushRef="#br0" timeOffset="769996.0429">20524 15998 3120,'0'4'69,"0"4"22,0 9 18,-1 8 2,-3 10 3,-2 14-2,0 2 0,-2 6 2,4-1-2,1 0-56,3-8-24,0-9-56,0-12-64,3-8-170,4-24-498,9 0 0,5-12 0,13-12 0</inkml:trace>
  <inkml:trace contextRef="#ctx0" brushRef="#br0" timeOffset="770659.506">20844 16050 2544,'-7'0'93,"0"3"28,-7 6 12,-1 6 10,1 9 5,2 8 4,9 5 0,0 4 2,6-4 0,5 1-74,-1-11-14,4-4-18,5-11-6,1-7-9,6-5-4,0-13-3,1-8-8,-1-5-9,0-13-4,-12-7-2,-6-7-5,-5 0-8,-8 3 1,-3 7 10,0 8 16,2 11 5,0 8 0,9 7 12,3 4 11,8 0 8,11 3 11,16-3 2,12 3-2,8-4-5,4 3-16,-3 2-1,-11 4 6,-17 6-2,-12 3-6,-13 5 1,-8 9-1,-5 9 3,-7 4-5,-3 5-5,5 3 0,2-2-1,5-3 3,5-7 5,7-8 10,4-7 3,2-9 1,7-6-6,15-10 2,7-10-3,13-15-1,-1-8 1,1-13-5,-14-7-7,-20-3-17,-15-5-15,-18 4-26,-17 3-41,-11 10-70,-1 14-77,-3 9-157,13-3-597,-7 12 0,14 0 0,12-5 0</inkml:trace>
  <inkml:trace contextRef="#ctx0" brushRef="#br0" timeOffset="771296.9602">21546 14139 593,'-2'-6'167,"1"2"22,-1-2 12,-1 2 11,-1 2 9,-1 2 7,2 0 18,0 0 31,3 3 17,0 4-129,0 7-16,5 4 1,10 8 4,12 6 7,10 8 16,20 4 4,14 14-3,10 9-14,7 14-8,7 16 0,-1 19 4,-9 14-11,-18 16-8,-20 12-14,-27 13-16,-16 1-9,-14-3-17,-16-2-17,-2-12-7,1-10-10,-5-13-16,3-12-14,7-14-5,5-13-5,1-16-18,0-15-43,0-13-57,-1-17-61,1-11-95,7-14-220,0-9-412,1-8 0,5-13 0,3-11 0</inkml:trace>
  <inkml:trace contextRef="#ctx0" brushRef="#br0" timeOffset="772273.64">22167 13998 1803,'0'6'70,"0"6"21,0 10 4,3 13 1,3 10 1,2 5 3,2 4 1,0-6 1,-2-4 3,-2-13-21,-3-9 34,-1-7-3,-2-8-4,0-5 1,0-7-2,0-9-1,0-11 2,0-14-1,0-10-1,0-5-22,0 4-37,2 4 3,-2 10 25,1 10 5,1 6 5,2 7 4,-1 0 2,7 3 1,3-1 0,5 0-3,4-1-21,1 1-14,2 2-22,2 1-7,-4 5-1,-5 2-1,-3 2-2,-3 7 6,5 4 3,-7 4 6,4 6 4,-2 6-2,4 3 7,-4 3 12,2 4 4,-1 5 2,-2-1 3,-5 2-2,0-4-4,-5-8-5,-1-5-3,0-8-1,0-6-4,0-8 6,2-1 34,-2-2 6,1-2-9,-1 0 1,0-2-3,2 2 3,-2 0-8,0 0-7,0 0-54,0 0-66,0 0-113,0 0-124,0 0-184,0-49-645,0 43 0,-3-4 0,-4-1 0</inkml:trace>
  <inkml:trace contextRef="#ctx0" brushRef="#br0" timeOffset="835294.7932">23472 9903 1230,'-3'0'80,"-3"0"28,-2 3 16,-3 6 17,3 7 14,-1 11 15,0 12 17,4 13 12,5 10 18,0 13-54,0 15 0,-3 14-13,0 17-5,-6 11-2,1 13 1,-2 10-6,-2 17-6,0 4-7,3 14-15,-2 9-13,5 4-6,2 4-5,4 6-2,-1 5 4,6 1-6,-2 9-1,3 8 3,1 3-2,2 3-4,2 5 1,3-5-7,1-2-3,-3 1-8,5-6-15,-8 1-4,-6-2-1,1-5-11,-5-1-1,-8 2 3,1-8 0,-1-2 1,0-5 0,3-8 4,3-9 2,2-5-5,-1-4 4,2-9-2,0-5 0,0-13-5,0-7-3,2-14 5,-1-14-6,2-13-9,3-17-26,3-19-23,0-19-57,-1-14-33,-1-21-70,0-13-88,1-12-138,4-23-168,-4-5-237,5-14 0,-7-19 0,-1-20 0</inkml:trace>
  <inkml:trace contextRef="#ctx0" brushRef="#br0" timeOffset="842319.8086">23863 10735 907,'0'0'68,"0"4"14,0 0 19,-1 2 29,-1 1 28,1-2 18,-2-2 18,0 5 16,1-8 14,2 3-33,0-3 6,0 0 19,2 0-2,5 3-15,10-3-14,9 2 1,12-1-4,18-1-5,10 0-2,14-1-9,11-1-17,15-1-28,19 0-8,15-1-10,9 0-9,17-3-13,6-1-9,5-1-7,2 1-11,3 2-9,2 2-2,6 2-9,0 2-7,9-1-2,4-4-5,11-1-3,-1-5-7,1 0-3,1-4 1,-1 4 2,-8-4-4,-6 5 2,-1 3 1,-1 5-2,-2-1-1,3 3 0,5 0 0,1 3-1,3-3-3,-2 0 1,-2 0-1,-3 0 1,-1-4-1,-6-4 4,-6-5 0,-3 2 2,-9-3 5,-4 3 0,-4 5 0,4 2-1,-1 2 2,4 0 0,1 4-3,3-2-2,-1 0-1,-10 0 0,-10 0-4,-15 0-2,-20 0 3,-23 0 0,-22 0-3,-22 0-4,-20 0-22,-19 0-33,-10 0-14,-5 0-74,-7 2-89,-1-2-167,12 0-543,-36 4 0,-20 1 0</inkml:trace>
  <inkml:trace contextRef="#ctx0" brushRef="#br0" timeOffset="853648.2829">24900 11163 673,'0'-2'64,"0"1"17,0-2 25,0 0 34,0 0 43,0 3 43,0 0 32,0 0 28,0 0 15,0 0-38,0 0-22,0 0-17,0 0-26,0 0-35,0 0-41,0 0-45,0 0-29,0 0-12,0 0-2,3 0 16,0 5 11,1 2 6,-2 2 3,1 5 8,-2 1 5,1-1 11,0 4 7,-1-1-12,-1 2-13,0 4-17,0-2-11,0 1-3,2-2-5,-1-4-5,1-2-7,-1-3-6,1-4-7,-2-3-1,0-1 9,1-1 5,-1-2-2,0 0 1,0 0 2,0 0 2,0 0-3,0-2-5,0 2-6,0 0-7,0 0-12,0 0-9,0 0-1,0 0 2,0 0 1,0 0 0,0-3 3,0 3 4,0 0-6,0 0-25,0-4-30,0 0-33,0-2-25,0-5-34,0-1-25,0-3-22,0-1-3,0-5-2,0 0 11,0 1 32,0 3 43,0 3 43,0 1 37,0 3 40,0 4 30,0-1 31,0 1 13,-1 2 8,1-2 0,0 2-3,0 4-12,0-1-11,0 1-1,0 0 4,0 1 12,0 6 14,0 6 10,0 8 6,0 9 10,0 7 8,0 9 8,0 6 6,0 0-5,0 2-15,0-7-16,0-3-22,0-11-23,0-5-12,1-9-11,-1-5-6,2-8-5,-2-2-28,0-3-56,0-1-58,0-2-60,0-7-110,0-2-152,0-18-355,0 15 0,1-4 0,6 4 0</inkml:trace>
  <inkml:trace contextRef="#ctx0" brushRef="#br0" timeOffset="855364.8297">25454 11201 753,'0'0'114,"0"0"23,0 0 21,-3 0 32,-3 0 38,-2 3 35,-7 4 27,-6 4 20,-1 6 10,-5 8-83,-2 4-11,7 6-13,5 1-12,9 3-22,5-6-18,6-1-23,5-6-20,6-3-6,-3-6-5,9-5-8,3-9-5,2-3-12,4-3-9,2-6-13,-5-5-21,-6-6-19,-6-5-14,-9-5-18,-7-4-6,-7-1-4,-5-3-1,1 6 2,-5 2 1,6 11 1,6 2 1,3 7-4,3 6 1,0 1 5,6-1 2,0 0 2,12 0-3,4-4-1,6 2 2,5-1 1,3 0 4,-3 4 9,-1 2 8,-9 1-1,-7 4 4,-7 4 3,-6 2 4,-3 6 2,0 3-1,0 2-2,0 3 3,0 5 3,0 2 0,2 7 2,3-1-2,3 0 2,1-6-2,8-4 5,-1-7 9,4-7 3,-2-6-1,5-3-3,-3-7-2,3-6 1,-8-4-8,-4-9-1,-5-4-2,-6-8-10,-9-3-8,-5-1-6,-2 3-2,-6 4 1,1 3 2,2 7-2,4 6 4,6 0-7,6 2-5,3 2 1,3 1-2,9-1 3,7 3-1,11-1-1,8 4-2,7 1 0,-1 2 0,-3 2 4,-10 3 1,-4 4 6,-7 0-2,-7 3 0,-5 5 2,2 0 2,-2 3-1,-4 6 3,-2 4 1,1 2 4,-1 5 2,1 3-3,2-4 4,0-1 0,2-8 7,1-3 9,5-7 7,3-9 2,3-3-1,8-6-3,6-6-1,5-11 1,1-6-5,2-14-14,-13-1-16,-14-3-12,-8 2-6,-12 6-11,-8 14-4,-4 2-1,-3 12-3,-9 7-18,7 1-38,1 4-60,4 0-124,20-3-668,-2 7 0,1-6 0,11 0 0</inkml:trace>
  <inkml:trace contextRef="#ctx0" brushRef="#br0" timeOffset="855645.1702">26791 11426 1196,'-4'19'170,"-3"7"22,-10 11 13,-6 6 6,-4-2 2,0-4 2,3-5 0,9-6 3,7-9 5,4-6-121,3-7-129,6-7-184,3-15-373,3 3 0,5-13 0,14-6 0</inkml:trace>
  <inkml:trace contextRef="#ctx0" brushRef="#br0" timeOffset="856778.2196">27095 11250 1869,'-1'0'90,"-2"0"42,-1 3 23,-5 8 7,-2 4 6,-7 12 4,0 10-2,7 2 3,2 1 2,5-3-70,4-6-11,3-7-36,6-3-15,3-9-6,11-8-6,4-3-3,4-7 2,2-9-6,-4-6-2,-7-9-6,-11-4-7,-8-5-7,-9-1-5,-6 3-1,-6 5 1,1 9 1,-1 5-1,0 8 2,6 6-1,3 1 1,7 3-5,1 0 14,4 0 1,6-1 0,12-2 1,8-1-1,13 1 0,7-3 2,3 4 1,-7 1 1,-12 2 7,-14 4-8,-9 1 3,-9 5 6,-6 6 3,-5 2 1,1 6 4,3 1 5,-5-3 8,3 5 6,6-2 0,2-2 1,2-1 1,6-6 1,6-3 1,5-2-1,4-7-3,10-4-4,-5-3-7,-3-5-5,-4-9 2,-9-2-2,-5-11-10,-7-6-12,-8-5-6,-5 2 0,-4-3-3,-2 7 3,-3 6-1,8 10 0,2 3-1,5 5-1,5 3 3,2 0 1,2 0 3,7 0-2,10-1 2,8 3-9,8-4 5,4 6 2,0-1-4,-3 4-1,-6 0 0,-7 7 1,-8 2 2,-6 2 0,-6 5 3,-1 4 8,-2 2 1,1 0 6,5 3 10,3 3 5,3-2 5,5 1 7,1-3 4,9-3 10,0-1 5,3-10 1,3-3-2,0-7-5,1-7-8,0-3-5,-7-7-3,-3-4-4,-12-9-7,-6-2-11,-9 0-4,-10 0-4,-7 4-3,-7 9-5,-9 6-1,-8 8 1,2 4-6,-3 6-2,4 2 1,8 3-5,9-1-18,5 3-17,8-1-43,5 1-84,0-5-99,4 0-161,-3-4-505,-4 4 0,-4 0 0,-8 1 0</inkml:trace>
  <inkml:trace contextRef="#ctx0" brushRef="#br0" timeOffset="859829.1366">29634 11100 672,'-6'0'53,"3"0"14,-1 0 11,-1 0 15,2 0 16,0 0 23,3 0 42,0 1 33,-1 3 29,1-4-5,0 2-3,0-2-3,-2 0-4,2-2-5,0 0-11,3-5-19,5-3-36,2-3-30,10-3-17,4 1-23,6-4-5,3 3-4,-3 2-5,2 3-7,-6 3-4,-4 2-4,0 3-5,-5 2-3,1 4-7,-3 4-9,-4 4-8,-1 7-2,-5 9 3,-1 5 5,-8 7 7,-4 4 12,-9 7 11,-8 3 6,-5-3 5,-10 0 8,0-4 3,3-8 4,3-6-3,6-7-6,10-8-2,3-5-10,3-7-10,4-5-8,4-5-5,-1-3-5,2-1-7,5-6-6,5-2-6,11 4 2,2 0-4,13 1-4,6 4 0,3 3-1,6 2-4,-2 1 0,-7 2-2,-2 0-9,-12 7-4,-8-4-18,-7 3-10,-6 0-18,-1 2-38,-2-6-73,-1 0-146,8-4-623,-5 3 0,6-2 0,6-4 0</inkml:trace>
  <inkml:trace contextRef="#ctx0" brushRef="#br0" timeOffset="860375.4663">30409 11238 1580,'0'-3'103,"-3"1"34,0 2 23,-1 5 13,2 6 9,1 5 0,1 5 0,1 4 3,5-1 3,-3-4-84,3-4 2,0-2-17,5-9-16,2 1-13,3-6-6,6-7 0,7-9 0,2-1-2,-2-7-2,-4-1-7,-6 0-11,-8 8-21,-6 7-6,-5 2-3,0 7 0,0 5 1,1 6 0,1 7-1,3 7 1,5 10 1,2 4 4,3 3 12,-1-1 11,-5-2 18,-8 3 11,-5-5 10,-13-1 9,-9-4 6,-7 1 2,-13-9-2,-4-5-6,5-7-7,-1-5-27,8-9-63,9-7-96,15-6-162,19-16-172,9-3-310,14-5 0,10-3 0,4-1 0</inkml:trace>
  <inkml:trace contextRef="#ctx0" brushRef="#br0" timeOffset="861339.8608">30934 11226 1714,'2'0'111,"1"0"32,0 5 16,0 4 7,1 8 1,-1 5 2,0 9-1,-1-2 1,-2 2 1,1-5-67,-1-3-44,0-7-18,0-7-18,0-5-7,0-7 2,0-8-1,-3-9 2,0-9-2,-4-9 4,4 0-1,-3 1-1,4 11-12,4 3-2,4 10 2,9 4-3,17 2 0,13 3-3,15 0-9,2 1-11,-4 2-8,-11-1-7,-17 2-11,-15 0 2,-8 0 1,-9-2 9,-3 2 13,-7 0 12,-4 0 16,-6 4 13,-5 3 13,0 5 7,8 1 14,5 5 6,11 0 0,0-3-4,8-1-9,7 2-6,10-4-6,7 2-4,7-3-4,5 7-1,-2-1-2,-8 1-5,-9 0 1,-9 5 4,-7-5 11,-6 1 21,-8-2 18,-5 3 21,-7-3 17,-10-1 18,-5-3 18,-2-4 15,-2-1 7,1-5 3,2-3-7,0 0-14,3-1-18,3 1-18,9 0-15,4-2-17,8 1-18,3 1-17,4-2-10,0 2-13,2 0-13,0 0-13,0 0-9,0 0-9,0 0-6,0 0-3,0 0-7,0 0-1,0 0-7,0 0-1,0 0-1,0 0-2,0 0-1,0 0-1,0 0 4,0 0 1,0 0 3,0 0-6,0 0 0,0 0-12,0 0-16,0 0-45,-3 0-37,-3 0-41,-2 0-84,-1 0-162,-6-5-374,-2 5 0,1 0 0,-8 0 0</inkml:trace>
  <inkml:trace contextRef="#ctx0" brushRef="#br0" timeOffset="863641.123">25477 12110 655,'0'-3'168,"1"3"37,1-2 19,-1-1 8,-1 6 8,2-3 7,0-3 9,-2 3 6,2 0 5,-2 0-121,0 0-34,0 0-25,0 0-6,0 0 6,0 0 11,0 0 4,0 0 3,0 0 4,0 0-3,-2 0-5,-2 0-3,-2 0-10,-2 0-6,-11 3-5,-1 2-7,-8-1-2,-3-2-9,-5 3-6,-6-4 1,3-1 0,3 0-2,1 0 0,10-1-5,8 1-9,7 0-10,7 0-10,1 0-2,2 0-4,2 0 0,-2 0-1,0 0-2,0 0-3,0 0-2,0 0 0,0 5 4,0-2 3,0 7 5,-2 6 4,-4 2-1,-3 10-2,-1-4 8,-4-1 3,2 1-2,7-3-3,1-6-4,1-8-5,3 3 2,1-7-3,4 0-12,1-3 11,9 0-4,6 0-2,8 0 2,1 0 4,5 0-2,-4 0-2,-1 6-3,0 1-2,-4 7 8,-4 2-11,-5 3-5,-4-2 1,-9 2-2,-1-2 3,-3 1 3,-2-1 4,-6 0 3,-2 3 3,-10-1 2,-8-3 4,-8 1 1,-5-2 1,4-4 2,-1-5-3,5-5-2,3-1-8,7-7-25,4 0-35,10-1-95,7-2-133,5-5-173,13-14-428,7 13 0,16-6 0,11-6 0</inkml:trace>
  <inkml:trace contextRef="#ctx0" brushRef="#br0" timeOffset="863955.0198">25917 11918 1646,'2'-4'92,"-1"1"33,-1 1 38,2 6 19,-2 8 14,0 14 16,-2 16 10,-5 18 12,-10 13 10,-4 5-84,-7 6-1,-2-4-33,2-5-36,4-11-20,9-9-13,6-12-18,5-9-10,2-14-36,7-8-108,10-9-239,3-6-360,7-6 0,13-11 0</inkml:trace>
  <inkml:trace contextRef="#ctx0" brushRef="#br0" timeOffset="864204.798">26088 12518 1696,'-2'0'110,"-3"3"24,2 6 17,-3 0 8,6 5 6,-3 3 0,6-2 3,6-1 3,3-5 3,5-3-71,4-3-37,4-4-28,-2-7-27,1-4-66,-3-10-122,-4-13-438,-14 0 0,-17-9 0,-8-6 0</inkml:trace>
  <inkml:trace contextRef="#ctx0" brushRef="#br0" timeOffset="864591.3235">25568 11928 1457,'-1'2'71,"1"3"40,0 7 27,-2 2 15,8 4 12,2 0 10,2 2 13,2-7 18,3-3 10,-2 0-26,-3-7-26,-3-2-37,-1-1-25,-4 0-13,0-4-12,-1 0-9,-4-3-14,-2-3-17,-1-1-13,-4 5-16,-4 1-21,2 2-52,5 3-162,-2-8-476,-2 12 0,2 4 0</inkml:trace>
  <inkml:trace contextRef="#ctx0" brushRef="#br0" timeOffset="867086.196">24113 13038 1229,'0'0'169,"0"-4"24,0 3 15,0-2 9,0 3 1,0 0-2,0 0 22,0 3 28,0 3 25,0 9-81,3 13-39,1 13-19,-1 15-5,0 8-2,2 5 4,-2 3 6,-1-5-17,-2-8-23,0-11-20,0-9-34,0-7-12,0-13-3,0-6-7,0-6-10,0-7-26,0-2-52,0-6-63,0-4-90,3-5-138,15-12-509,-15 7 0,1 1 0,4-5 0</inkml:trace>
  <inkml:trace contextRef="#ctx0" brushRef="#br0" timeOffset="867586.007">24471 12962 1428,'-9'-3'134,"-6"2"22,-3 1 9,-8-4 7,-1 4 7,3 8 0,4-2 1,4 5 2,5 3 3,4 2-99,7 1-30,0-3-17,0-1-4,4-3 1,3 0-2,0-1 1,8-4 1,0 2-3,6-1-3,1-1 0,-1 4-2,1 0-4,-7 5-6,-3 0-5,-7 2-4,-4 1-1,-4 2 0,-5-2 2,-5 0 1,-4-1-1,-10-1-3,-6 0-5,0-1-20,4-6-37,8-4-159,15-15-440,3 1 0,11-7 0,14-8 0</inkml:trace>
  <inkml:trace contextRef="#ctx0" brushRef="#br0" timeOffset="867861.6777">24635 12798 1127,'0'-4'134,"1"-1"8,-1 2 22,0 1 15,0 10 18,0 13 10,4 13 4,-1 10 4,1 9 1,-1 3-110,3-2-25,-6-4-5,3-7-24,-3-10-26,0-6-72,4-9-202,-4-6-319,0-10 0,2 0 0,0-11 0</inkml:trace>
  <inkml:trace contextRef="#ctx0" brushRef="#br0" timeOffset="868040.023">24562 13062 1364,'1'-2'126,"-1"1"14,0 1 16,5 0 4,3-2 2,8 3 0,9-1-8,14 0-34,12-1-97,3-8-536,2 7 0,-9 2 0,-14 0 0</inkml:trace>
  <inkml:trace contextRef="#ctx0" brushRef="#br0" timeOffset="868554.7511">24906 13455 2098,'-3'12'102,"0"4"8,0 6 3,0 7 4,3-5 3,0 1 5,3-5 4,6-1 7,5-5 6,2-4-85,8-6-14,6-5-8,4-7-3,3-4-5,-1-8-1,-3-3-3,-7-2-2,-9 1 6,-9 5 13,-5 6 0,-3 4 3,-3 6 3,3 3 1,-4 12 0,3 3 1,-1 10 0,2 8-2,3 6-3,7 5-14,0 5 7,-3 0 14,-1 0 11,0-6 13,-13-4 16,-5-4 9,-12-6 2,-7-6 0,-6-5-11,0-7-4,3-5-25,2-6-50,11-8-80,9-7-115,5-12-182,5-16-474,11 3 0,9-6 0,12-2 0</inkml:trace>
  <inkml:trace contextRef="#ctx0" brushRef="#br0" timeOffset="868921.9952">25345 13488 2028,'2'0'107,"6"0"7,0-2 3,8 1 1,5-5 1,4-2 0,7-4 1,-2-2-2,-2-3 0,-8-1-82,-7 1-30,-8 2-6,-10 2-2,-5-1-3,-4 4 2,-5 3 9,-1 5 18,-4 6 10,0 8 11,-3 10 8,8 4 7,-3 11-1,9 2 1,6 3 1,3-5 1,4-2-14,10-5-39,9-8-72,8-11-185,9-12-416,7 2 0,6-11 0</inkml:trace>
  <inkml:trace contextRef="#ctx0" brushRef="#br0" timeOffset="869328.911">25752 13440 1623,'-11'-3'134,"-7"3"13,0 0 19,-3 0 15,2 6 11,3 6 5,9 2 8,-2 6 6,6 4 4,2-3-104,4 1-23,5-4-8,4-6-17,6-3-13,4-7-8,3-4-4,1-8-5,-5-4-9,-6-3-3,-2-3-2,-4 0-4,-9 3-8,0 6-10,0 4 2,0 4-4,0 3 1,0 7-3,0 4-1,0 5 1,0 2-2,3 3-8,7-2-13,4-1-27,5-7-41,8-4-77,4-2-99,0-14-359,-9-2 0,-6-1 0,-6-7 0</inkml:trace>
  <inkml:trace contextRef="#ctx0" brushRef="#br0" timeOffset="869713.7784">25980 13428 1336,'0'-5'125,"0"1"13,0 3 22,0-1 12,0 7 28,0 10 12,0 6 8,0 5 6,0 6 4,4-1-121,-3 0 3,1-6-2,-1-5 2,1-4 26,-2-6-20,0-8-7,0-4-7,0-10-6,-2-10-2,-1-9 1,-2-13-4,-1-1 2,-1 2 8,4 8-18,0 6 6,0 14 2,3 2-1,-2 5 4,2 3-4,0 2 3,5 1 3,8-3-12,6 2-37,11-2-33,10-2-48,5-5-74,0 3-108,4-7-239,-11 1-467,-4 1 0,-10 2 0,0-2 0</inkml:trace>
  <inkml:trace contextRef="#ctx0" brushRef="#br0" timeOffset="869999.7837">26623 13326 2349,'0'0'144,"-1"0"12,1 3 21,0-2 3,0 1 8,0-1 4,4 0 4,4 1 2,7-2-1,7 0-109,8-2-47,3 0-47,3-4-115,1-4-187,-10-6-426,-8 8 0,-10 0 0,-6 4 0</inkml:trace>
  <inkml:trace contextRef="#ctx0" brushRef="#br0" timeOffset="870383.7988">26656 13494 2187,'-3'5'178,"-1"-1"15,-1 1 17,0 0 34,4-3 27,1 1 35,1-3 15,7 2 8,12-2 4,13 0-140,9-5-32,10 5-17,3 0-14,2-1-36,-6 1-26,-10-1-40,-8-1-33,-12 2-24,-12-1-18,-3-1-13,-6 4-15,-2-4-17,2 2-19,2 0-23,-4 0-17,1 0-17,-2 0-12,2 0-34,-1 0-54,2 0-86,0-5-108,0 5-146,-1-2 0,1 1 0</inkml:trace>
  <inkml:trace contextRef="#ctx0" brushRef="#br0" timeOffset="873182.0915">27893 13044 913,'0'-3'95,"0"1"25,0-3 30,0 1 35,0-4 24,0 5 22,0-2 18,0 2 18,0-1 12,0 2-62,0 1-24,0 1-23,-3 0-33,3 0-28,0-2-13,0 7-4,0 2 8,0 8 6,0 6 25,0 12 4,3 5 0,0 8 2,5 5 11,4-1-2,1-2-9,0 0-15,0-11-25,-7-3-20,-1-10-34,-2-7-1,-2-5 20,-1-7-2,0-2-7,-1-8-4,-2-10-2,-4-6-1,1-6-2,-5-10-6,1-3-5,1-2-13,6 2-22,-6 3-2,6-2 0,-1 5-3,1 1-1,-2 4 3,2 4-3,0 1 2,0 2 2,1 1 2,2 0 2,0 3 2,0 2-4,2 2 1,-2 0-1,8 5-4,1 1 5,4 6-2,2-3-2,5 3-1,-5 2 1,4 2-1,-1 0-1,-4 2 4,-2 1-1,-2 2-1,-2 2 1,-3 0-2,-4 1 6,1 0 0,-2 0 2,-2 2 1,-1 0 2,-4 0 0,-7 2 1,-7-2 3,-5 0-2,-4-2 4,-3-1-3,3-3-1,1 1-4,10-5-21,7-2-89,7 0-97,5 0-124,9-5-203,-1 0-365,5 0 0,10-6 0,16-2 0</inkml:trace>
  <inkml:trace contextRef="#ctx0" brushRef="#br0" timeOffset="873843.0483">28257 12962 1850,'0'0'78,"0"4"34,0 6 27,2 8 13,-1 9 6,4 9 1,1 4 3,1 5 1,-1-3 2,-3-3-25,0-7-40,-3-4-27,0-9-20,0-5 9,0-4 2,0-10-1,0 0-2,0-10-1,0-6-3,0-12-4,0-10-7,0-8-8,2-7-7,1 4-18,0 3-5,2 6 8,2 8 15,-1 11 2,3 1 2,4 6 1,1 5-1,4 1-1,-3 5 0,3 1-1,-4 4-4,-5 5-9,1 2-13,-4 4 0,-3 6-4,-1-1 2,-4 2 5,-1 1 3,-6-4 4,-4 0 4,-1 2 5,-7-5 3,6-2 0,0-4 4,6-3 6,6-1-4,3-3-2,0-1-5,0 0-9,0 0-10,0 4-2,3-4-3,3 0-2,9 0-4,9 3-2,11 1 0,5 4-3,3-3 0,-1 8-6,-3 1-16,-12-1-59,-6-2-99,-1 0-224,-13-1-393,-5-3 0,1-2 0</inkml:trace>
  <inkml:trace contextRef="#ctx0" brushRef="#br0" timeOffset="874140.7289">28918 12908 1491,'0'5'146,"0"9"25,0 9 23,0 10 6,0 6 1,0 10 3,0 3 3,-2 0 7,1-5 0,-2-5-103,0-6-42,-1-7-22,0-7-26,3-5-12,-1-9-82,1-6-184,2-18-376,-1 1 0,0-11 0,0-11 0</inkml:trace>
  <inkml:trace contextRef="#ctx0" brushRef="#br0" timeOffset="874506.2978">28756 12878 593,'-13'-14'133,"-3"0"64,2-1 47,-2-2 32,10 8 33,4 1 16,2 5 12,-1-1 15,-1 4 14,2-3-54,0 3-13,3 0-36,3 0-27,9-2-21,4 2-23,11 0-10,7 0-9,10 0-13,5 0-16,7-5-33,1 1-30,-3-4-30,-10 2-27,-14 2-21,-12 2-13,-12 2-14,-7 0-17,0 0-30,-2-2-57,0 2-88,0 0-166,27-6-559,-26 6 0,1 0 0,2 6 0</inkml:trace>
  <inkml:trace contextRef="#ctx0" brushRef="#br0" timeOffset="874867.2456">29222 13508 1843,'-18'7'75,"-6"4"15,-12 2 37,-14 5 32,-6 2 36,-16-2 24,-15 1 24,-20 5 24,-20 2 13,-17 1-51,-8 3-6,6-4-18,9 3-36,24-9-31,29-1-34,27-7-22,28-5-30,22-4-59,5-1-94,11-4-186,8-13-574,-2 12 0,9-1 0</inkml:trace>
  <inkml:trace contextRef="#ctx0" brushRef="#br0" timeOffset="875129.9374">28274 13845 2682,'0'21'102,"0"10"1,-8 13 1,-1 7 0,0 1 0,-1 0-1,2-6-2,7-6-14,1-8-51,4-8-210,11-21-496,-4 2 0,11-7 0,8-12 0</inkml:trace>
  <inkml:trace contextRef="#ctx0" brushRef="#br0" timeOffset="875771.2557">28477 13991 2069,'-3'0'132,"-3"6"25,-2 1 17,1 10 25,3 2 10,0 10 4,4 5 4,2-3-1,1 1 4,3-1-94,7-7-35,4-7-24,4-5-15,3-8-24,2-7-16,-6-8-6,-1-7-7,-7-11 0,0-9-2,-11-5 0,-1 2-2,-3-1 3,-4 10 0,-2 5-2,0 9 5,3 7 3,3 4 4,1 2 3,10 2 4,7 0 3,12 0 0,11-1-1,13 0 4,3 4-1,-5-1 1,-11 2 3,-11 6 1,-15 5 5,-8 7 16,-11 6 18,-9 9 7,-2 4 6,0 2 11,-2 0 12,5-5 8,12-4 7,0-8 12,9-9 5,5-6-16,8-7-21,5-7-6,12-11-12,11-9-22,1-6-23,-1-9-27,-5-1-20,-13 0-19,-16 6-16,-13 4-8,-12 10-10,-12 8-25,-3 7-32,1 2-55,-2 5-58,8 0-123,11-12-554,6 4 0,6-6 0</inkml:trace>
  <inkml:trace contextRef="#ctx0" brushRef="#br0" timeOffset="876159.0567">29557 13213 2014,'0'0'156,"0"0"35,0 0 35,0 0 40,0 0 27,2 0 7,1 0 2,6 0 0,9-1-2,7 0-133,7-3-70,6 0-93,1-1-153,0-2-243,-13 0-423,-4 4 0,-11 1 0,-2-1 0</inkml:trace>
  <inkml:trace contextRef="#ctx0" brushRef="#br0" timeOffset="876431.669">29576 13378 2964,'0'2'91,"1"0"14,6 0 8,4 1 5,7 1 3,6-6 1,11 2 2,2-2-3,-2-1-14,-2-1-87,-4 2-120,-11-4-146,-5-1-126,-2 1-285,-8 5 0,-1-2 0,-4 1 0</inkml:trace>
  <inkml:trace contextRef="#ctx0" brushRef="#br0" timeOffset="877226.6669">29735 13225 2570,'0'0'113,"0"0"37,0 0 22,0 2 14,0 3 15,0 4 13,0 1 9,1 5 2,-1 2 8,0-2-102,0 1 1,2-1-24,-4-1 5,-2-2 5,-2-2-1,-3-3-3,-2-6 5,0-1 3,1-3-2,4-9-1,3-5-2,2-8-8,7 1-17,3-4 3,7 7-21,-3 8-9,6 6-14,-7 5-6,3 2 1,-6 4-6,0 3-12,-3 2-11,0 1-12,-4 2-21,-2-2 6,1 0 0,-2-5 0,-8 2-16,1-2-19,-10 0-34,-6-1-54,-12 1-109,3-3-201,-8-4-631,-1 14 0,-1 9 0</inkml:trace>
  <inkml:trace contextRef="#ctx0" brushRef="#br0" timeOffset="877792.832">26798 14881 1152,'-7'6'146,"0"2"64,1-2 42,0 2 31,6-5 55,2-2 45,2-1 30,2 0 18,4 3 7,6-3-83,5 0-60,4-3-66,11-1-74,5-4-128,6-1-219,-7-13-791,-8 10 0,-13 4 0</inkml:trace>
  <inkml:trace contextRef="#ctx0" brushRef="#br0" timeOffset="877999.6529">26770 15095 1550,'11'0'114,"15"-1"14,8-3 10,13-3 2,4-2-2,3 3-42,2-8-153,-11-25-392,-7 29 0,-13 3 0,-5-1 0</inkml:trace>
  <inkml:trace contextRef="#ctx0" brushRef="#br0" timeOffset="878269.9612">27516 14824 3342,'0'-1'97,"0"1"27,0 6 15,0 6 9,0 13 3,0 10 2,0 8 1,0 3 3,0-2 1,0-4-72,0-5-76,0-7-103,1-7-185,3-18-591,1 1 0,4-4 0,9-7 0</inkml:trace>
  <inkml:trace contextRef="#ctx0" brushRef="#br0" timeOffset="879388.4609">27782 14920 2393,'0'0'150,"0"0"15,-2 0 16,-2 7 12,1 3 5,-2 8 10,1 6 5,2 8 5,5-1 6,5 1-116,6-2-26,5-5-9,3-6-10,2-6-10,-4-11-5,1-3-10,-4-4-10,-1-11-18,-5-5-16,-4-8-7,-2-8-10,-7-2-9,-7-2-2,0 4-3,0 1-2,-3 15 2,2 3 6,5 9 10,2 4-3,3 2 14,0 1 8,11 2 5,11 0 0,10 0 2,10 0 6,11 0 1,-4 2 2,-13 2 2,-12 2 14,-13 8-3,-8 4-2,-6 4 5,-3 5 8,-4-1 5,1 3 7,-2 0 12,3 0 4,4-1 3,3-3 3,4-4 0,4-4 2,0-7-7,3-3-8,6-6-6,6-5-15,4-5-13,3-4-11,4-10-17,-4-6-17,-8-3-12,-9-4-10,-7 0-2,-8-1-2,-7 5 0,-2 5 2,-1 5 0,-3 5 5,-1 8 13,3 0 13,6 3 12,4 4 5,4-1 1,0 0-4,0 0 1,4 1 2,4-5-3,4 5 2,7-4-3,4 3 3,0 0-9,2 3-1,-5 0-3,-5 0 1,1 3 0,-2 2-6,-4 1 3,-1 3-1,-1 2 2,-2 1-2,1 0 2,-4 2 3,2 3 0,-5 2 4,1 6 4,-1-2 8,0 4 6,0 0 2,0-3 2,0 0 2,0-3 6,4-3 0,0-1 4,8-2 4,2-2-7,8-2-2,5-4-5,5-5-2,-2-2 0,-2-2-2,-6-5-3,-10-4-2,-5-6-2,-5-5-8,-10-6 2,-4-5-10,-4-2-7,-7-2-2,2 5-4,4 6-13,3 6-29,4 7-78,7 6-98,3 1-123,0-11-491,8 14 0,5-3 0,7-2 0</inkml:trace>
  <inkml:trace contextRef="#ctx0" brushRef="#br0" timeOffset="880437.1194">28965 14770 1731,'-5'7'146,"-1"2"17,-3 9 11,-6 7 6,3 8 7,0 3 8,4 3 10,5 0 9,3-4 7,3-5-89,7-5-41,1-11-12,2-1-9,6-9-8,2-4-7,0-10-12,2-6-17,-5-10-15,-5-7-10,-5-8-7,-5-2-10,-6-1-3,-5 9 1,-6 4 0,-2 8 1,-2 8 3,3 6 10,3 2 7,6 4 4,5 1 0,4 0 4,5-4-3,9 2-2,10 0 1,8-2 0,8 3 1,-2 3-4,-5-3-1,-10 6 0,-11-3 2,-8 8-1,-4 4 1,-4 2 5,-4 7 0,0 2 1,2 6 14,-2 0 11,2 2 9,1 5 4,1-6 3,4-2 3,5-6 1,5-3 1,2-11 2,6-4-3,6-4-13,0-11-14,0-6-10,-7-8-9,-2-8-7,-14-9-8,-4-3-3,-12 2-8,-9 2-5,-3 4-1,0 5 2,1 7 5,7 7 0,8 6 0,7 1 1,2 5 2,10-1 5,4 1-2,11 2 3,14 0 3,4 1-4,3 3 0,-4 2 1,-11 6 2,-10-1 2,-8 6 1,-8 5-2,-5 3 4,-1 4 7,0 6 1,0 4 3,2 3 0,-2 0 4,8-1 4,2-3 9,8-8 9,6-3 6,2-10 2,1-7-7,3-8-2,6-7 2,-3-11-5,0-6-3,-6-11-5,-10-6-10,-11-1-12,-12 1-7,-12 3-6,-15 11-5,-8 6-13,-4 7-27,3 11-32,7 3-60,14 2-148,9-4-545,9 5 0,6-1 0,12 0 0</inkml:trace>
  <inkml:trace contextRef="#ctx0" brushRef="#br0" timeOffset="880688.1243">30065 14616 2705,'0'0'60,"0"0"31,1 5 21,2 3 12,5 6 5,2 5 1,10 7 3,8 4-1,8 3 2,2 2-28,6-5-36,-7-3-60,-4-6-104,-6-10-194,-10-11-422,-5 0 0,-6-5 0,-3-7 0</inkml:trace>
  <inkml:trace contextRef="#ctx0" brushRef="#br0" timeOffset="880885.2347">30292 14580 1734,'-5'4'141,"-5"8"26,-4 8 22,-10 11 8,-7 8 2,-7 12 0,-3 7 0,-1 0-1,3-4-20,6-6-183,20-13-674,-3-8 0,10-11 0,6-16 0</inkml:trace>
  <inkml:trace contextRef="#ctx0" brushRef="#br0" timeOffset="881618.7609">30781 14484 572,'1'0'120,"-1"0"39,2-1 8,-4 1 31,-4 1 37,-7-1 27,-5 3 14,-3 3 9,-5 3 3,2 3-72,6 3-39,3 0-29,8 3-1,3 0-22,6 3-33,6-1-19,8-1-11,6-1-7,7-5-1,7-1-4,0-2-4,-4-3-10,-5-2-9,-9 1-4,-7 1 2,-7 2-3,-8 3 3,-8 3 6,-5 3 1,-7 1 5,-3-4 8,0-1 9,0-2 2,4-5-3,4-5-2,2 0-6,2 0-22,6-6-47,2-3-81,4-2-146,16-7-551,-10 4 0,3 4 0,3 2 0</inkml:trace>
  <inkml:trace contextRef="#ctx0" brushRef="#br0" timeOffset="882005.5823">31273 14869 684,'0'3'160,"3"0"43,-3 2 39,2-1 35,-2 3 31,-2-4 18,-4 2 16,-8 0 21,-8 4 25,-10 5-72,-14 4-46,-9 6-37,-12 5-35,-12 4-31,-6 2-29,-9-1-18,6-1-14,2-5-19,17-3-26,16-7-26,17-6-36,16-3-62,14-2-81,6-5-144,23-4-617,-11 2 0,9 0 0,3-3 0</inkml:trace>
  <inkml:trace contextRef="#ctx0" brushRef="#br0" timeOffset="882289.6146">30700 15342 2740,'0'2'78,"0"1"30,0 1 13,0 11 4,-2 5 3,2 9 0,-3 7-1,0 7 0,0 0 0,-3 2-62,-3-2-17,0-6-44,0-1-56,0-12-140,3-10-167,6-4-305,12-8 0,9-9 0,9-12 0</inkml:trace>
  <inkml:trace contextRef="#ctx0" brushRef="#br0" timeOffset="882983.7512">30977 15366 1972,'0'0'128,"0"0"23,-5 0 21,1 0 16,-4 3 5,-3 11 19,-4 5 14,2 9 4,-5 4 0,6 8-92,1-6-34,8-2-21,2-3-17,5-8-12,7-6-3,1-11-18,7-1-16,13-9-11,6-5-17,5-11-18,4-4-10,-8-12-3,-4-2-5,-14-4-3,-12 3 2,-8 4 3,-8 6 2,-5 9 7,3 5 17,1 7 19,2 6 8,3 1 5,3 2 3,2 1 0,4 0-2,3 0-5,6 1 2,7 2 3,7 1 2,-1 6 1,0 1 4,-6 5 6,-7 2 11,-9 5 7,-7 4 5,-6 6 1,0 4 4,4 1 9,5-1 24,11-5 22,10-4 10,4-7 6,7-6-6,-2-11-2,3-4-4,-7-8-2,-2-11-3,-5-12-12,-5-5-24,-10-7-25,-9-4-16,-13 1-15,-11 4-8,-8 7-5,-4 8-13,-5 7-16,7 6-25,7 6-41,13 4-77,5 2-91,11 1-205,2 0-448,6-3 0,3-3 0,5-5 0</inkml:trace>
  <inkml:trace contextRef="#ctx0" brushRef="#br0" timeOffset="883465.6248">31347 14338 1464,'-3'2'123,"-3"-2"38,3 0 14,1 2 4,1-2 7,1 3 33,1 0 14,-1 8 11,5 2 6,10 9-53,7 4-65,13 1-37,4 4-13,2-5-5,-2-1-6,-6-6-45,-6-3-42,-10-7-73,-4-4-176,1-10-443,-10 0 0,-1-5 0,0-7 0</inkml:trace>
  <inkml:trace contextRef="#ctx0" brushRef="#br0" timeOffset="883709.7967">31550 14297 1250,'0'0'91,"-3"3"61,-2 1 41,-8 6 25,-10 5 14,-10 13 6,-6 8 5,-6 8 2,0 3 0,1 5-71,11-1-25,6-2-79,13-10-88,7-6-156,11-21-487,2 2 0,10-11 0,6-6 0</inkml:trace>
  <inkml:trace contextRef="#ctx0" brushRef="#br0" timeOffset="887445.3613">32063 14125 753,'0'-2'101,"0"1"21,-1-1 10,1 1 14,0 0 30,-2 1 27,2 0 28,0 0 22,0 0 15,0 0-66,0-1-25,0 1-19,-1 0-9,1 0-12,0-2-29,0 2-20,0 0-19,0 0-15,0 0-9,0 0 2,0 2 12,0-1 22,0 4 16,0 2 19,0 2 11,0 3 12,-2 3 5,1 6 9,-1 4 5,-1 4 9,-3 9-7,4 5-14,-2 6 2,4 0-8,0 1-10,0 1-12,0-8-6,3-3-2,-3-8-6,0-6-1,1-2 4,1-9 5,-2-3 7,3-7 25,-3-1 39,0-1 13,0-3-1,0 0-12,0 0-8,0 0-16,0 0-12,0 0-15,0 0-25,0 2-39,3-2-41,-3 0-21,0 2-6,0 0 0,0 1 0,0 0 0,0-3 0,0 2 0,0-1-43,0 1-120,0-2-128,3 0-143,2 0-283,-4-5-591,1 2 0,-4-4 0,-7 0 0</inkml:trace>
  <inkml:trace contextRef="#ctx0" brushRef="#br0" timeOffset="888878.0074">31040 15454 233,'-3'-1'32,"1"-3"28,1 3 35,-1-1 38,4 2 18,-2 0 12,-2 0 9,2 0 11,-1 0 19,-1 2 21,-1 1 1,-3 0 1,0 0-13,6 1-21,-5-2 8,3 0 3,-1 3 4,0-2-2,0-1-9,-2 2-21,2-1-10,3-3-12,0 1-6,0-1 7,0 0-6,-1 0-4,1 0 7,0 0 11,3 1 8,7 1 4,11-1-3,12 0 25,21-1 31,19 0 17,11-4 16,12-1 15,2-1-5,-6 1-21,-17 0-16,-21 3-15,-21 2-11,-16 0-41,-14 0-47,-3 0-41,0 0-36,0 0-27,0 0-14,4-2 0,-4 0-28,0-1-58,0-2-102,0 1-56,0 0-45,0 4-61,0-5-78,0-1-91,0 2-207,0-25-340,-7 20 0,-7 3 0,-11-3 0</inkml:trace>
  <inkml:trace contextRef="#ctx0" brushRef="#br0" timeOffset="890139.6772">29371 14959 1317,'0'6'128,"0"-2"45,-3 0 37,3 2 23,0-6 14,0 0 21,0 0 26,0 0 37,-1 0 31,1-3-50,0 1-30,0-2-34,7-1-23,2-5 1,6 0 6,9 1 23,9-6 16,2 1 1,5-3-4,9-3-10,3 2-17,13-5-7,7 3-7,2-3-20,-3 3-27,-7 1-39,-20 6-37,-15 6-37,-19 0-22,-5 5-15,-10 2-10,-2-3 5,-7 3-9,-1 0-3,-4 0 6,5 0-5,6 0-22,4 0-13,2 0-20,2 0-12,0 0-23,0 0-32,0 0-34,0 0-28,0 0-22,0 0-8,0 0 10,0 0 8,0 0 14,0 0 1,0 0 26,0 0 17,0 0 23,0 0 6,0 0-10,0 0-34,0 0-37,0 0-34,0 0-56,0 0-92,0 0-168,0-10-281,-5 8 0,-5-1 0,-9 0 0</inkml:trace>
  <inkml:trace contextRef="#ctx0" brushRef="#br0" timeOffset="893669.3491">27016 16440 2299,'0'1'77,"0"1"25,0-1 20,3 0 9,3 1 6,10-2 5,10-2 6,10 2 0,6 0 0,12 0-45,0 0-67,-1 0-123,-3-1-252,-14 0-294,-15 1 0,-12 0 0,-6-2 0</inkml:trace>
  <inkml:trace contextRef="#ctx0" brushRef="#br0" timeOffset="893856.6305">27169 16544 2004,'0'3'94,"0"-1"6,5 1 3,4 0 2,12-2 1,9-1 1,12-2-5,3 0-43,9-5-149,-7-8-448,-5 8 0,-6 0 0</inkml:trace>
  <inkml:trace contextRef="#ctx0" brushRef="#br0" timeOffset="894703.4985">28230 16225 679,'0'-3'8,"2"-4"6,-2 3 10,1-3 17,-1 5 5,0 1 2,0 1 10,0 0 21,0 0 20,0 0 13,0 1 15,0 1 23,-3 2 21,-3-1 19,-6 1 26,-4 3 14,-13-4-1,-7 2-11,-14 2-11,-4 1-15,-3 1-13,7 0-20,7-3-19,14-1-19,18-2-19,4-1-10,5-2-9,2 2-7,2-4-7,-4 4-4,4 0-2,-2 1-7,0 4-13,0-2-12,0 4-11,-3 1-1,-6 5 3,3 2 0,-6 2-2,-3 0 2,6 0-4,4-2 2,2-4-2,3 1 3,3-2-2,6-5-5,6-4-4,8-1 1,7-2-1,7 0-3,1-2 0,0 2-1,1 0 3,-6 2-7,-6 4-1,-6 3 0,-6 1 2,-9 7-4,-3-1 2,-6 4 2,0-3 5,-6-2 4,-4 3-2,-8-1 7,-8 0 1,-1-5 1,-6 2-2,1-3 3,2-2-4,-2-6-1,8-1-11,8-4-12,7-3-29,4-1-57,4 2-103,8-7-198,-1-31-434,6 32 0,9-2 0,12-4 0</inkml:trace>
  <inkml:trace contextRef="#ctx0" brushRef="#br0" timeOffset="895161.0545">28391 16340 918,'0'0'103,"0"0"37,-6 3 31,2 2 28,-4 3 29,-4 5 15,3 5 13,0 4 13,0 2 10,3 3-67,3 2-24,2-2-32,2 1-23,5-3-19,4-6-23,1-4-10,9-5-9,2-6-10,7-5-9,4-5-7,3-7-6,-3-6-7,3-5-8,-10-8-9,-8-3-5,-8-4-4,-5 3-6,-13 2-3,-5 9-4,-2 4-11,-5 11-23,-5 5-23,8 1-42,4 3-114,8-4-174,2 0-267,9 1 0,3-1 0,9-2 0</inkml:trace>
  <inkml:trace contextRef="#ctx0" brushRef="#br0" timeOffset="895560.6532">28847 16228 982,'-4'5'142,"-2"2"40,-4 5 30,-3 6 22,1 2 12,0 6 12,6 3 11,3 3 14,3 2 13,0-4-92,6-2-28,7-6-30,1-7-26,10-5-16,3-6-11,0-4-13,5-5-10,1-7-13,-6-4-9,-1-4-12,-10-6-12,-9-3-9,-3 2-6,-8-2-6,-3 2-3,-3 3 1,-2 9-11,-5 2-10,4 6-26,2 3-52,5 3-85,3-3-154,3-6-382,0 6 0,3-2 0,6-2 0</inkml:trace>
  <inkml:trace contextRef="#ctx0" brushRef="#br0" timeOffset="896738.5898">29297 16167 980,'-6'3'110,"-5"4"44,1 3 36,-2 7 40,0 4 15,6 6 13,0 7 16,3 3 5,3 1 8,3-5-60,3-3-29,4-2-34,1-10-26,8-7-35,0-5-15,8-4-11,1-10-15,2-7-2,2-4-9,-3-8-12,-16-6-16,-4-6-12,-9-1-9,-10 1-6,-4 3-4,-7 7-13,3 9-14,-3 6-15,9 4-9,0 5-6,9 2 0,1 1 1,4-1-6,1 0-22,6-5-50,6 2-49,0-3 2,6 1 15,-1-1 9,-7 3 14,-4 2 8,-4 1-1,-4 2 3,-1 1 29,3-3 58,0 3 72,3 0 22,2 3 16,2-1 16,9 1 9,5 1 13,4 3 7,5 2 5,0-1-1,-1 2-1,-8 1-11,-5 1-9,-2 1-13,-2-1-13,-4-2-5,-1 3-6,-1-2 12,-3-1 9,-3 2 5,0 3 5,-3 1 2,0-1 1,0 4 4,0 1-1,6 1 4,8-3 4,1 3-15,9-3-6,6-3-5,5-2-5,-2-5-4,7-4-1,-7-4-4,-6-6-2,-4-4-9,-6-8-12,-7-2 1,-8-10-8,1 1 3,-8-1 8,-4-1 13,-3 5 6,-3 5-2,-4 8-2,-3 3-3,-5 5 3,3 5-7,-1-1 0,5 1-3,7 0-10,5 0-17,5 0-7,1 0-2,2 0 0,-1 0 0,1 0-4,0 0 2,0 0 0,-2 0-1,2 0 0,0 0 3,-4 0 1,4 0-1,-6 0 1,3 0 0,-1 1 0,-3-1 0,1 4 1,-1-3-2,4 2 2,0-3-1,0 2 0,3-2 0,0 0-2,-3 0 0,3 0-17,0 0-64,-3 0-68,0 0-114,1-6-229,-6-1-358,-2-2 0,1-8 0,-4-5 0</inkml:trace>
  <inkml:trace contextRef="#ctx0" brushRef="#br0" timeOffset="909816.6593">24796 17342 1186,'0'0'122,"0"0"32,0 0 22,0 0 19,0-2 18,0 0 15,0 0 6,0-5 9,5-3 10,-1 1-74,4-2-27,-1 2-13,-1 0-4,-3 3-5,0 4-13,-3 2-8,0 0 14,0 7 1,-3 7 0,0 11-5,-3 14-11,-4 9-17,-1 3-15,-4 0-14,3-5 1,1-6 5,0-6-2,0-9 2,5-6 15,1-9 11,-2-3-3,4-10 0,0-9-1,3-12-2,0-3-3,13-11-11,10-7-18,9-2-13,11-6-25,10-5-16,4-8 0,2-6 1,-6-1 1,-9 6-1,-15 15-2,-12 13 4,-11 22 6,-6 18 6,-5 21 1,-1 15 2,0 18 6,2 7-2,-1 6-1,2 0 8,9-12-4,3-3-6,3-12-6,0-7-4,3-7 4,-3-5-5,-3-3-5,-6-8 1,-3-3-5,0-3-18,0-3-39,-6 1-64,-4-2-79,-4-1-91,2 1-235,-6-3-467,3-6 0,0-6 0,0-9 0</inkml:trace>
  <inkml:trace contextRef="#ctx0" brushRef="#br0" timeOffset="910204.7109">24796 17331 1846,'-9'-4'137,"-7"1"33,-1 2 24,0-3 15,11 4 14,-1 0 23,11 2 30,7 0 29,8-1 20,11 1-94,8-1-33,9-1-30,7 0-22,0 0-17,5-1-13,-7-1-21,-5-1-33,-9-2-32,-9 2-23,-13-1-5,-8 2-4,-5-1-11,-3 3-18,0-2-12,0 2-19,0 0-30,0-1-32,0 1-60,0-2-106,6 0-165,-5-1-308,3-1 0,1-1 0,10 0 0</inkml:trace>
  <inkml:trace contextRef="#ctx0" brushRef="#br0" timeOffset="910708.6677">25821 17370 2041,'0'2'104,"0"0"7,1-2 17,9 2 12,5-2 15,10 0 6,13-2 3,7 2 0,7 0 1,6 0-94,2 2-13,-2-2-25,-8 1-53,-6-1-92,-14 2-112,-9-7-101,-11 3-237,-5 0 0,-8 1 0,-6 1 0</inkml:trace>
  <inkml:trace contextRef="#ctx0" brushRef="#br0" timeOffset="911076.5319">25857 17549 1939,'0'5'87,"0"-3"28,3 5 38,3-2 32,9 1 13,3-2 12,11 1 7,7-3 3,7-1 11,6-1-36,5 0-41,2-3-27,-4 2-37,-3-3-32,-12 1-13,-10 0-15,-13 0-4,-7 3-4,-7-1-9,0 1-7,0 0-7,0 0-11,0 0-10,0 0-10,0 0-27,0 0-53,0 0-155,9-10-496,-9 8 0,6-5 0,2 2 0</inkml:trace>
  <inkml:trace contextRef="#ctx0" brushRef="#br0" timeOffset="913898.9063">27217 17164 1937,'-13'0'119,"1"0"21,-6 0 22,-2 2 15,8-2 7,6 3 24,3-1 48,9 1 27,11-2 16,13-1-78,17 2-24,16-2-18,15-3-23,6-2-13,2-2-10,-2-3-23,-6 1-57,-14 3-47,-19 3-55,-15 0-40,-17 3-33,-8 0-72,-5 0-133,-2-6-147,-1 4-267,-7 6 0,-7-4 0,-8 7 0</inkml:trace>
  <inkml:trace contextRef="#ctx0" brushRef="#br0" timeOffset="914208.7966">27250 17703 1946,'3'0'111,"7"0"20,6 0 23,8-5 16,9 5 8,9-3 8,8-1 5,8-1-1,6-2 2,2 0-72,4-2-47,-3 1-60,-5-2-130,21-4-590,-44 6 0,-17-4 0,-5 0 0</inkml:trace>
  <inkml:trace contextRef="#ctx0" brushRef="#br0" timeOffset="914615.6159">28366 16999 2078,'1'0'98,"2"0"17,0 0 39,0 0 17,2 5 10,-1 7 10,2 14 5,2 9 3,-2 13 4,0 8-74,0 7-17,-3-3-17,3 1-35,-3-4-17,-2-6-10,-1-9-13,0-8-9,0-9-21,0-8-59,0-9-198,0-25-481,0 8 0,0-8 0,-4-10 0</inkml:trace>
  <inkml:trace contextRef="#ctx0" brushRef="#br0" timeOffset="914837.7164">28266 17373 956,'-13'-1'140,"-2"1"39,-2-2 43,2 2 21,12-3 5,5 1 2,5-1 4,16-1 15,13-4 8,15-2-82,18 0-52,9-1-41,4 4-55,-12 2-88,-6 0-219,-25 4-384,-20 1 0,-11-2 0,-5 1 0</inkml:trace>
  <inkml:trace contextRef="#ctx0" brushRef="#br0" timeOffset="916036.8612">29013 17123 788,'-11'-3'98,"2"0"30,-3 0 42,-3 0 35,6 0 28,3 1 17,4-1 2,-1 2 0,3 1 12,0 1-55,0 7-22,0 8-10,0 5-28,2 12-29,1 7-27,0 8-15,0 2 0,3 1-1,-3-6-9,-1-8-6,-2-8 7,1-10 6,-1-4 0,0-8-2,0-5-5,0-6 2,0-5-2,0-12 1,-4-7-2,-1-9-6,-4-9-16,0 0-30,0 0-13,3 3-3,1 4 4,2 3-3,3 4 3,0 6-6,3 0 5,5 3 3,4 4-3,9-3 6,6 0 0,6 4 2,2-2 0,8 6 2,-5 3-2,1 7 6,-4 1-7,-2 3 2,-9 3 2,-6 2-6,-6 5 2,-7 4-1,-5 4 4,0 2 7,-8 5 13,-4 3 10,-4-1 14,-13 2 4,-3-3 6,-4-8 10,0-1 9,-2-5 4,4-5 1,3-4-8,5-2-8,3-1-12,5-1-8,6 1-4,9 0-7,-2 0-6,5 0-9,0 0-5,0 0-5,0 0-4,0 0-6,0 0-1,0 0-3,0 0-7,0 0-9,-1 0-19,-3 0-30,1 0-55,0 0-88,1 0-124,26-3-714,-27 3 0,3-2 0,-6 2 0</inkml:trace>
  <inkml:trace contextRef="#ctx0" brushRef="#br0" timeOffset="916849.7955">26196 18183 866,'-2'0'100,"1"2"36,1-2 56,-2 5 42,2-3 21,2-2 17,-1 0 14,4 0 9,5 0 8,8 0-63,9 0-34,6 0-36,8 0-54,6-2-45,1-3-33,0 1-59,-7-2-78,-9-2-123,-10-3-139,-13 5-254,-3 3 0,-8 0 0,-5 3 0</inkml:trace>
  <inkml:trace contextRef="#ctx0" brushRef="#br0" timeOffset="917054.7589">26319 18317 1549,'0'3'54,"0"0"22,6 1 31,11-1 16,2-2 8,8-1 3,12-4 0,4 2-3,0-3-49,10-2-201,-10-1-361,-5-3 0,-8 3 0,-3 1 0</inkml:trace>
  <inkml:trace contextRef="#ctx0" brushRef="#br0" timeOffset="918724.0587">27516 18079 1429,'0'0'42,"0"0"20,0 0 47,0 0 32,-3 0 26,-4 0 23,-5 0 21,-4 0 14,-8 0 13,-1 0-28,-2 2-5,3 6-20,2 1-45,8 5-30,3 1-26,4 5-20,4-4-22,3 0-8,0 0-11,0-5 1,0-1 5,3 2 5,5-4 2,5 1 4,6-1-2,9-1 0,2 3 0,2-3-4,-2 5-3,-4-1-6,-7 5-7,-8-1-7,-7 0-1,-2 3-2,-4-1 1,-5 0 0,-1-3 0,-10 1 1,-5-1 3,-11-4-2,-1-5-2,-1-3 2,3-2-2,4-6-8,11-5-32,11 2-48,4 1-82,9-4-157,7-6-447,6 7 0,9-3 0,17-6 0</inkml:trace>
  <inkml:trace contextRef="#ctx0" brushRef="#br0" timeOffset="920234.6106">27800 18147 1264,'-2'0'147,"-4"3"26,-3 5 21,-1 4 13,-4 3 16,5 7 17,0 6 7,6-1 7,3 2 7,0 0-99,6-4-34,0-4-21,8-6-14,5-5-13,7-7-16,6-8-16,4-6-6,4-5-7,-4-9-5,-7-1-7,-7-4-6,-14-1-6,-8 0-3,-12 4 0,-3 2-2,-9 5 0,-2 8 0,-1 4 0,0 5-2,7 3 4,7 0-2,9 0-1,2 0 1,5-3-1,10-1 2,7-3 1,13 0 0,14-3 2,7 3-1,0 0 1,-6 4-2,-8 3 2,-15 5-1,-12 6 1,-8 3 1,-5 4 3,-5 5 2,-1 3 4,2 0 0,-2 2-2,3-2 2,0-2 1,3 1 3,6-7 0,6-3 1,6-5-2,6-6-2,8-4-3,4-1-2,-3-7 0,-3-1-1,-6-2-6,-7-7 0,-11-5-1,-6-2-4,-8-2-6,-7-1-1,-9-1 2,-1 6-3,-8 3-1,1 8 4,5 1 3,6 2-2,7 1-4,8 2 2,3-3 3,3 1-2,6-4-4,9 0 3,8-5-1,11-2-3,10 1 1,4 0-3,-3 5 4,-4 6-2,-9 2 0,-11 10 5,-5 7 0,-10 7 1,-6 6 3,3 6 0,-3 3-3,0 1 4,0 1-3,3 0 3,5-4 1,2-2-2,2-8 2,8-5-1,-2-3-2,3-11 2,5 1 1,1-11 1,1-3 1,-5-6-2,-5-4-1,-7-10-1,-6-4-1,-13 0-1,-9-3 0,-12 3-3,-6 4 1,-5 2-1,1 7-3,4 6 3,5 1 1,12 6 0,9 3-4,8 0-1,2-2 1,10 1 1,11-2 0,11-2-2,15 2 3,13-1-3,3 4 0,4 2 1,-3 2 1,-8 3 3,-12 7-1,-13 2 1,-14 3-1,-8 7 3,-4 1 0,0 0 3,-1 4 0,8 3 3,-1 0 0,6 1 1,2-2 2,1-1 2,3-5 5,2-5 10,-7-5 8,1-4 4,-2-6 3,2-4 2,-6-6 2,5-7 0,-6-3 1,-7-12-1,-3-4-5,-3-8-6,-9 0-8,-7 0-7,-7 5-2,-7 6-4,-1 10-2,0 6-2,10 7-4,3 3-2,12 4-6,0-2-4,6 3-8,0 0-32,0 0-56,0 4-73,0 1-132,26-4-587,-19 7 0,-1-5 0,0-1 0</inkml:trace>
  <inkml:trace contextRef="#ctx0" brushRef="#br0" timeOffset="920584.5006">29741 17644 1981,'0'-3'93,"0"2"7,0-1 14,0 4 25,0 3 23,0 12 15,0 11 9,0 10 4,0 15 1,0 3-88,1 9-1,-1-2-8,2-8-13,-2-3-25,0-5-27,0-10-33,0-6-56,0-11-95,21-11-560,-15-3 0,0-12 0,0-6 0</inkml:trace>
  <inkml:trace contextRef="#ctx0" brushRef="#br0" timeOffset="920788.5921">29639 18012 1889,'-12'-6'126,"-6"1"40,4-2 26,-1 0 2,14 2 3,2 2 2,11-2 1,10 3 1,10-4 1,15 0-78,9 3-57,2-2-90,-5 3-160,-8-11-527,-15 12 0,-9-4 0,-12-3 0</inkml:trace>
  <inkml:trace contextRef="#ctx0" brushRef="#br0" timeOffset="921974.0529">30035 17762 454,'-8'0'60,"-4"0"2,-3 0 10,-2 0 30,1 0 33,2 0 24,4-1 23,5-1 30,1-1 30,-1 1-23,2 0 20,2-1 13,-1 3-2,2 0-18,0 0-23,2 0-16,-2-2-16,0 2-25,0-2-30,0 2-35,0-1-22,0 1 6,0 3 23,0 5 18,0 7 0,0 13-4,-2 7-6,-1 8 0,-4 1 0,2 2 4,-1-6-5,0-3-20,3-9-32,1-7-30,1-7-18,1-5-42,0-5-79,0-2-121,12-8-251,-6-5-336,-1-6 0,7-9 0,6-12 0</inkml:trace>
  <inkml:trace contextRef="#ctx0" brushRef="#br0" timeOffset="923122.8735">30066 17742 1384,'3'0'135,"-3"0"28,0 0 31,0 7 22,-6 0 14,0 10 12,0 12 5,0 6 4,1 5 3,4 2-106,5-1-24,3-10-21,3-2-25,2-8-16,2-8-11,5-9-13,1-5-5,7-7-4,6-11-14,4-10-22,-3-7-18,-13-14-7,-6 0-5,-11 2-4,-8 9-2,-5 8 0,-3 11-1,0 13 2,-8 3 9,-1 3 20,3 2 16,9-1 2,0-1-4,8-2-1,1 0 0,7-2-1,8-1 2,11-1-1,5 0 2,10 3 1,-2 3-1,-3 2-1,-7 6 5,-13 4 0,-10 7 4,-4 7 0,-8 4 5,-5 4 3,-2 1-3,-1-1 3,2 1 2,5-5 3,5 0 4,5-5 4,9-2 0,5-5 1,5-7-3,7-5 0,4-8-1,3-5-1,-4-7-4,-4-5-4,-7-6-7,-11-5-6,-7-4-1,-13-6-3,-5 4-1,-12-1-3,-5 8 2,-5 7-2,7 6 1,9 7 3,4 3 1,14 3 0,3 0 0,5 0 0,10-3-1,6-1 2,9-1-1,12 4 1,3-1-1,-1 3-4,-5 3 0,-9-1 5,-7 1-7,-10 1-2,-8 3 2,2 3 0,-4 2 1,-3 4-2,5 3-1,1 2 3,2 4 0,-4 2 1,3 0 21,-4 5 10,-3 3 8,0 1 6,0 2 4,0-2 2,0-4 4,3-3 5,2-6 12,4-8 5,6-7-12,10-4-9,5-9-10,7-6-8,2-9-2,-3-5-5,-10-14-3,-10-2-2,-13-5-11,-11 2-13,-12 8-1,-6 8-4,-4 10 3,-6 12-4,-2 4-16,2 5-14,8 3-23,6 3-56,4-1-87,14-2-170,1-3-450,6 6 0,9-4 0,11 1 0</inkml:trace>
  <inkml:trace contextRef="#ctx0" brushRef="#br0" timeOffset="923320.764">31169 17966 1584,'-6'16'34,"-9"6"6,-6 6 1,-9 6 1,-3-2 1,3-3 0,3-5-6,7-2-9,10-10-46,17-7-356,-4-3 0,6-9 0,12-8 0</inkml:trace>
  <inkml:trace contextRef="#ctx0" brushRef="#br0" timeOffset="924397.5813">31353 17781 1748,'-3'2'66,"-2"-1"47,-2 6 26,-4 3 26,2 2 15,-3 11 13,3 3 5,3 3 2,3 2 2,3 1-26,1-3-36,6-4-44,3-7-24,2-4-24,5-11-14,5-3-13,-1-10-5,2-5-2,-3-9-7,-4-10-8,-4-10-2,-9-2-2,-6 0-2,-6 3-1,-9 11 1,3 7 0,-8 10-1,4 9 2,8 1 5,5 5 8,3 0-4,3-3 4,5 3 1,2-1-1,7-2 0,13 1 2,10 0 2,4 2 2,-3 0-3,-5 4 0,-11 4 8,-14 5 1,-3 7 4,-10 6 4,-4 2 5,-2 2 1,1 2 6,-1 0 8,7-1 4,1-6 2,4-1 1,5-10-1,5-1-1,2-9-4,7-1-6,4-7-3,3-9-7,-3-10-9,-4-8-5,-5-10-2,-9-10-3,-6-1-2,-8 1-3,-5 5 2,-1 8 2,-2 10-2,2 7 0,8 9 2,0 3 0,6 5 2,0 2 0,0 2-8,0-5-2,3 3-3,6-3 0,5 3-2,10-3 0,6 1 0,3 3-3,-3 1-1,-4 1-5,-7 7 5,-5 0 2,-2 5 0,-8 7 1,-1 5 8,2 3 1,1 5 1,6 2 4,0 4 3,10-3 4,5-2 2,5-9 8,6-4 13,4-12 8,6-3 2,-3-12-1,5-10-2,-5-7 4,-6-7 6,-12-11 16,-15-4 16,-9 0 11,-16-1 27,-22 7-10,-13 8-1,-12 10-6,-14 8-7,0 10-32,5 3-23,12 3-42,12 7-53,9-4-62,14 5-111,8 2-96,8-2-213,-2 0-459,-1-3 0,-3-3 0,-12-3 0</inkml:trace>
  <inkml:trace contextRef="#ctx0" brushRef="#br0" timeOffset="925099.1316">26853 18797 1786,'-12'4'128,"0"0"28,0-2 31,0 3 21,9-3 9,3-1 9,6-1 4,6 0 6,6 0 0,12 0-76,14-4-47,7-1-32,6 1-60,5-4-103,1-1-173,-13-8-474,-12 9 0,-16 4 0,-11-3 0</inkml:trace>
  <inkml:trace contextRef="#ctx0" brushRef="#br0" timeOffset="925268.6675">27070 18860 1944,'-5'6'80,"1"0"11,1-1 4,3 0 1,13-3 0,6-2-9,8-2-38,16 1-85,22-8-464,-8 6 0,2-1 0,-5-1 0</inkml:trace>
  <inkml:trace contextRef="#ctx0" brushRef="#br0" timeOffset="926325.0037">28199 18662 760,'0'0'108,"0"0"11,0 0 2,0 0-1,0 0 1,0 0 2,0 0-1,0 0 2,0 0 5,0 0-68,0 0-31,0 0-6,0 0 5,0 0 3,0 0 1,0 0 5,0 0 7,0 0-2,0 0-1,0 0-3,0 0 0,0 0-5,0 0-6,0 0-2,0 0 0,0 2-1,0-2-2,0 0 3,0 0-3,0 1-3,0-2-5,0 1-1,0 0-1,0 0-2,0 0-3,0 0-6,0 0-7,0 1-1,0-1-1,0 1-1,0 0 2,0-1 0,0 0 0,0 0 1,0 0-2,0 0 2,0 0 3,0 2-1,0-1 1,-2 2 0,1-2-5,-1 4-3,0-3 2,2 2-1,0-4 3,0 0 2,0 3 1,0-3 3,0-3 2,0 3 1,0 0 6,0 0 4,0 0 1,0 0 2,0 0-1,0 0-2,0 0-3,0 0-3,0 0-6,0 0-5,0 0-8,0 0 0,0 0-4,0 0 1,0 0 0,0 0-1,0 0-2,0 0-9,0 0-26,0 0-32,0 0-45,0-4-41,0 2-56,0-3-129,0 3 0,0-1 0,0 3 0</inkml:trace>
  <inkml:trace contextRef="#ctx0" brushRef="#br0" timeOffset="929594.5973">28262 18977 1438,'-3'0'-68,"1"-1"-206,-4 2 0,-1 3 0</inkml:trace>
  <inkml:trace contextRef="#ctx0" brushRef="#br0" timeOffset="929875.0518">28238 18984 1556,'0'0'158,"0"0"20,3 0 16,6 0 16,4 0 8,11 0 5,11-3 5,13 3 3,12-8 3,19 0-117,19-5-29,22-6-14,23-5-16,18-3-12,15-2-9,0 0-2,-6 6-5,-17 3-2,-25 8-3,-33 6-10,-29 3-16,-25 3-9,-23 0-9,-18 3-30,-9 2-35,-9-3-63,-4 1-86,3-2-121,-11-12-263,-4 8 0,0-1 0,-3 1 0</inkml:trace>
  <inkml:trace contextRef="#ctx0" brushRef="#br0" timeOffset="933789.7057">30157 18618 431,'19'0'68,"11"1"23,8 3 19,7 1 6,-3 4 1,3-1-1,0 2-19,2-1-52,4-6-67,5 7-211,-2-2 0,3 0 0,2-2 0</inkml:trace>
  <inkml:trace contextRef="#ctx0" brushRef="#br0" timeOffset="955888.7609">27725 18632 1394,'-5'0'101,"-1"0"39,0 0 38,-7 1 32,0 1 27,-1 3 10,-3 0 3,-1 1 5,-2 0 2,2 3-62,0-1-37,6 1-35,4 1-30,4-1-22,2-1-15,2-1 3,2 2 11,4 1 4,0-4 5,6 0 11,5 1 17,2-2 13,4-2 3,6 3-6,1-1-5,4-1-8,8 3-14,5 0-10,9 0-4,5 0-13,8 2-18,5-1-13,6 3-15,0-2-6,4 3-9,-3 2-9,-1-1-2,1 3-3,0-2-6,-2 1 0,-1 2 0,-1-2-5,1-4 3,2 0 1,0-4 1,7 0 6,3-1 0,0-2 3,4 1-4,-2-3 0,-2 2-12,2-3-11,-2 1-10,3-1-12,2-1-6,0-1-2,4 1 3,-1 0 2,-2-4 5,-2-1 3,-3-4 14,0-4 13,1-2 15,1 0 16,3-2 11,2-1 8,-5 1-1,-3-2 4,-5-2 2,-9 0-2,-3 0-1,-3-1-2,-8-4-4,-2-1-2,-3 0-4,-5-5-7,-3-6-4,-3-1-1,-6-9-3,-4 2 3,-4-4 0,-2-2 4,0 1-3,-3 3-1,0 0 4,-4 2 3,-2 1 6,-3-1-3,-6 5-1,-3-2 0,-2 5-1,-2 1-4,0-1-1,-2 1 3,0 3-3,0 2-5,-2-2-4,1 4 2,-2-1 0,0-1 0,-5 0 0,-4 1 0,-2 2 5,-10 1-4,-4 3-5,-1 4-15,-1 0-18,0 2-23,0 5-17,-6-3-13,-3 2-13,-2-2-15,-6 2-30,-4 1-43,-1-2-66,2 3-66,-4-4-82,-6-14-216,-3 16 0,-8 1 0,-6 2 0</inkml:trace>
  <inkml:trace contextRef="#ctx0" brushRef="#br0" timeOffset="957532.5631">27247 16929 664,'-43'41'-38,"-13"14"3,-8 17 15,-6 17 14,22-6 9,9-5 3,4 3 4,5 6 5,-3 4 2,2 1 19,2 0 19,5 1-6,3-2-25,13-7-46,4-1-47,5 0-68,10-1 0,8-2 346,8-8-247,7-7 26,6-9 17,8-8 20,5-6 14,3-3 19,10-3 21,3-8 41,8-5 48,6-4-2,4-6-28,3-6-30,5-1-20,3-5-20,0 1-14,-1-2-16,0-2-9,-7-1-10,-4 0-9,-8-1-3,-6-3 1,-7-1 3,-5-2 3,-3-1 2,-10-1 0,0-2 0,-8 1 0,0-2 0,-7 0 8,-5-1 25,-5 3 23,-4-3 20,-9 5 11,1 0 1,-6 1 0,3 1 0,-2 2 0,4 0-1,-3-1-6,4 3-24,-3 0-18,-6 1-6,2 1 2,-3 3 11,0-2 8,0 2 8,0 0 10,0 0 7,0 0 2,0 0 1,0 0-6,0 0-14,-3 0-14,3 0-13,-1 0-9,-1 0-6,2 0-8,-2 0 1,2 0 18,0 0 7,0 0 7,-1 0 9,1 0 6,0 0 4,0 0 2,0 0-3,0 0 0,0 0-7,0 0-23,0 0-11,0 0-10,0 0-12,0 0-7,0 0-3,0 0-2,0 0 4,0 0 0,0 0 2,0 0 2,0 0-3,0 0 0,0 0 3,0 0-3,0 0 2,-2 0 0,2 0-4,0 0-2,-1 0-1,1 0 3,0 0 2,1 0 0,-1 0-1,-1 0 4,1 0-3,0 0-1,0 0 3,0 0-2,0 0 0,0 0-4,0 0-1,0 0 0,0 0-1,0 0-2,0 0 0,0 0 1,0 0-2,0 0 3,0 0 1,0 0 1,0 0-1,0 0 2,0 0-2,0 0 0,0 0-3,0 0 3,0 0 1,0 2-4,0-1 2,0 1-1,0 0 2,0 0-1,0 0 1,0-2 0,0 3 3,0-3-1,0 2-1,0-2 4,0 0-2,0 0 2,0 3-3,0-3-1,0 0 0,0 0-1,0 0 1,0 1-2,0-1-1,0 0-2,0 0 0,0 0-2,1 0 2,-1 3-5,2-3-12,-1 4-22,3-2-42,-3 4-50,5-2-42,-3-2-41,3 3-30,0-3-97,6-4-147,-1 2 351,5 3 0,11-3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2:46:09.427"/>
    </inkml:context>
    <inkml:brush xml:id="br0">
      <inkml:brushProperty name="width" value="0.05292" units="cm"/>
      <inkml:brushProperty name="height" value="0.05292" units="cm"/>
      <inkml:brushProperty name="color" value="#FF0000"/>
    </inkml:brush>
  </inkml:definitions>
  <inkml:trace contextRef="#ctx0" brushRef="#br0">3745 2932 482,'2'0'103,"-1"0"14,2 0 7,-3 0 11,3 0 10,-3 0 5,1 0 4,-1 0 3,0 0 6,0 0-59,0 0 4,0 0-12,-3 0-6,-7 0-4,-4-1 2,-5-4 8,-10-2 0,1-3 2,2-1 0,2 1-15,0 5-29,2 5 3,-4 4 7,1 7-5,-2 5-6,2 4-11,4 9 0,6-3 4,5 5-4,3-3 4,6-4 7,-1 2 2,2-4-2,2-4 7,3-2 11,1-7 13,10-3 6,5-4-4,6-5-2,4-6-10,-3-5-8,-1-4-9,-8-3-11,-6-1-15,-10 1-18,1 0-19,-4 3-12,0 6-17,0 4-2,0 5 6,0 3 0,0 9 4,6 6 5,-1 10 8,7 5 3,1 7 2,4 1 1,1 0 12,-4-2-4,-1-7-62,-4-7-132,2-13-546,-3-3 0,2-6 0</inkml:trace>
  <inkml:trace contextRef="#ctx0" brushRef="#br0" timeOffset="303.2971">3823 2789 1780,'0'-8'62,"0"-1"8,2 1 4,-1 3 10,4 3 8,7 14 5,1 14 10,7 14 10,4 9 8,-1 12-44,-4 3-4,-2-1-3,-8 3 0,-6-4-10,-15 2-8,-6-2-19,-14-1-83,-4-9-205,-18 0-303,-3-14 0,-5-15 0,0-18 0</inkml:trace>
  <inkml:trace contextRef="#ctx0" brushRef="#br0" timeOffset="540.0973">3155 2855 1609,'-18'9'76,"-5"10"17,-5 12 21,-2 14 17,9 10 5,13 22 1,8 13-1,20 9-32,19 5-117,14-37-491,17 21 0,16-21 0,7-15 0</inkml:trace>
  <inkml:trace contextRef="#ctx0" brushRef="#br0" timeOffset="1186.3857">5899 3024 594,'0'-14'-118,"3"-4"0,1-2 0,-1-7 0,-3 8 526,0-5-399,3 3 76,-3-3 44,0 8 42,0 2-6,0 5 6,0 6 11,0 8 6,0 10 76,0 13 15,0 19-64,0 17-69,3 18-41,3 9-41,5 8 6,2-6-5,-1-7-9,2-13-5,-8-13-12,0-15 11,-6-15 50,0-11 5,3-10 0,-3-9 1,-3-11-2,-6-14-2,-2-11-2,-1-10-2,1-6-5,3 6-26,5 9-61,3 14-10,7 15-2,10 5-5,16 2-12,12 4-21,18-2-36,5-1-74,-3 0-104,-7-7 140</inkml:trace>
  <inkml:trace contextRef="#ctx0" brushRef="#br0" timeOffset="1450.082">6302 3048 774,'-2'-27'108,"2"0"22,-3 0 4,3-1 38,0 19 24,3 17 13,-3 12 14,5 11 12,1 19 5,3 12-68,-1 11-36,2 5-21,-4 0-5,0-3-37,0-9-26,-3-12-35,4-13-81,1-15-164,-2-9-323,0-12 0,3-10 0,2-12 0</inkml:trace>
  <inkml:trace contextRef="#ctx0" brushRef="#br0" timeOffset="1674.2816">6582 3277 831,'0'8'145,"3"11"18,-3 5 4,3 10 2,-6 5-1,3-2-1,3 2-24,-2-7-83,2-21-462,0 9 0,3-10 0,5-8 0</inkml:trace>
  <inkml:trace contextRef="#ctx0" brushRef="#br0" timeOffset="2191.2334">6816 3255 1194,'0'3'85,"0"5"19,2 4 9,-2 9 6,1 4 4,2 6 1,0-1-1,-3 1 10,2-9 30,-1-1-13,-1-9-11,-1-6-10,1-4-2,0-5-1,-5-8-5,1-9 2,-3-12-1,5-7-4,-1 0-20,3 5-34,3 8-22,9 11-6,8 5-6,13 6-2,19-1 0,9-1 1,-1-3 1,-8 0-5,-12-2-12,-18-4-12,-11 2-9,-8-2-10,-2-2-1,-7 2-1,-6-2 1,-9 1-3,-1 5-1,-7 3 5,3 3 3,4 10 11,2 7 10,11 9 8,3 9 1,4 8 0,5 6-1,7 7-4,10 0-46,11-3-193,11-24-471,12 16 0,8-7 0,9-13 0</inkml:trace>
  <inkml:trace contextRef="#ctx0" brushRef="#br0" timeOffset="2929.1893">8445 3266 1236,'-3'-7'74,"0"-3"-3,0 3 9,0 2 13,3 12 13,0 18 10,6 13-1,3 19 1,-2 21 3,-2 6-63,1 6-7,-3-3 1,-3-11-8,0-10-9,0-15 8,-3-13 39,3-12 44,-3-14 6,-2-7-3,-1-11 3,2-15-6,-4-13 0,4-22-8,1-19-8,-1-14-19,3-10-45,1-1-42,0 8-4,0 14-2,1 15-1,3 13 2,6 10-9,7 10 12,5 6 5,7 5-1,0 7-4,-1 5-6,1 5-4,-5 3-4,-3 6-1,-6 6-3,-9 9 12,0 6-2,-13 9 1,-7 5 3,-9 1-1,-2 7 5,-7-3 3,1-1 1,8-7 0,11-11 0,3-9-110,7-15-186,4-10-328,-2-13 0,9-15 0,15-11 0</inkml:trace>
  <inkml:trace contextRef="#ctx0" brushRef="#br0" timeOffset="3246.3665">8741 3183 1408,'2'0'81,"1"4"26,3 7 26,1 4 10,1 9 5,1 9 3,1 1-1,-1 0 5,2-5 2,0-5-24,2-7-25,-1-5-20,6-7-23,0-5-8,5-6-7,1-7-6,-2-9-18,0-7-20,-9-7-44,-2-6-24,-8 4-32,-3 5-62,0 5-43,3 9-135,-9 12-131,4 6 0,-4 6 0,4 2 0</inkml:trace>
  <inkml:trace contextRef="#ctx0" brushRef="#br0" timeOffset="3600.5008">9223 3193 933,'0'7'105,"0"2"19,0 9 11,1 7 8,1 8 1,-1 6 3,1-1 4,1-1 6,-3-3 18,1-8-21,1-8 20,-2-7 1,0-8-7,1-3-9,-1-10 0,0-8-2,0-9-4,0-8-6,0-13-17,0 1-49,0 4-58,3 1-25,5 14-8,10 8-32,18 7-82,26 2-112,32-3-460,-2 7 0,0-1 0</inkml:trace>
  <inkml:trace contextRef="#ctx0" brushRef="#br0" timeOffset="3875.0153">9908 3101 2682,'-17'2'119,"-7"1"5,-9 4 3,-8 5 1,0 2 3,7 6 2,4 5 3,9 4 4,7 4 0,5 5-106,6 4-13,3 2-5,6-1-7,5-2 1,10-7-14,1-5-28,10-12-78,2-8-117,9-21-488,-6-2 0,7-9 0,-3-9 0</inkml:trace>
  <inkml:trace contextRef="#ctx0" brushRef="#br0" timeOffset="4384.0885">10029 2801 694,'0'-21'119,"0"0"19,0-3 6,0 2-1,0 9 9,0 12 26,0 6 18,5 8 22,-2 16 10,0 14-74,3 19-30,4 13-17,4 4-6,-4 3 5,5-1-10,1-10-27,-2-8-18,-4-12-19,-1-12 30,-6-15 27,0-10 5,-3-8 1,-3-8 1,3-7-4,0-10 0,0-10 2,0-4 2,-3-9-6,6 3-38,7 5-44,7 7-7,7 6 0,10 8-5,7 4 3,3 6 0,-2 3-3,-6 7-6,-3 4-4,-10 4 0,-10 5 0,-4 6 0,-6 2-2,-3 1 0,0 2-9,0-2-18,0 0-63,2-6-137,2-23-454,7 9 0,7-6 0,15-6 0</inkml:trace>
  <inkml:trace contextRef="#ctx0" brushRef="#br0" timeOffset="4828.9655">10935 3189 1911,'-10'-1'47,"-11"1"25,-8-1 24,-9 3 11,-2 4 16,-4 5 14,5 4 8,6 6 5,7 3 3,10-1-30,10 2-8,6-1-18,6-7-19,10-1-9,7-3-14,4-3-11,6-6-6,2-3-4,-2-2-3,-2-3-2,-5-3-4,-5-3-6,-7-4-5,-4-4-7,-3 1-1,-1 1-4,-2 3-11,-4 2-5,3 7 2,-3 7 0,0 8-1,0 8-1,0 8 1,0 6 3,1 3-9,2 0-41,9-6-129,17-16-483,-2 2 0,12-12 0,8-6 0</inkml:trace>
  <inkml:trace contextRef="#ctx0" brushRef="#br0" timeOffset="5208.4716">11387 3145 1538,'-23'-7'40,"-10"0"12,-8 4 33,-10 2 17,9 12 17,0 6 11,15 6 5,7 1 0,16 1 6,4-2-30,12 0-2,9-8-7,10 2-29,6-1-18,7-4-16,0 0-12,-4 2-6,-10 1 1,-9 5-7,-9-1-2,-7 2 2,-6 4 7,-9-1 4,-9 2 4,-6-1 5,-8-1 3,0-5 4,-3-4-6,11-10-21,4-4-56,7-12-115,11-13-469,1-5 0,4-8 0,12-11 0</inkml:trace>
  <inkml:trace contextRef="#ctx0" brushRef="#br0" timeOffset="5569.5127">11466 3238 1269,'8'1'41,"1"1"7,6 1 13,3-1 10,2-2 16,4 2 13,3-4 3,1-6 3,-3-1 5,-4-6-30,-12-1-8,-2-4-5,-14 1-11,-4 2 9,-6 0 8,-5 6 8,-10 6 12,-4 6 3,-6 9 12,-2 9 11,4 6 12,7 6 1,10 5 1,11 3-18,8-2-25,8 1-19,8 1-25,8-7-48,5-3-85,11-8-177,1-8-395,1-7 0,-1-3 0,-3-8 0</inkml:trace>
  <inkml:trace contextRef="#ctx0" brushRef="#br0" timeOffset="58560.0294">12685 3313 1180,'-1'0'88,"1"0"24,-2 0 14,-1 0 17,3 0 27,-1 0 14,1 0 3,0 0-3,0 0 6,3 1-46,4 4-15,13 2-9,13 2 0,12 1-10,17 1-23,13-3-10,5-2-2,4-2 4,-1-2-6,-9-2-16,-16 0-12,-14 0-21,-17-2-39,-15 2-50,-6 0-82,-4 0-52,-1-1-131,-2-5-259,-2 3 0,-5 2 0,-7-2 0</inkml:trace>
  <inkml:trace contextRef="#ctx0" brushRef="#br0" timeOffset="58985.052">12606 3687 784,'14'0'65,"17"0"17,11 0 15,15-3 10,11 3 12,4 0 3,-1 0 2,-5 0 2,-4-3 0,-13 6-31,-8 2-42,-8 2-53,-4 0-136,-10-6-216,-8 12 0,-5 0 0,-3-1 0</inkml:trace>
  <inkml:trace contextRef="#ctx0" brushRef="#br0" timeOffset="63121.8338">14628 2989 1926,'-2'-9'112,"1"2"33,-1-3 20,-1 2 1,2-1-4,-1 8 4,0 0 2,0 5 1,-1 10 7,0 9-74,-2 13-31,1 14-32,1 13-18,-3 3-3,-1 0 4,0 6-4,3-9-2,1-10 0,0-10-6,3-11 24,0-15 27,0-9 3,0-8-1,0-11 2,0-12-2,4-14-13,4-16-10,7-21-5,-1-9-2,5-6-27,-1 3-32,-4 11-3,-8 16-5,0 21-8,-3 12 3,1 14 15,4 8 10,1 7 4,1 3 5,5 6 1,4 9 5,8 6 2,8 12 4,8 6 8,4 7 0,1 3 4,-8 3 8,-10 0 1,-10-5-2,-11-3 3,-9 0 1,-12-8-1,-14-2 3,-10 2 5,-13-11 0,-19-1-5,-6-4-6,-1-9-12,-1-8-23,15-2-16,14-6-41,19-4-98,18-6-157,17-9-438,9 2 0,10-7 0,11 0 0</inkml:trace>
  <inkml:trace contextRef="#ctx0" brushRef="#br0" timeOffset="63543.0755">15197 3434 1399,'3'4'106,"4"3"11,7-5 13,6 0 13,3-3 7,6-5 3,-3-3 1,-7-2-3,-4-3-6,-9 0-81,-3-3-32,-7 0-10,-7 1-12,-4 0-8,-4 2-3,-4 5 0,1 3 7,-1 6 15,5 7 24,1 11 10,1 8 3,2 12 3,11 10-1,-1 7-1,8-3-3,9 1-3,10-6-24,6-6-62,10-12-116,11-17-470,-5-2 0,0-12 0,3-14 0</inkml:trace>
  <inkml:trace contextRef="#ctx0" brushRef="#br0" timeOffset="64069.9504">15587 3338 2060,'0'0'88,"0"0"34,2 6 24,1 8 12,2 12 3,1 17 2,0 21 4,-3 11 3,0 9 1,1 11-49,0-2-40,0-8-33,4-9-24,-4-16-12,1-14 6,-3-16 3,-1-16-2,-1-13-3,0-16 1,0-15-7,0-20-3,0-21-14,0-14-4,0-12 1,0-1-8,0 6-3,3 11-4,3 13 0,1 11-4,4 10 6,5 11 3,4 9 13,0 9 4,5 10-4,1 4-11,-1 4-8,1 4-10,-3 6 2,-6 8 2,-9 5 4,-5 6 17,-10 6 12,-13 5 5,-10 0 3,-5 3 13,-5-1 5,2-8 12,8-4-1,9-12-49,9-12-166,9-20-504,12-7 0,12-16 0,22-9 0</inkml:trace>
  <inkml:trace contextRef="#ctx0" brushRef="#br0" timeOffset="64442.1539">16098 3313 1664,'-1'10'96,"-1"6"29,-2 9 30,-5 13 16,-2 7 4,1 8 7,2-1 4,6-6 1,9-6 4,6-6-52,10-17-33,-1-6-27,8-8-36,-3-14-35,-3-7-29,-5-12-12,-12-5-6,-3-14 2,-8-2 4,-8 4 4,-7 1 3,0 14 2,-5 7 5,4 14 17,4 7 21,1 5-7,8 4-32,4 4-88,6-6-521,-2 9 0,4-2 0,14-6 0</inkml:trace>
  <inkml:trace contextRef="#ctx0" brushRef="#br0" timeOffset="64855.8575">16631 3270 1998,'-16'0'118,"-6"0"4,-3 0 5,-5 3 3,3 2 5,4 9 6,2 1 5,6 6 2,6 3 5,6 0-81,6-4-34,6 0-6,6-3-1,5-5 0,7-2-6,6-3-6,-2 2-7,-4-1-8,-3 4-9,-5-1-7,-9 4 1,-4 2-1,-3 1-1,-6 3 7,-5 4 7,-3 2 3,-9-5 7,-6 3 8,-2-5 4,-4-8 6,-3-3-13,4-6-30,1-9-111,4-15-179,8-7-312,12-5 0,12-8 0,21 0 0</inkml:trace>
  <inkml:trace contextRef="#ctx0" brushRef="#br0" timeOffset="65070.9387">16890 3373 2176,'4'1'56,"1"4"16,-2 4 14,0 8 4,-2 1 0,1 10 0,-2 2 0,0 1-24,3 0-82,5-5-192,2-12-310,4 1 0,6-8 0,6-8 0</inkml:trace>
  <inkml:trace contextRef="#ctx0" brushRef="#br0" timeOffset="65338.8593">17206 3016 2078,'0'-14'128,"0"1"2,0 1 26,0 2 14,1 11 10,2 19 6,0 13 4,0 17 0,4 14-1,0 14-102,-1 4-25,0 0-7,2-4-36,-5-10-42,0-11-36,-3-13-57,0-18-79,18-12-490,-17-7 0,2-11 0,-4-8 0</inkml:trace>
  <inkml:trace contextRef="#ctx0" brushRef="#br0" timeOffset="65552.5913">17019 3413 2199,'2'0'105,"-2"0"11,4 0 6,5 0 3,8 0 1,6 0 1,18 0-2,8 0-26,13 0-104,17-8-622,-17 7 0,-7-5 0,-14-1 0</inkml:trace>
  <inkml:trace contextRef="#ctx0" brushRef="#br0" timeOffset="66604.0394">18599 2934 1711,'0'-8'152,"0"-4"28,0 3 10,0 1-12,0 3 5,0 5 9,0 10 8,2 10 7,-1 20 10,2 17-112,2 20-34,-2 15-29,-2 9-10,-1 6 13,0-9-4,0-9-12,-1-17-22,-4-20-7,-1-20-32,2-8-100,1-17-180,-5-6-349,4-9 0,2-13 0,-2-14 0</inkml:trace>
  <inkml:trace contextRef="#ctx0" brushRef="#br0" timeOffset="66793.8122">18407 3416 1042,'0'0'95,"0"0"46,0 0 43,1 3 25,5-3 9,6 3 4,12 0 1,12 2 0,15-5-19,11 0-164,18-10-600,-12 9 0,-12-5 0,-10-1 0</inkml:trace>
  <inkml:trace contextRef="#ctx0" brushRef="#br0" timeOffset="67198.0431">20090 3202 2332,'0'-4'80,"0"1"-3,0-1 8,0 4 10,0 9 9,4 8 3,-1 16 2,1 9 0,-1 16-5,2 5-92,-1 0-10,-3-9-4,-1-9-36,0-11-64,7-18-202,-6-9-250,1-7 0,-1-14 0</inkml:trace>
  <inkml:trace contextRef="#ctx0" brushRef="#br0" timeOffset="67467.9927">19966 3135 1419,'0'0'77,"0"-1"31,0 1 44,0 0 28,0 1 12,7 2 6,7 1 6,13 0 7,15-3 2,11 1-71,10-5-38,-2-1-142,-6-7-137,-4-6-422,-9 6 0,5-1 0,-5-2 0</inkml:trace>
  <inkml:trace contextRef="#ctx0" brushRef="#br0" timeOffset="67835.8495">20550 3350 993,'-2'17'112,"0"7"15,-1 7 13,-1 9 11,-2-2 8,5-4 16,-2-8 21,3-2 22,3-10 9,7-8-89,2-9-14,4-6-15,7-10-22,0-8-33,-1-6-31,-9-6-22,-6-5-19,-7 1-3,-12 4 10,-6 8 2,-6 12 0,-8 10 1,-8 12 7,-3 11 6,6 6-7,3 2-68,17-3-139,14-7-327,16 3 0,14-8 0,18-6 0</inkml:trace>
  <inkml:trace contextRef="#ctx0" brushRef="#br0" timeOffset="68097.4023">20936 3064 1808,'0'-4'153,"-1"-3"-4,-1 4 10,2 0 17,0 9 11,0 13 5,3 19 1,2 14-6,2 16-7,7 9-134,-1 4-55,-2-7-41,1-11-59,-3-15-56,-3-15-116,-6-18-282,3-4 0,-3-8 0,-4-6 0</inkml:trace>
  <inkml:trace contextRef="#ctx0" brushRef="#br0" timeOffset="68583.1428">20847 3406 1383,'3'0'56,"8"0"11,12 0 21,11 0 16,17 0 10,13-1-1,0-2 2,-2-1-8,-16 0 4,-20 0-35,-15 1-12,-10 0-5,-7-1-5,-9 1-9,1 2 3,-2-1 10,-1 5 10,1 4 17,5 5 2,0 5-8,8 6 5,-1 3-6,4-5-16,0 1-4,0-2-13,4-8-5,2-3-6,4-7-8,5-2-40,6-7-10,-2-5-46,0-8-16,-6-4-5,-8 1 2,-4-3 5,-1 9-32,-1 4 11,1 9 3,1 4 37,-1 6 5,0 6 36,0 4-28,2 0-73,4-2-335,6 5 681,4-6-467,14-3-214,-1-1 0</inkml:trace>
  <inkml:trace contextRef="#ctx0" brushRef="#br0" timeOffset="68832.8234">21532 2870 2086,'0'0'52,"0"8"30,0 9 16,2 15 19,2 15 18,1 18 5,-1 10 0,-1 9-8,3-2-30,0-2-71,5-7-200,-4-11-420,-1-9 0,1-15 0,1-12 0</inkml:trace>
  <inkml:trace contextRef="#ctx0" brushRef="#br0" timeOffset="69359.0683">22556 2800 1645,'0'0'47,"0"5"29,-4 10 19,1 16 17,2 17 7,-2 18 0,1 19 1,2 7-1,5 3-17,-1-4-78,4-6-52,-2-19-80,3-16-115,-5-27-220,1-3 0,4-17 0,3-9 0</inkml:trace>
  <inkml:trace contextRef="#ctx0" brushRef="#br0" timeOffset="69733.1196">22755 3202 1348,'0'8'153,"0"9"11,0 11 4,0 9 3,0 5 1,0 3-1,2 1 1,0-6 2,-1-11 14,1-9-92,-1-7-30,2-9-10,-3-9-2,3-12-2,0-11-1,-1-11 1,5-7-1,7-2-2,4 4-16,1 9-29,2 12-3,0 9-1,-2 11-3,-1 8-1,0 10-6,-2 6-13,-2 5-16,-1 6-37,-4 0-80,2-2-142,-1-12-269,3 10 0,1-2 0,9-11 0</inkml:trace>
  <inkml:trace contextRef="#ctx0" brushRef="#br0" timeOffset="70089.8159">23228 3188 1250,'-18'3'82,"-9"6"8,-6 4 25,0 5 24,15 0 12,9 3-2,10 1 4,10-4 0,8-1 6,4-5-70,9-3-10,5-1-22,1-1-75,-5 1-47,-11 5-22,-6-1 2,-9 5-2,-6 3 1,-8 3-1,-5 4 1,-7 1 3,-9-2 14,-2-3 55,-1-1 22,4-9 7,5-8-32,15-16-364,0-3 0,5-11 0</inkml:trace>
  <inkml:trace contextRef="#ctx0" brushRef="#br0" timeOffset="70360.1533">23490 2825 1946,'1'-4'85,"-1"4"25,0 4 21,2 13 10,-4 12 3,4 21 1,0 18-1,1 10 1,-2 6-15,2 0-95,-1-6-36,-2-12-112,1-14-125,-1-21-322,0-2 0,0-18 0,3-7 0</inkml:trace>
  <inkml:trace contextRef="#ctx0" brushRef="#br0" timeOffset="70866.9227">23428 3281 1866,'0'-1'48,"0"1"17,0-2 16,6 4 1,8-2 20,20 4 5,16-4 6,24 0 0,7 0 0,0 0-23,-16 0-44,-17 1-40,-25 1-14,-16-1 4,-8 0-17,-10 2 7,-5 0 7,-4 3 9,-7 2 5,-6 4 12,5 5 29,-4-2 26,8 5 8,6-1 2,11-1-1,0-3-10,10-1-12,1-2-2,4-4-3,6-5-8,4-3-10,4-3-11,7-9-19,-6-2-30,-1-3-13,-11-3-8,-3 0-12,-4 6-15,-4 5-3,-2 6-2,0 6-1,1 7 6,1 6 4,0 1 10,-2 3-4,10 2 4,4-1 12,14-4 11,7-2-15,10-9-49,4-6-141,-6-14-228,-7 2 0,-8-14 0</inkml:trace>
  <inkml:trace contextRef="#ctx0" brushRef="#br0" timeOffset="71107.8881">24107 2807 1709,'0'-11'104,"0"-1"9,0 8 27,3-4 22,-3 16 12,3 13 7,0 15 10,1 8 3,2 9 1,-2 10-101,0 7-3,5 1-17,-2 0-69,1-2-121,9-6-546,-10-3 0,2-10 0,0-10 0</inkml:trace>
  <inkml:trace contextRef="#ctx0" brushRef="#br0" timeOffset="72310.91">24364 2759 1366,'0'-2'44,"0"4"40,3 6 26,-3 17 15,-7 15 6,6 20 5,-1 16 0,0 9 0,4 0 0,5-3-35,-4-7-15,3-10-76,-3-12-81,7-15-170,-7-6-216,5-15 0,5-6 0,7-10 0</inkml:trace>
  <inkml:trace contextRef="#ctx0" brushRef="#br0" timeOffset="72956.0134">24555 3263 1432,'0'0'28,"2"0"26,-2 0 14,0 6 10,0 2 8,1 4 0,1 6 3,0 2-1,-1-2 3,2 0-21,-3-4 0,0-4-10,2-3-2,-2-5-2,0 0-7,0-4 2,0-6-3,0-7 2,0-6-2,0-7 11,1-7 4,2 1-9,1 2-7,5 4-2,1 6-1,4 5-1,3 6 1,4 5-2,0 5-1,-1 1-11,-2 8-10,-6 8-3,-2 5-6,-4 5-5,-1 4 0,-3 1 0,-2-7 0,1-4 20,-1-7 37,0-2 14,0-10 3,0 1 2,2-8-1,4-6 0,5-9 2,6-8-4,7-5-3,6 1-19,-4 7-38,-8 3-15,-1 13-4,-10 7-1,-1 6 0,1 7-2,0 8-1,0 2 4,-2 6-2,-1-1-3,0-1-12,0-5-34,-4-2-65,4-6-144,7-5-458,-1-3 0,2-3 0,6-7 0</inkml:trace>
  <inkml:trace contextRef="#ctx0" brushRef="#br0" timeOffset="73699.2675">25032 3181 1628,'0'0'59,"2"2"28,-2-2 31,0 0 26,4-2 7,4 2 2,11-1 5,7-4-3,7-4-1,0-2-37,-6-5-37,-8 2-34,-12-1-32,-4 1-28,-12 3-8,-2 5-1,-8 1-2,-4 8 5,-13 8 0,0 7 8,-2 7 14,8 3 9,8 2 5,11-2 7,8-3-1,9-3 2,12-6 1,5-2-1,10-6 1,11-5-7,-2-2-3,-2-8-8,-5-3-10,-11-4-6,-6-5-3,-7-6 1,-7 3-1,-2 1-4,-4 6-5,2 5 7,0 7 2,0 6 5,-3 5 8,3 8 5,-1 3 4,1 7-3,0 5-2,1-5 4,-1 1 5,0-5 1,0-7 19,0-1 18,0-8 2,0-3 0,0-5 0,5-5-2,-2-10 1,6-5 2,2-8-3,8-9-7,2-3-23,0 3-19,2 6-7,-4 8-4,-4 8-3,-3 10 2,3 5-3,-3 7 0,0 8 2,-2 6 3,0 7 4,-3 8-2,-4 4-2,-1 2-20,-1-2-22,1-1-32,4-8-47,3-4-86,6-15-392,8-5 0,2-5 0,8-8 0</inkml:trace>
  <inkml:trace contextRef="#ctx0" brushRef="#br0" timeOffset="73961.9372">25771 2792 1302,'0'0'37,"0"2"22,0 9 15,0 11 13,-1 13 2,-1 20 2,-2 17 1,-1 8-11,1 6-17,-1 1-34,-1-6-46,2-13-45,-2-14-18,-2-16-10,5-21-124,0-6-96,-3-14 0,3-14 0,2-15 0</inkml:trace>
  <inkml:trace contextRef="#ctx0" brushRef="#br0" timeOffset="74454.1681">25591 3159 528,'28'0'37,"16"0"2,16 0 1,15 0 2,-7 0 0,-15 0-5,-20 0 16,-18 0 10,-11 0 5,-11 0-25,-8 3 8,-5 3 16,-7 1 16,-7 6 11,1 2 6,4 5 21,5 3-8,12-3 14,6 1 28,3-1 6,4-1 2,11-4-12,9 0-13,9-1-12,5 0-7,4 3-16,-10-2-9,-11 6-16,-9 4-26,-15-2-4,-14 6-4,-16 3 4,-6-3 19,-14 2 22,-1-9 25,0-7 12,1-3 6,8-10-7,2-2-10,6 0-40,12-2-68,8-3-89,14-2-270,3-1-376,6 2 0,-6-2 0,0 5 0</inkml:trace>
  <inkml:trace contextRef="#ctx0" brushRef="#br0" timeOffset="78814.4273">14789 3980 1098,'0'0'82,"0"0"21,0 0 21,0 0 21,0 0 15,0 0 4,0 0 2,0 0 3,-4 0 13,-4 4-33,-2 0 9,-6 4 6,-8 8-4,-3 2-8,-3 8-10,-4 6-3,-4 5-1,2 9-4,2 1-11,12 3-28,10 2-29,8-4-29,12-3-33,8-6-56,11-4-92,4-7-175,7-10-388,-2-6 0,-2-7 0,-3-7 0</inkml:trace>
  <inkml:trace contextRef="#ctx0" brushRef="#br0" timeOffset="79369.9371">14822 4282 1716,'0'0'95,"0"0"13,2 2 14,-2 6 9,0 4 6,0 12 4,0 2 2,0 6 0,0-1 3,0-6-94,0-3 0,0-6-5,0-8 17,0-1 7,0-6-3,0-2-4,0-5 4,0-5 2,0-11 0,-2-7 0,1-10 0,1-4 0,-2 4-4,2 4 8,2 10-12,-2 7-1,0 10-6,3 5-4,1 2 1,7 3-1,1 6-1,4 5-9,-1 4-21,3 9-27,1 1 12,-1 3 2,1 2 0,-4 0-2,-6-5 1,2-2-2,-8-2 4,-5-5 8,-2-1-4,-7-2 2,-5 1 1,-8-5-1,0 1 1,-7-2 2,6-2-14,4-5-29,4-1-59,7-2-124,5-5-193,3 4-342,-1-6 0,6-3 0</inkml:trace>
  <inkml:trace contextRef="#ctx0" brushRef="#br0" timeOffset="79959.1693">15131 4359 525,'0'0'83,"0"0"29,0 0 26,0 0 12,0 0 11,0 0 10,0 0 11,-2 0 5,1 2 17,-5 4-41,-2 1-9,0 3-9,0 4-14,2 2 6,-1 4-2,7 5 0,0 1-8,0 4-3,0-1-14,4-3-12,3-5-6,2-6-8,5-5-10,0-7-15,3-3-10,-5-3-8,6-5-8,-4-7-4,-5 1-4,-5-9-12,-2 0-14,-5-3-11,-6-1-4,-8 3-2,2 3-3,-6 6-3,2 8-18,5 4-52,4 2-124,10 1-467,-2 1 0,4 2 0</inkml:trace>
  <inkml:trace contextRef="#ctx0" brushRef="#br0" timeOffset="80577.2432">15313 4374 1177,'0'0'72,"0"1"22,0 1 33,0 4 18,0-3 17,0 6 8,0 2 7,0 4 8,0 1 8,0 5-44,0-1-17,1 3-18,4-3-29,-1 0-16,2-3-16,0-5 7,6-2 3,-1-6-6,0-4-7,3 0-6,2-5-10,-2-4-7,0 1-1,-4-1 5,-3 0 11,-4 3-17,-3 1-7,0 3 2,0 2 5,0 2 4,0 3 14,0-2 7,0-3 3,0 4 15,0-1 8,3-3 11,1 0-1,4 0-2,1 0-4,3-3-7,-6-1-8,3-6-11,-5-4-12,-1-2-32,-3-5-22,-6-6-12,-10-2-4,-5-4-2,-4-3-26,1 9-48,4 1-88,6 9-76,11 9-142,-4 8-270,7 5 0,0 4 0,3 0 0</inkml:trace>
  <inkml:trace contextRef="#ctx0" brushRef="#br0" timeOffset="81028.0618">15568 4338 970,'2'7'109,"0"8"7,1 5 4,1 6 1,1 0 2,-4 3 3,1-6 6,0-2 38,-2-2 55,0-5-49,0-8 8,0-2 1,0-2 6,0-4 6,0-5 2,0-8-5,0-6-4,0-6-40,2-2-55,1-2-46,5 6-27,2 3-6,5 8-12,0 6-8,2 4-16,-5 2-15,1 7-15,-4-1-12,-2 4-14,-1 3-18,-1-1-8,-3 4-15,-1 4-1,-1-1-1,0 2 12,-1 2-18,1-2-103,0-4-333,0 5 0,-2-3 0,8-5 0</inkml:trace>
  <inkml:trace contextRef="#ctx0" brushRef="#br0" timeOffset="81560.0876">16149 4381 1670,'0'0'85,"0"5"41,0 4 6,0 6 5,0 10 0,0 13 2,0 4-1,0 2 2,0 5-5,-3-5-36,3-5-53,-3-8-36,3-7-1,-1-13-2,-1-7-1,-1-4 0,3-7 2,-4-10 3,1-8 6,0-8 2,0-13 2,1-7-4,2-3-1,3 1 12,5 3 18,2 10 1,3 10 1,1 12-1,-1 5-4,3 7 2,-1 6-4,3 2-11,-1 4-22,-2 3-22,-2 4-20,-5 3-2,-2 2 5,-8 5 6,-6 6 7,-6-1 4,-9 3 4,-1-1 11,-3 0 16,10-7-5,7-10-178,3-11-473,7 0 0,11-11 0,8-9 0</inkml:trace>
  <inkml:trace contextRef="#ctx0" brushRef="#br0" timeOffset="81963.8773">16490 4374 1640,'-7'0'93,"0"0"0,-5 0 1,-3 3 11,2 4 8,-1 4 5,3 3 6,-1 7 2,8 1 3,1 1-87,1-2-2,4-1 7,2-5 14,5-5 4,2-7-1,2 1 1,4-8-2,0-4-1,-4-7-1,1-2 2,-3-6-3,-5 1-3,-2 2-25,-4 6-16,0 7-4,0 6-5,0 8-5,0 4-5,0 7-20,0 2-32,3 2-80,6-2-140,9-4-23,3-6-235,1-1 0,6-4 0</inkml:trace>
  <inkml:trace contextRef="#ctx0" brushRef="#br0" timeOffset="82424.0182">16649 4409 2350,'0'0'95,"0"0"23,0 8 7,0-1 9,0 6 6,4 5 2,2 0 2,2-3 0,4-1 4,5-3-67,-5-8-23,3-1-23,-2-4-14,1-4-22,-2-3-21,0-4-14,-3-2-4,-8 3 1,2-3-12,1 7-6,-4 4-1,0 4-1,0 4 7,0 7 16,3 6 13,-3 5 15,0 7 9,3 2 18,-3 3 24,-3 0 19,-8 2 13,-7 3 3,-5-3 0,-11 0 0,-2-4 0,3-6 1,2-6-17,11-6-71,7-9-154,10-21-583,2 0 0,5-14 0,13-11 0</inkml:trace>
  <inkml:trace contextRef="#ctx0" brushRef="#br0" timeOffset="83042.3526">16899 4388 2300,'3'0'23,"-3"1"17,3 5 5,1 8 3,4 4 0,-1 7 0,-1 3-1,-3 1-2,0-5 0,0-2 2,-3-7-5,0-3-5,0-7-1,0-4-1,0-4 2,2-5-3,0-7 5,1-6 2,3-10 2,4-1 1,1-3-14,-1 5-7,5 8-3,-6 5-3,3 7 2,-1 6 0,-1 4-2,2 3 1,0 5 0,2 4-4,-8 0-3,-2 6-6,-1 1 2,-1 2 1,-4-4 1,2-3 14,0-2 27,2-4 29,-2-7 3,0 1-2,2-8 1,5-6 1,6-7-6,4-1-2,6-3 0,-5 2-17,-6 8-34,-3 6-29,-5 4-6,-4 4-4,0 4-3,0 4-13,2 3-11,-2 7-38,1 2-32,2 2-40,3-1-151,0-12-368,4 6 0,-2-6 0,3-5 0</inkml:trace>
  <inkml:trace contextRef="#ctx0" brushRef="#br0" timeOffset="83774.2232">17278 4417 1702,'0'0'98,"0"0"26,0 0 16,3 0 6,0 0 5,7 0 3,-2-4 1,1 0 1,1 0-6,-3-1-54,-4-6-46,-3 2-25,-3 0-15,-8-1-11,2 4-5,-1 3-2,-5 3 0,2 5-2,4 9 6,1 1 1,6 5 0,1 4-8,1-1-18,1-3-13,4-1-19,5-6-2,4-3-5,7-7-18,-1 0-34,0-3-8,-2-8 2,-7-3 10,-5-2 19,-2-3 23,-4-5 49,0 4 51,0 3 18,0 3 18,0 7 36,0 4 12,0 3 3,0 5 1,2 7-1,-1 2-5,2 7-30,0-2-47,3 0-16,-2-3 4,-4-7 22,0-2 23,3-8-2,-3 0-2,0-6-1,0-4 1,0-1 0,0-11-2,3-3 1,5-5-5,1-1-26,1 5-27,-2 2-2,2 7-2,-4 9 1,-2 3-1,5 6-1,-3 3 1,-3 5 0,0 4 3,-1 4 1,-2 5-4,0 0-33,0-1-44,0 2-94,7-10-180,-1-1-234,2-2 0,7-7 0</inkml:trace>
  <inkml:trace contextRef="#ctx0" brushRef="#br0" timeOffset="84047.6531">17689 4192 1763,'0'-4'22,"0"1"18,0 1 26,0 4 22,-3 10 16,3 17 4,0 9 4,3 11-2,-6 4 2,0 1-26,-1-1-5,-3-5-37,0-10-64,-4-6-60,-1-10-70,3-10-58,5-7-247,-4-4 0,5-2 0,2-10 0</inkml:trace>
  <inkml:trace contextRef="#ctx0" brushRef="#br0" timeOffset="84214.0948">17588 4473 1538,'0'-3'70,"0"3"51,0 0 36,4 0 13,4-1 2,10 1 3,15 0-3,15 0-25,13-3-77,3-7-155,-3-7-456,-17 3 0,-13-2 0,-19 0 0</inkml:trace>
  <inkml:trace contextRef="#ctx0" brushRef="#br0" timeOffset="84630.8217">17838 3992 1361,'0'-1'99,"0"1"2,0-3 35,3 2 17,1 2 17,5 6 16,5 8 14,3 9 5,3 10 3,4 12-96,-4 15 6,1 2 8,-1 5-25,-13 1-4,-4-2-5,-10-2-9,-20-5-11,-10 3-5,-3-7-1,-2-3-1,4-9-6,10-8-6,10-12-5,5-9-12,10-6-11,0-5-10,3-3-9,0 1-18,0-2-61,0 0-101,0 0-91,0-3-135,0 3-227,-4-1 0,0-2 0,-4 3 0</inkml:trace>
  <inkml:trace contextRef="#ctx0" brushRef="#br0" timeOffset="197369.6503">7459 6454 1676,'1'20'76,"2"9"3,-1 10 1,1 11 1,-1-3 1,1-4 0,0-7 9,0-9 16,-3-6 55,0-9-33,1-4-8,-2-8-2,1-3-1,-3-14-1,0-11 0,3-10 1,0-12-7,3-4 2,3 2-31,2 8-23,-3 13-5,-2 8-10,0 12-22,-1 5-12,7 1-46,1 1-127,4-12-567,-2 8 0,-6-4 0,-2-4 0</inkml:trace>
  <inkml:trace contextRef="#ctx0" brushRef="#br0" timeOffset="197917.2219">7220 5850 1698,'0'0'53,"-3"0"26,3 4 27,-2 13 14,2 15 24,5 18 15,1 21 12,0 18 13,-2 20 11,2 10-47,-6 10 2,-1 0-27,1-8-28,0-17-12,1-16-23,-1-21-13,0-21-8,-1-17-21,-5-14-90,0-15-126,3-15-143,-6-8-271,7-13 0,4-9 0,10-3 0</inkml:trace>
  <inkml:trace contextRef="#ctx0" brushRef="#br0" timeOffset="198355.6035">7486 6500 1998,'-2'0'38,"2"0"27,-2 10 12,0 9 3,2 6 4,0 13 1,0 3 0,0-3 4,0-3 9,0-6-19,0-5-4,0-6-22,0-9 15,0 0 5,0-6-5,0-10 0,0-10 2,6-12-4,5-13-10,4-8-7,9-3-2,3 11-2,0 6-29,0 17-2,2 11 0,2 9 0,1 7 0,-2 9 0,-3 4 2,-12 5-4,-5 6-3,-8 4 2,-2-1-8,0 0-47,0 1-106,18-11-541,-15 2 0,3-12 0,5-9 0</inkml:trace>
  <inkml:trace contextRef="#ctx0" brushRef="#br0" timeOffset="198703.8961">8216 6478 1755,'-21'0'47,"-9"-2"5,-5 4 9,-10 4 12,12 6 15,4 5 8,10 2 18,7 5 13,7-2 6,14-1-39,14-4-2,10-2-4,9-4-9,8 0-11,-2-1-14,-7-2-6,-11 3-11,-12 6-5,-12 1-2,-12 5-2,-12 3 0,-8 3 0,-4-1-1,-8-5-1,-1-3-1,1-8-20,8-10-58,5-4-106,25-18-465,-2-6 0,13-12 0,11-21 0</inkml:trace>
  <inkml:trace contextRef="#ctx0" brushRef="#br0" timeOffset="198945.8493">8425 6043 1890,'1'-5'74,"2"3"27,1 12 24,-4 11 12,0 22 4,-5 21 0,-4 21 3,5 8 1,1 1-3,0-4-90,4-6-42,1-16-84,-1-14-82,-1-15-39,5-20-117,-4-10-161,1-9 0,-4-15 0</inkml:trace>
  <inkml:trace contextRef="#ctx0" brushRef="#br0" timeOffset="199423.1305">8353 6571 1266,'-3'-4'62,"0"0"8,1 2 19,2 0 15,11-3 15,8 7 11,13-4 6,9-2 1,13-1 2,1-4-56,0 2-5,-13-4-9,-12 3-19,-12 1-24,-14 4-10,-2-1-8,-7 4 6,-3 4 16,-8 8 8,-6 5 9,-8 8 8,0 6 1,3 4 4,13-2 8,5-7 0,9-6 2,0-3-4,10-10-14,10-6-10,4-8-7,12-10-8,3-8-1,-4-7-3,-5-4-1,-9 2-7,-10 6-21,-8 8-3,-2 13-3,-2 7 2,-4 11-1,2 9-1,0 8 1,2 2 0,-1 1-3,8-4 1,5-7-11,8-5-70,13-9-187,6-7-296,8-9 0,6-14 0,3-9 0</inkml:trace>
  <inkml:trace contextRef="#ctx0" brushRef="#br0" timeOffset="199674.5955">9080 5920 2020,'1'0'43,"-1"2"30,2 12 21,-1 16 11,1 15 7,-1 23 5,5 20 0,-1 13 5,1 6-9,0-4-47,5-7-50,-3-16-74,0-16-73,3-20-125,-6-20-254,3-7 0,6-14 0,5-17 0</inkml:trace>
  <inkml:trace contextRef="#ctx0" brushRef="#br0" timeOffset="199896.558">9409 5978 1750,'0'-5'82,"0"4"42,-3 4 26,0 14 11,-3 15 2,-3 28 3,-1 22-1,-1 18 3,1 9-22,4 2-118,6-9-103,19-19-197,-2-9-279,7-16 0,9-17 0,15-16 0</inkml:trace>
  <inkml:trace contextRef="#ctx0" brushRef="#br0" timeOffset="200663.925">11921 6525 2142,'0'4'122,"-3"1"20,-8 0 28,-4 0 27,0-2 40,-5 0 36,4-2 38,4-1 16,5 0 4,7 0-91,0-1-28,11 1-20,12 0-25,12 1-26,22 1-39,15-1-36,11 1-40,12 0-16,-2-2-10,-4-2-35,-9 0-74,-11 2-83,-22-1-152,-19-11-601,-18 9 0,-28 1 0,-13-2 0</inkml:trace>
  <inkml:trace contextRef="#ctx0" brushRef="#br0" timeOffset="200875.94">12067 6813 3457,'0'0'29,"4"2"2,11 0 2,11 1-2,18 3-20,16-5-62,20-1-43,13-4-66,24-6-497,-9 2 0,-4-3 0,-7-3 0</inkml:trace>
  <inkml:trace contextRef="#ctx0" brushRef="#br0" timeOffset="201744.8174">14512 6070 1678,'0'-3'42,"0"1"0,-1 1 15,1 2 24,-2 9 22,1 10 22,-2 12 17,3 15 11,-2 21 7,2 10-38,0 8 5,0 1 1,2-5-13,1-12-21,0-13-11,-2-16-1,1-10 16,-2-13 12,0-11-4,0-3-4,0-13-14,-2-11-13,-1-12-7,0-11-7,2-11-11,1-1-21,4 1-35,4 13-22,2 13-2,8 15-3,8 9 12,10 4 7,10 4-4,6-4-5,4 3-7,-10-3-4,-11 0-7,-10-3-24,-10-4-23,-6-3-17,-6-9-8,-1-7 7,-1-4 9,-2-10 9,-2-2 14,-1-2 22,1-1 23,-1 8 42,1 4 34,3 11 21,0 5 8,0 10 0,0 2 4,0 10 3,0 9-2,0 8-8,0 12-9,3 16-8,2 11-5,1 9 9,1 8 0,-1 2 3,1-5-4,-4-7-4,-2-13-5,1-6-13,0-14-43,0-7-73,2-13-164,2-9-527,1-4 0,-1-10 0</inkml:trace>
  <inkml:trace contextRef="#ctx0" brushRef="#br0" timeOffset="201958.3844">15220 6614 1542,'4'-7'63,"-1"-8"4,3-2 0,2-5 1,-4-2-3,4-5-19,3-2-124,-3 5-290,0 6 0,2 6 0</inkml:trace>
  <inkml:trace contextRef="#ctx0" brushRef="#br0" timeOffset="202725.7117">15633 6217 1906,'0'0'119,"0"-1"-3,0-1 2,0 2 15,0 3 13,0 14 5,0 10 4,2 18 3,1 16 6,3 10-115,3 6-4,-3 0 4,0-4 0,-5-8-14,1-11-5,-2-11 11,-3-12 41,1-11 8,-2-13-6,1-7-2,-3-12-6,0-15-13,4-14-12,6-19-3,3-17-14,2-9-14,2-4-42,0 4-8,-2 9 4,-2 14 5,-4 14 7,0 11 11,2 8 12,1 5 0,10 4 9,5 4-4,7 1 0,5 1-3,5 6-5,-3 6-1,-4-2-1,-7 11 4,-4 5 6,-10 4 4,-3 4 9,-7 5 13,4 3 19,-15 3 16,-5-1 19,-10 3 14,-12 0 5,-10 0 1,0-2-2,2-2-1,6-9-6,10-5-11,8-8-17,9-4-14,3-2-20,6-2-12,-1 1-6,4-4-7,1 3-5,0 2-29,0-5-33,0 5-30,0 0-42,0 0-24,0 0-27,0 0-88,4 0-146,2-21-430,0 20 0,2-1 0,1-1 0</inkml:trace>
  <inkml:trace contextRef="#ctx0" brushRef="#br0" timeOffset="203587.2636">16440 6588 1706,'-4'2'135,"4"-2"8,-4 2 14,4 2 14,0-4 7,0 3 7,0-3 18,0 1 27,8-1 11,13 0-87,19 0-25,22 0-4,21-4-9,16 0-7,7-3-1,-4-3-6,-4 0-17,-18 3-27,-17-2-11,-17 5-15,-19 0-7,-11 2-7,-15 1-14,2 1-23,-6-2-23,6 2-21,-7 0-26,1 2-59,-2-1-118,2-1-500,-2 2 0,4-1 0,-1-5 0</inkml:trace>
  <inkml:trace contextRef="#ctx0" brushRef="#br0" timeOffset="204215.5299">17717 6249 2710,'0'-4'50,"3"0"0,-3 0 0,5 3 2,1 7 6,2 11 7,0 12 1,2 11 5,-4 14 1,0 6-53,-3 1 5,-1-3 1,0-15 7,-2-6 26,0-15 26,0-10-4,-2-8 2,-2-4-2,0-14-2,1-9-3,-3-12-5,-1-11-4,7-11-7,0-1-25,0-1-30,0 13-1,0 12-7,0 10-3,3 15 1,7 5 0,6 5 6,5 3 2,10 8-1,3 1-2,-3 7 0,2 5-3,-6 9 11,-5 5 2,-6 4 0,-4 2 4,-8-2-2,-8-2 6,-5-4 1,-12-5 2,-3-5-1,-9 0-1,-4-9-5,0 0-15,4-8-33,3-5-69,8-3-127,19-11-543,-7 1 0,7-7 0,9-3 0</inkml:trace>
  <inkml:trace contextRef="#ctx0" brushRef="#br0" timeOffset="205081.6456">18173 6504 2009,'0'0'11,"0"2"14,0 0 21,6 0 13,4-2 3,10-2 4,7-6 0,7-6 2,-1-6-1,-3 0-2,-8-2-10,-12 1-13,-10 2-21,-10 6-13,-11 2-2,-7 5-4,-8 7 0,-8 12 0,0 5 6,4 10 3,10 4 4,10 3 5,13-1 5,11-4 0,11-2 0,17-5 0,8-5-12,12-5-16,3-9-19,3-4-14,-7-10-6,-9-4-11,-7-10-7,-13-5-3,-10-4 2,-8 0 9,-2-1 24,-5 5 30,0 4 21,3 9 7,0 4 5,-3 10 12,2 4 11,1 12 15,0 13 5,0 7-5,4 14-11,6 7-12,7 2-9,1-4 6,5 0-2,-8-9-6,-9-5-6,-2-9-12,-10-7-5,-6-6-3,2-5 0,-4-10-3,-6-7-4,6-11-2,1-16-10,9-15-2,1-22-5,13-14 0,7-6 5,7 4 17,3 10 5,3 17 3,0 20 5,-1 14 2,0 11 8,4 9 4,1 4 2,-2 4-4,-3 9-9,-10 2-15,-11 6-8,-11 6-1,-15 6-1,-19 3 1,-9 0-4,-9-4-14,-5-5-12,15-7-3,15-8-70,18-9-87,14-9-112,19-9-257,10-6 0,11-4 0,14-4 0</inkml:trace>
  <inkml:trace contextRef="#ctx0" brushRef="#br0" timeOffset="205368.8708">19028 6309 1150,'-12'3'100,"-4"9"11,-5 5 12,2 8 7,4 0 8,9 0 18,9 2 14,15-4 10,8-8 6,10-7-75,3-4-19,7-7-10,-6-4-12,-5-10-7,-5-3-28,-13-6-47,-9-8-29,-5 2-49,-14 0-28,-11 10-30,-6 4-53,2 9-90,-9 10-108,13 5 0,14 2 0,8-1 0</inkml:trace>
  <inkml:trace contextRef="#ctx0" brushRef="#br0" timeOffset="205719.4359">19541 6147 1308,'-18'7'26,"-3"3"0,0 4 4,-1 1 2,12-3 11,6 3 14,4-4 9,6-1 4,2-2 2,11-3-20,4 4-5,13 2-2,-3 3-5,-2 2-6,-11 4-9,-6 4-14,-11 0-5,-11 3 1,-10-2 8,-7-2 3,-4-3 3,-6-4 3,5-6 5,8-3 0,10-4-68,8-10-379,8 3 0,6-9 0,5-5 0</inkml:trace>
  <inkml:trace contextRef="#ctx0" brushRef="#br0" timeOffset="205912.3429">19800 6266 1369,'0'7'27,"0"3"3,0 9-1,0 3 0,0 3-3,2 3-25,1-9-55,12-5-237,-3 1 0,7-3 0,11-9 0</inkml:trace>
  <inkml:trace contextRef="#ctx0" brushRef="#br0" timeOffset="206135.8183">20289 5857 1177,'0'-6'43,"0"5"17,2 2 11,-2 9 7,0 11 3,0 17 1,0 11 2,0 14 0,0 4-10,0 0-85,0-4-76,10-10-260,-13 1 0,-3-11 0,-4-8 0</inkml:trace>
  <inkml:trace contextRef="#ctx0" brushRef="#br0" timeOffset="206316.0007">20191 6395 224,'-19'-25'57,"-7"-11"38,-4-3 48,0-3 32,11 17 28,8 8 8,8 8 6,3 3 4,10 3 1,11 1-32,14 2-28,14-3-84,19-4-202,-3 4-290,3-1 0,-9-3 0,-10 1 0</inkml:trace>
  <inkml:trace contextRef="#ctx0" brushRef="#br0" timeOffset="496327.3055">1423 8443 2373,'9'0'8,"14"3"1,11-2 5,14 1 3,17-1 3,9-1 2,7 0 8,8-1 20,13 1 11,11 0 21,6 0 10,9 0 16,5 0 10,8 0 7,14 0 8,16 0 12,16 0 8,14-2-7,24 1-2,11-1-20,14-2-11,19 3-16,16-3-16,10-4-6,12 2-11,13 2-10,7-3-14,13-2-8,6 1-3,12-2-2,8-1 2,4-4 0,15 0 5,1 1-2,12-6 10,1 2 2,7-3 6,-2 0 2,3-1 25,0 4-2,-5 0-5,2 3 1,0-3-2,2 5-5,5-5-9,2 3-7,0-6-3,1 6-11,0-2-24,-5 6-4,-4-4 6,-5 11 0,-2-2 1,0 4 3,-2-3-1,-2 5 0,2-2-2,-5-2 1,-3 1-3,1-3 1,-10-2-5,-3 2-1,-6-2-4,-2 4-1,-6-4 1,5 4 1,-6-4-3,2 0 5,4 2 2,-4 1 3,-2 1 3,-3 1 2,0 3 2,-8-4 3,-3 5 1,-10-5-1,-1 0 5,-8 1-3,-3 3-3,-8-3-5,-4 3-1,-6 5-2,-10 3-16,-14 3-28,-11 5-59,-12 5-111,-16 2-200,-19-20-631,-27 9 0,-24-7 0,-38-7 0</inkml:trace>
  <inkml:trace contextRef="#ctx0" brushRef="#br0" timeOffset="498339.2853">3864 9163 1374,'7'40'116,"1"12"14,1 9 13,-3 8 10,-1-17 7,-4-12 4,-1-7 0,3-8 8,-9 1 20,-3-4-92,-3 3-13,-3 2-14,-3-4-12,4 0-10,5-5-7,3-7-4,6-5 3,0-1-20,0-3-48,0-2-49,3-5-88,2-6-154,-1-4-226,-1-8 0,0-10 0,-1-10 0</inkml:trace>
  <inkml:trace contextRef="#ctx0" brushRef="#br0" timeOffset="498716.9769">3907 8949 659,'0'-9'185,"0"5"66,2-2 34,-2-3 12,0 6 8,0 3 9,0 0 19,0 2 32,-2 3 43,2 9-98,0 13-44,0 10-56,7 16-26,-3 12-11,2 9-4,4 4-5,-3-3-20,-4-1-30,-3-10-41,3-10-22,-3-11-23,0-8-21,0-10-46,0-8-52,0-7-144,0-5-180,0-29-488,0 12 0,0-12 0</inkml:trace>
  <inkml:trace contextRef="#ctx0" brushRef="#br0" timeOffset="499088.0487">3527 8939 2179,'-3'-3'111,"0"-1"36,3 2 44,-3-3 42,3 1 17,0 1 11,0 0 11,0 3 16,6 0 22,7 0-54,10 0-27,22 0-30,14-2-42,10-1-41,9-1-18,2-4-23,0-1-43,-6-2-84,-8 2-175,9-3-798,-34 5 0,-14 6 0</inkml:trace>
  <inkml:trace contextRef="#ctx0" brushRef="#br0" timeOffset="499599.59">4534 9140 1605,'-11'3'119,"-10"-1"49,-12 2 39,-11 7 28,-11 1 21,-4 8 15,0 3 10,7 6 2,11 8 5,11-2-85,12 0-21,10-4-33,8-4-21,9-5-16,11-6-14,5-6-9,5-7-3,7-6 1,2-6-4,-3-8-4,-5-5-7,-6-2-13,-4-3-16,-10 8-14,-5 4-13,-4 9-8,-2 1-5,0 7-6,0 5-1,0 5 3,3 7-2,3 7-3,5 9-4,4-1 5,7 3-8,7-5-21,-1-5-86,0-7-125,11-9-239,-9-8-378,-2-5 0,-3-10 0,-3-10 0</inkml:trace>
  <inkml:trace contextRef="#ctx0" brushRef="#br0" timeOffset="499814.2768">4609 9172 2546,'0'-5'96,"0"4"27,3 0 18,4 5 11,8 7 2,7 15 4,15 8 2,7 10 2,7 5 1,-1 0-97,4 0-34,-9-6-105,-11-5-137,0-15-524,-19-1 0,-3-11 0</inkml:trace>
  <inkml:trace contextRef="#ctx0" brushRef="#br0" timeOffset="500052.2201">5003 9218 2518,'-5'5'107,"-6"9"12,-6 13 7,-10 9 7,-3 8 4,-8 13 2,1 6 0,4-4-4,4-1-16,2-7-95,9-11-56,6-11-124,7-19-545,4-5 0,13-5 0,7-9 0</inkml:trace>
  <inkml:trace contextRef="#ctx0" brushRef="#br0" timeOffset="500508.5793">5474 9379 2363,'-7'-2'170,"-6"2"22,-3 0 15,-8 5 3,1 3 4,-2 7 5,1 6 2,6 4 8,7 1 5,2-2-137,9-2-25,0-1-12,0-5 12,3-4 42,0-6 27,3-3 2,9-8-1,2-7-8,4-6-4,4-10-5,-5-4-5,-2 0-9,-7 6-38,-4 7-66,-4 12-27,0 6-7,-2 8-2,2 8 2,2 7-1,0 7-2,1 5 3,4 1 1,1 0-6,5-3-12,1-3-43,4-8-96,1-8-151,21-14-647,-19-4 0,4-13 0,-5-12 0</inkml:trace>
  <inkml:trace contextRef="#ctx0" brushRef="#br0" timeOffset="500784.963">5697 9005 2915,'0'-15'147,"0"-4"37,0 0 16,-3 2-14,3 7 7,0 10 13,0 11 9,3 17 10,3 18 0,1 24-109,3 22-40,3 9-59,-4 8-57,-3-9-16,-3-14-17,0-22-36,-3-14-22,0-22-95,0-14-193,-3-36-351,2 12 0,-7-15 0,2-10 0</inkml:trace>
  <inkml:trace contextRef="#ctx0" brushRef="#br0" timeOffset="501097.3676">5598 9457 1642,'1'-2'179,"3"1"6,9-5 15,11 1 21,12-5 16,15 0 8,7 5 2,-3 1 0,-7 1 0,-13 6-160,-13 5-13,-13 5-7,-3-1-12,-3 6-22,3 3-15,-1 1-7,-2 5-1,3 2 0,-2 5-1,-1 4-1,-1-2-26,2-1-46,-4-7-49,0-6-24,2-8-151,-2-16-394,0-2 0,1-9 0,-1-13 0</inkml:trace>
  <inkml:trace contextRef="#ctx0" brushRef="#br0" timeOffset="501269.7703">5983 9313 4023,'0'-18'99,"0"-4"5,0-4 1,6-8-29,9 7-89,12 4-96,14 3-153,43 0-542,-23 13 0,0 10 0,-4 9 0</inkml:trace>
  <inkml:trace contextRef="#ctx0" brushRef="#br0" timeOffset="502061.8634">6395 9423 2715,'-13'22'125,"-3"12"7,-2 7 2,5 11 3,6-2 3,5-8 5,11-7 27,0-11 40,3-12 16,6-7-113,6-12-8,-3-10-6,2-9-7,-7-8-21,-8-10-20,-5-4-9,-9-1-27,-9 5-43,-2 6-8,-5 13 0,-5 13-1,3 9-1,4 6 7,3 8 19,10 0 23,4-1 12,7 2 12,13-4 11,7-3-3,15-4-1,11-2 2,9-4 3,-2 0-1,-8 5 2,-10-3 0,-12 6-4,-11 9-7,-6 9-9,-5 6 2,-1 12-1,4 2 2,2 2-1,-1-4 0,2-5 4,-4-12 15,-4-5 21,-3-10 3,-1-4-2,-4-11-4,-2-9-1,-5-13-5,0-16-1,0-9-6,1-5 0,4 5-21,4 9-1,3 6 46,0 17 14,0 6 5,3 5 6,10 2 7,14-1 2,14-3 0,17 0-6,12 5-1,2 4-29,-9 10-63,-13 4-9,-14 11 5,-18 6-8,-10 6 2,-4 7 16,-4 4 5,0 1 8,-4 1-5,4-3 5,0-1 16,0-7-11,0-5-33,0-4-107,0-6-106,0-4-216,0-41-892,0 23 0,0-6 0,0-14 0</inkml:trace>
  <inkml:trace contextRef="#ctx0" brushRef="#br0" timeOffset="541121.3351">15003 8615 1162,'-2'-2'74,"-1"-1"20,0-1 50,-3 1 30,1 0 12,-2-1 23,4 1 18,-1 0 10,-2-1 8,-1 0-53,3 3-2,0-3-12,-2 1-43,-2-1-26,-3-1-6,-3 0-17,-9-2-9,-1-1 1,-3-1 9,-7 2 6,-1 1-1,-2-1-2,-2 6 3,-2 0-3,1 1-1,-1 4-5,-1 4-7,5 5-9,-3 6-17,6 8-12,-2 5 2,-6 7 1,-1 3-6,-6 9 0,4 1 0,-2 2-2,6-1 3,8 0 1,14-1 3,10 0 4,12 2-14,10 1-4,16-3-2,7 0-3,5-6-3,10-12 4,-1-7-6,4-10-2,-2-8-4,4-9-6,-3-6 2,-1-10-7,-5-11-21,-7-5-19,-9-5-2,-11 5 1,-10 1 0,-7 14-2,-3 7-2,-2 6 1,-1 4-2,0 7 6,0 10 19,0 7 20,0 7 3,3 10-6,0 5 1,4 3 3,1-3 2,3-5-8,-1-7-53,2-8-41,-1-9-66,-4-9-175,-1-16-527,-3 4 0,3-14 0,-3-15 0</inkml:trace>
  <inkml:trace contextRef="#ctx0" brushRef="#br0" timeOffset="541979.5159">14481 9123 2372,'0'-6'120,"0"0"8,3-3 1,6 1 2,12 2-1,10 3 4,16 0-2,7 1 0,9 2-2,2-2-122,-3 2-31,-12-3-36,-12 2-25,-11 1 4,-11-3 15,-12 3 20,-2 0 19,-2 0 15,0 0 11,-2 0 17,4 0 58,-2 0 42,0 7 47,0 4 3,0 9-12,0 8-19,1 7-16,-1 6-14,0-2-7,0 4-6,2-6-35,-2-10-7,0-4-9,0-8 16,0-8-1,0-4-4,0-11-2,-2-9-2,-2-14-3,-1-15 1,1-7 3,-1 0 9,3 6 4,4 12-21,-4 12-5,5 7 0,10 6 1,8 2 3,15 1 0,13 0-5,10 0-8,0 2-19,-6 2-22,-13 2-6,-19 2 3,-10 7 3,-16 6 3,-5 1 5,-9 9 7,-2 4 3,-1 1 4,1 5 7,4-2 3,13 2 7,1 1 0,6-7-1,9-6-4,6-5-2,3-10-5,6-6 1,3-4-2,-3-9 1,-3-8 1,-1-7-7,-12-6-8,-7-5-2,-2-2-3,-5 3-7,-5 2-8,2 10-3,-7 11-14,-3 10-47,-2 3-58,5 5-65,1 2-130,10-4-199,1 3-296,2-1 0,14-4 0,12-4 0</inkml:trace>
  <inkml:trace contextRef="#ctx0" brushRef="#br0" timeOffset="542387.02">15701 8981 1981,'-11'0'127,"-5"0"7,-8 1 8,-11 7 9,1-2 2,-2 11 6,5 2 8,11 5 3,10 0 2,9-1-92,2 0-24,10-3-5,5-1-6,2-3-5,11-3 0,-2-1-8,11-6-7,-8 0-4,-2 2-4,-11 3-4,-5 4-3,-9 3 1,-6 7 7,-10 2 5,-8 7 2,-5-1 4,-12 1-1,1 0 2,0-6 5,7-10 2,2-6-8,8-7-28,7-5-73,6-8-130,7-11-175,7-5-303,11-10 0,15-7 0,14-5 0</inkml:trace>
  <inkml:trace contextRef="#ctx0" brushRef="#br0" timeOffset="542756.9133">16041 9019 2594,'-21'5'96,"-11"3"26,-8 9 8,-5 5 3,11 1 0,10 3 2,14-3 6,7 0 3,10-3 1,12-3-77,6-2-17,5-1-25,6-2-9,2 2-2,-8 1-4,-9 0 4,-11 4-3,-5 4 7,-10 0 12,-12 1 6,-9 6 8,-6-2 0,-11 2 1,-7-1 2,2-5 2,3-2-6,9-6-23,9-8-69,9-4-173,49-11-600,-24 3 0,3-10 0</inkml:trace>
  <inkml:trace contextRef="#ctx0" brushRef="#br0" timeOffset="545429.0521">17325 8921 463,'3'-1'129,"-3"-1"45,0 2 39,0-3 23,3 3 21,-6 0 19,3-2 16,3 2 17,-3 0 12,0 0-60,0 0-53,-3-2-41,-4 1-34,-4-1-12,-8 1-16,-6 1-16,-5 0-16,-2 3-16,2 5-12,2-1-8,5 4-7,5 5-5,6-1-6,4 0-9,5-1-2,2 0 1,4 0 1,4-2 4,6-2 2,3 0 3,10 2 0,7-2 0,-2 0 4,7 1-3,-3 1-3,-4 1-4,-5 1-5,-4-1-5,-9 3 1,-6 1-4,-3 0-2,-7 0 3,-9 2-3,-4 0-1,-8-2 2,-6-2-1,-7 1-11,-4-4-22,0-4-22,1-5-41,3-4-46,17-7-108,13-9-125,10-16-276,12 14 0,14-1 0,8-3 0</inkml:trace>
  <inkml:trace contextRef="#ctx0" brushRef="#br0" timeOffset="545863.2753">17696 9085 2288,'-7'0'116,"-11"0"6,-8 0 8,-8 0 7,-3 2 5,-5 5 4,2 5 5,7 6 3,10 7 1,14 3-100,4 4-16,12-3-2,6-1-3,5-7 5,8-7 7,1-8 10,1-3 3,-4-9 1,-2-8 2,-4-3 4,-5-7 0,-1-5-2,-6-2-4,-4 2-11,-1 4-12,-1 7-26,0 4-23,0 10 6,0 4-9,3 4-3,-3 9 0,6 5-2,0 3-2,5 8-11,-1 2-26,7-2-24,-2 0-76,4-7-136,12-12-433,-14-3 0,2-7 0,0-12 0</inkml:trace>
  <inkml:trace contextRef="#ctx0" brushRef="#br0" timeOffset="546127.2012">17919 8751 2649,'0'-5'111,"0"0"2,0 3 10,0 1 11,-3 7 12,2 18 4,1 12 0,-2 15 0,2 15 1,0 8-110,0 2-5,2-1-9,1-3-28,1-9-56,7-12-134,8-18-555,-2-7 0,2-13 0,6-10 0</inkml:trace>
  <inkml:trace contextRef="#ctx0" brushRef="#br0" timeOffset="546541.6398">18352 9102 2555,'-16'-3'59,"-6"-2"10,-9 5 16,-2 0 15,2 12 14,5 8 9,5 0 6,6 8 3,9 1 1,6-3-43,9-4-7,10-5 1,4-9-11,3-3-11,8-10-13,1-7-7,-7-8-4,-6 2 4,-8-2 1,-6-2 5,-5 7-13,-3 6-9,0 4-3,0 3-4,0 9-4,0 2-2,2 3-8,1 4-18,5 2-9,5 2-23,6 3-28,8-3-53,5-8-92,-1-2-123,2-17-349,-7 2 0,-8-2 0,-6-8 0</inkml:trace>
  <inkml:trace contextRef="#ctx0" brushRef="#br0" timeOffset="547266.943">18551 9074 1583,'0'-4'109,"0"2"17,0-1 35,0 3 28,2 5 9,1 5 4,1 9 2,7 2 2,-4 4-2,4-3-107,-4 0 1,-2-5 8,-4-8 4,-1-1-15,0-7-9,0-3 0,-4-7-4,-4-7-7,2-9 1,0-4 1,2-3 1,4 3-27,3 9-37,4 3-8,10 6-1,4 4-3,13 4 5,7 1 9,0-1 3,-5 3 0,-6 0 2,-10 3 7,-11 2 3,-5 4-2,-3 3 1,-2 5-2,1 0-3,1 3-1,5-2-1,2-1 2,1-5 1,9-4-7,5-5-1,7-6 1,1-8-1,6-1 3,-3-6 2,-7-1-1,-10 0-2,-7 6-11,-5 4-4,-7 6-1,4 9-1,2 6-5,6 14 5,7 8 3,9 15 3,9 6 6,2 5 2,-2 1 7,-6 1 11,-10-4 10,-11-3 13,-14-5 9,-18 0 8,-16-11 3,-17-2-3,-25-6-3,-15-7-3,-8-5-3,-5-9-33,9-2-44,18-6-45,23-2-69,25-5-123,26-6-241,15-5-445,18-8 0,13-7 0,6-6 0</inkml:trace>
  <inkml:trace contextRef="#ctx0" brushRef="#br0" timeOffset="547693.6723">20101 9087 2936,'2'1'84,"-2"-1"-1,0 0 14,6 0 7,9 1 4,7-2 3,14 1 1,11 0 1,6-1 1,-1-1-77,-5 2-34,-3-3-47,-16 3-113,-5-2-155,-13-18-365,-7 19 0,0-2 0,-9 3 0</inkml:trace>
  <inkml:trace contextRef="#ctx0" brushRef="#br0" timeOffset="547918.4871">20239 9258 2098,'-4'6'157,"0"-2"12,2 0 25,1 0 10,12 1 5,6-8 3,13 3 4,15-5 0,12-2 0,7-1-116,-1-1-73,-5 1-83,-6 2-143,1-5-196,-22 10-278,-11-2 0,-4-2 0,-7 3 0</inkml:trace>
  <inkml:trace contextRef="#ctx0" brushRef="#br0" timeOffset="550442.8604">21782 8598 1325,'0'0'79,"0"0"35,0 0 24,0 0 20,0-2 12,0 2 5,0 0 1,0 0 10,0 0 25,1 4-39,2 6-8,3 8-22,-1 6-11,4 14-6,1 6 12,-5 5 2,-2 8 4,0-2-5,-3-1-17,0-3-15,0-6-10,0-5-12,0-4-11,-1-8-15,1-5-23,-2-6-6,2-5-2,-1-7-49,2-5-60,-1 0-89,3-5-187,0-22-445,3 15 0,5-4 0,2-4 0</inkml:trace>
  <inkml:trace contextRef="#ctx0" brushRef="#br0" timeOffset="551515.1375">22366 8814 1515,'-3'-3'81,"-6"-1"13,1 0 9,-1 0 12,0 2 3,0 2 2,8 0 5,-1 0 11,4 0 13,-4 0-59,2 0 3,-1 0-1,1 0 2,0 0 0,-2 0 3,2 0 2,0 0-2,0 0-10,0 0-8,0 0-9,0 0-13,0 0-11,0 0-9,0 0-10,0 0-8,0 0 7,-1 0 14,-2 4 16,3 8 5,0 4 3,-2 10 3,4 3-1,-2 5-1,1-2 0,-1 2 1,0-7-9,0-2-19,2-8-15,-2-5-6,0-3-5,0-5 5,0-4 0,1 0 0,-1 0 0,0 0 0,0-4 1,0 1 0,0 0-2,0-2-2,0-2-1,0 2-7,0-5 0,0-3-2,0-5-1,0-4-1,0-10-1,0-3 0,0 0-4,0-1-2,0 4-3,0 8 0,2 10 0,-2 1 2,3 3 4,1 4-2,5 1 4,6-1 5,5 4 0,5 0 4,5 2 1,7 7 7,-3 7-1,-1 9 2,-6 6 1,-4 8 1,-11-1 5,-6 0-3,-3-5 9,-3-2 4,0-11-1,0-4 3,0-5 17,0-3 16,0-4-4,0-5-1,0-7-4,0-8-3,0-7-9,3-10-4,5-5 0,2 1-10,7 8-18,-2 6-19,4 7-2,-2 8 2,-1 8-4,3 1 2,-1 2 2,1 6 1,-4 1-3,0 7 1,-6 7-3,0 1-2,-9 3-18,4 1-27,-4-1-55,-4 1-64,1 0-123,3-10-203,0-3-356,0-2 0,7-10 0,10-4 0</inkml:trace>
  <inkml:trace contextRef="#ctx0" brushRef="#br0" timeOffset="551735.8594">23021 8829 1806,'0'0'45,"0"6"14,-2 5 8,-1 8 2,2 6 1,-3 10-10,1 1-24,3-1-36,7-6-63,6-3-73,8-12-266,-4-4 0,7-3 0,-2-7 0</inkml:trace>
  <inkml:trace contextRef="#ctx0" brushRef="#br0" timeOffset="552011.9172">23282 8490 1602,'0'0'58,"0"6"13,2 13 2,-2 11 3,0 13 2,0 14 0,0 9-2,0 1-18,0-1-32,0-3-86,0-9-68,3-10-99,-2-8-129,6-9 0,1-13 0,8-9 0</inkml:trace>
  <inkml:trace contextRef="#ctx0" brushRef="#br0" timeOffset="552316.8419">23508 8511 1528,'0'-4'84,"0"-1"40,0 2 26,0 10 13,0 5 5,0 18 4,0 11 7,0 12 5,0 5 1,0 3-81,0 1 0,0-4-39,0-4-30,0-7-25,4-7-49,-4-9-103,10-13-161,-7-4-251,4-8 0,5-5 0,5-6 0</inkml:trace>
  <inkml:trace contextRef="#ctx0" brushRef="#br0" timeOffset="552519.0118">23722 8826 2298,'0'0'59,"-2"5"14,2 4 2,-1 6 2,2 4-2,-1 8-18,0 4-43,5-2-42,-1-6-88,19-7-400,-7-2 0,1-4 0,1-6 0</inkml:trace>
  <inkml:trace contextRef="#ctx0" brushRef="#br0" timeOffset="553409.9663">23963 8824 1693,'-6'5'82,"-1"6"28,4 2 17,0 6 3,3-2 2,0 5 0,10-3 7,-3-2 20,6-3 10,1-5-52,4-6-20,-3-2-29,-1-5-22,-7-5-15,-4-5-8,-3-5 0,0-8-5,-6 0-18,0 3-8,-3 6-7,0 7-8,3 3-1,3 4 2,2 2 16,1 2 19,1-1 5,8 1 5,8 0 5,6 0 2,14 3 9,5 2 10,0 7 5,-4 5 4,-7 3-4,-11 6-11,-7 3-7,-6-3-6,-6 3-2,-1-6-2,0-2 5,0-4 5,0-6 45,0-3 12,0-8 5,0 0 2,0-10 0,0-8 0,0-8-4,6-12-2,4-5-9,4 0-15,2 6-45,6 8-13,-3 12-2,-2 8-3,-1 8 0,4 5 1,-3 4-1,5 9 2,4 0 1,-2 5 2,-3 3-1,1 3 5,-4-3-9,-7-3 5,-3 1-1,-4-3 2,-4-6 0,0 1-2,0-5-1,0-3-4,0-1 0,0-2-5,0-2 3,0 0-6,0-2-2,0 0-1,0 3-4,0-3-2,0 0-7,0 0-3,0 0-9,0 3-10,0-3-19,0 1-25,0 1-15,0-1-23,0 1-21,0 1-29,0-3-28,0 2-43,0-2-41,0 0-56,0 0-83,-1 1-103,-2 3 0,-2 1 0</inkml:trace>
  <inkml:trace contextRef="#ctx0" brushRef="#br0" timeOffset="579226.1973">17722 10642 1610,'-2'1'113,"-1"4"48,2-2 21,-1 1 10,2-2 7,0 1 10,2-1 4,2 4 5,12 0 3,11-1-43,16-2-69,19 0-50,9-2-21,8-2-24,4-1-34,-2 0-55,-13-3-85,-6-4-102,-8-7-377,-28 5 0,-14 1 0,-4-2 0</inkml:trace>
  <inkml:trace contextRef="#ctx0" brushRef="#br0" timeOffset="585264.5746">17617 11943 239,'0'0'46,"0"-1"3,0 1 2,0-2 0,0 0 1,0 1-2,0 1-1,0-2-4,0 2-1,0 0-37,0 0-10,0 0-2,0 0-2,0 0-2,0 0-4,0 0-1,0 0-2,0 0 2,0 0 3,1 0 0,-1 0-3,0 0-1,2 0-4,-2 0-1,1 0 1,2 0 1,-3 0 0,1 0-3,1 0-7,0 0-6,1 0-9,-2 2-23,1 1 0,2 1 0,-4 0 0</inkml:trace>
  <inkml:trace contextRef="#ctx0" brushRef="#br0" timeOffset="620392.2805">27920 8398 811,'3'-1'36,"-3"-1"26,3-1 25,0 1 27,-3 0 32,0 0 19,0-1 23,0 1 16,0-3 11,0 3-4,0 0-15,0-1-27,0 2-24,0 1-30,0 0-34,0 0-18,0 0-19,0 0-8,0 6 8,0 6 12,3 12 18,-3 10 14,0 18 20,-3 5 11,-3 8 11,-3 3 8,-6-3 11,-3-3 0,-2-6-17,1-4-18,2-6-21,-1-6-13,5-6-19,2-5-8,2-7-5,3-3-8,2-7-14,-1-4-4,4-2 16,1-5 8,0-1 0,0 0-2,4-1 2,7-5 1,6-2-2,11-1-3,12-2 1,12 0-6,7 1-17,9 2-14,0 2-2,0 0 0,-5 3-2,-7 0-4,-8 3-13,-15 0-20,-13 0-19,-7 0-29,-7 0-67,-1 0-50,-2-5-79,7-5-149,-1-12-379,-1 8 0,-2 2 0,1-3 0</inkml:trace>
  <inkml:trace contextRef="#ctx0" brushRef="#br0" timeOffset="620846.9139">28355 8502 1732,'0'-1'29,"0"1"34,0 0 39,-3 1 30,3 7 26,0 11 24,0 10 12,0 16 13,3 12 17,0 14-16,-1 7 8,-1 8-28,1 1-40,-4 1-29,-1-5-25,0-9-26,-3-8-8,3-11-14,3-13-18,0-13-13,0-5-30,0-10-35,0-3-68,0-8-113,9-6-147,-9 0-306,5-5 0,-1-6 0,7-1 0</inkml:trace>
  <inkml:trace contextRef="#ctx0" brushRef="#br0" timeOffset="621901.6145">29028 8872 1111,'0'0'17,"0"3"21,0 6 40,0 6 47,3 7 27,7 9 17,1 7 3,5 3 2,-2 2 3,-2 0-5,-2 0-7,-5-5-12,-2-7-35,-1-8-17,-2-7-3,0-8-12,0-6-3,0-7 0,-2-7-3,-1-7-2,-3-10-3,-3-8-6,2-8-9,0-6-26,3 2-25,2 2-3,2 5-1,2 8-1,-1 7 1,4 7 2,6 6 1,3 7 4,12 0 1,4 5-1,3 2 0,5 1 2,4 5-1,-3 5-1,-6 5 1,-7 5-2,-12 4-1,-7 0-1,-5 3 1,-4-6 2,-2-3 8,-1-5 19,3-2 36,1-7 4,-1-2 0,2-6 1,0-8-1,0-4-3,2-9-4,10-5-5,6 0-7,4 2-21,4 7-36,0 4-8,-7 8 1,-5 6 0,-1 0-2,-8 4 1,0 6 0,-2 4 2,-2 3 1,1 10 0,-2-2 1,0 5-14,0-1-38,0-1-83,1-2-122,20-8-568,-12-1 0,3-7 0,6-5 0</inkml:trace>
  <inkml:trace contextRef="#ctx0" brushRef="#br0" timeOffset="622123.8925">29741 8869 1594,'0'6'84,"0"8"12,0 4 4,0 10 4,0 1-1,3 6 0,0 2 2,3-2-2,0-4-13,3-5-161,0-16-411,-3 3 0,0-11 0,6-4 0</inkml:trace>
  <inkml:trace contextRef="#ctx0" brushRef="#br0" timeOffset="622445.6046">30036 8312 1098,'0'-6'154,"0"1"10,0 1 23,0 1 30,0 12 23,3 14 10,-3 16 8,0 17 1,0 19 5,1 11-141,-1 13-11,0 0-8,0-4-24,0-4-32,0-14-22,0-9-25,0-10-42,0-14-121,11-15-514,-8-7 0,0-16 0,9-12 0</inkml:trace>
  <inkml:trace contextRef="#ctx0" brushRef="#br0" timeOffset="622756.8652">30296 8395 920,'-1'-13'166,"-1"-1"15,2 0 0,-1 2 10,1 5 18,1 15 21,-1 10 13,3 18 3,2 16 1,-2 18-111,4 12-52,-4 7-12,-3-1 0,0-8-12,0-6-15,0-13-24,0-12-12,0-11-12,0-11-51,6-13-184,-1-7-365,7-15 0,3-11 0,9-12 0</inkml:trace>
  <inkml:trace contextRef="#ctx0" brushRef="#br0" timeOffset="622978.6415">30468 8777 1141,'0'-2'87,"0"2"51,0 3 34,0 5 14,0 7 8,1 15 1,-1 6 1,2 8 0,1 2 1,-2 0-75,1-6-16,4-5-70,0-7-97,7-10-158,3-14-318,2-1 0,7-10 0,5-11 0</inkml:trace>
  <inkml:trace contextRef="#ctx0" brushRef="#br0" timeOffset="623762.5134">30740 8811 1029,'-3'3'95,"-1"7"38,1 6 18,3 7 7,0 4 3,0 7 1,0-1 2,0 0 4,3-7 4,4-6-53,-1-5-31,7-10-34,4-1-20,7-8-12,1-10-14,2-6-26,-3-9-13,-9-7-4,-9-3 0,-5 3-5,-10 4 3,-12 8 4,-9 5 8,-8 6 14,-11 5 16,-1 5 30,11 3 22,11 0 20,12 0 2,9 0 5,16 0 0,8 0 2,17 0-4,14 0-8,14 0-3,7-1-5,2 2-9,-11 3-21,-10 6-7,-14 7-4,-12 9-5,-12 6-3,-9 11 0,-2 3-1,-2 3-1,-2 0 2,-1-6 0,-1-7 7,2-8 18,-3-8 53,3-7 19,0-9 1,-3-6 1,-1-10-2,0-14-1,-2-9 1,5-11-2,2-8-6,2 2-15,-1 6-57,2 8-25,-1 11-4,3 8-3,3 6 3,11 6 0,7 0-3,13 6 0,7 2-1,4 8-3,-1 6 4,-11 7-1,-4 8 2,-8 7-3,-11 5 0,-7 1 0,-3 2 0,-6-4-1,-10-1 2,-1-5-2,-2 0-14,-4-6-68,2-2-125,6-12-679,0-6 0,-3-5 0,0-11 0</inkml:trace>
  <inkml:trace contextRef="#ctx0" brushRef="#br0" timeOffset="625146.2575">25624 8772 1246,'-2'0'71,"-1"0"20,0 0 18,0 0 22,-3 0 19,2-1 13,-2 1 8,1-1 13,-4 1 14,-1-2-32,-5 2-5,-2-1-6,-3 1-9,1 0-12,0 0-15,2 1-7,0 4-7,5 4-8,0 3-7,-1 9-2,1 7-11,-6 5-1,-1 11 4,-2 7-4,-1 10-2,1 8-8,10 2-2,5-2-1,12-3-6,11-8-8,11-12-4,11-14-9,7-7-12,6-16-4,2-6-1,-1-11 3,-5-4-3,-4-9-1,-8-4-3,-9-7 0,-9-3-4,-9-2-6,-6 0-6,-1 5-1,-4 4-2,1 10-14,1 6 4,-2 6-2,-2 7 0,1 10-3,0 9 0,1 8-2,2 7 3,0 3 1,0 0-6,0-4-17,0-2-48,0-7-61,0-7-80,32-13-595,-29 0 0,0-10 0,-3-6 0</inkml:trace>
  <inkml:trace contextRef="#ctx0" brushRef="#br0" timeOffset="625449.9405">25460 9138 1958,'-9'0'147,"1"0"27,-1 0 26,0 0 15,3 0 8,5 0 8,1 0 13,7 0 7,11-1 11,9-5-113,14 3-35,12-5-27,2-1-25,-1-1-13,-7 0-14,-3 1-53,-10 2-117,0 0-237,-14 4-403,-6-3 0,-5 3 0,-1-2 0</inkml:trace>
  <inkml:trace contextRef="#ctx0" brushRef="#br0" timeOffset="625682.1218">25977 9189 2737,'0'-3'120,"0"3"15,0-5 6,0 0 0,0-2 3,0-2 1,0-2-4,0 0-38,2 1-117,23-7-744,-18 5 0,-1 2 0,3 3 0</inkml:trace>
  <inkml:trace contextRef="#ctx0" brushRef="#br0" timeOffset="626712.923">26423 9005 1488,'-1'2'145,"-1"-2"39,1 3 39,-1-3 23,-1 0 8,3 1 5,-2-2 2,2 2 2,0-1 2,0 0-103,0 0-39,0 0-36,0 0-31,4 2-18,7-1-6,6 1-3,13-1 1,11-1-2,8 0-2,2 0-3,1 0-1,-3 0-2,-4 0-11,-12-1-15,-7-1-13,-9 1-14,-10-1-44,-5 1-68,-2-2-112,0-4-133,0 6-279,0-2 0,-3 0 0,-3 3 0</inkml:trace>
  <inkml:trace contextRef="#ctx0" brushRef="#br0" timeOffset="627011.7625">26495 9189 1999,'0'0'63,"0"3"25,0 0 34,3 0 8,0 0 6,6-3 6,6 0 3,8 0 0,4-3 2,13 0-47,1-3-15,6-2-27,-2-1-34,-2-1-23,-6 1-40,-9 1-95,-2 0-149,-13-8-302,-8 12 0,-2-2 0,-1 2 0</inkml:trace>
  <inkml:trace contextRef="#ctx0" brushRef="#br0" timeOffset="635412.707">26709 11236 484,'0'0'58,"0"0"26,0 0 12,1 0 26,1 0 16,-2 0 12,1 0 9,-1 0 2,0 0 5,0 0-22,0 0-21,0 0-4,0 2 12,5 0-8,4 1-3,9 0 1,11-3 2,10 0 2,10 0-2,10-6-4,7-2-10,-4 2-20,-5-3-25,-6 1-38,-13 0-82,-5 1-193,-14 6-345,-5-3 0,-3 0 0,-1-1 0</inkml:trace>
  <inkml:trace contextRef="#ctx0" brushRef="#br0" timeOffset="635684.8296">26888 11355 1508,'0'4'66,"0"1"20,0-2 25,4 3 13,9-3 5,9-3 1,11 0 3,14-3-1,7-6 1,2 0-46,1-3-58,-6 1-129,-4-7-413,-19 10 0,-10 0 0,-9 3 0</inkml:trace>
  <inkml:trace contextRef="#ctx0" brushRef="#br0" timeOffset="663052.9632">25312 11176 956,'0'-5'116,"2"-1"36,-1 1 29,1-2 22,-2 2 11,1 3-3,-1 0-4,2 1 16,1 5 22,0 9-79,4 13-14,-2 19-26,1 19-25,0 14-15,0 9-7,4 0 5,1-5 8,0-15-17,-3-12-17,-4-13 1,0-14 33,-2-12-3,-1-12-3,2-6-6,-3-11-5,0-13 0,0-16-5,2-15-4,-2-11-2,0-3-9,0 1-46,0 12-7,0 8-1,0 9-5,0 13 0,0 5-2,3 3-1,0 8 5,4-1-3,-4 4-8,3 0-3,0 6 3,5-1-1,2 8 8,4 6 8,7 14 4,0 9 6,3 13 2,3 11 5,3 1 8,-3-7 5,2-7 0,-3-7 4,-10-11 20,-2-11 18,-5-7 3,-6-6 0,0-9-5,1-10-4,-5-16 1,1-17 0,0-20-4,1-11-4,-4-6-21,3-1-25,-3 15-6,0 14-5,0 17 2,0 13-20,0 10-47,0 9-66,3 6-39,-3 1-40,6 3-111,5 0-162,-1 6-327,1 4 0,0 2 0,2 5 0</inkml:trace>
  <inkml:trace contextRef="#ctx0" brushRef="#br0" timeOffset="663265.6952">26069 11382 2524,'0'5'156,"0"-3"10,0-1 4,0 2 2,-1-3 3,1-6-38,-2-1-81,2-6-133,0-11-618,3 2 0,-3 2 0,3-6 0</inkml:trace>
  <inkml:trace contextRef="#ctx0" brushRef="#br0" timeOffset="663870.5889">26265 11047 1617,'2'0'119,"-2"4"40,3 7 14,1 10 9,0 11 2,2 11 1,1 13 0,-4 2 1,3 2 4,-1 1-40,-3-8-62,-2-5-30,1-8 0,-1-11 10,0-8 40,0-7 20,0-8 1,0-9 0,-1-9-1,1-17-10,0-17-4,-2-14-6,4-15-12,-1-6-17,2 6-42,-1 10-15,1 12 2,0 8-3,3 8-2,4 7 0,0 8-2,0 3-6,2 2-8,-1 6-3,-2 5 3,-3 3-5,3 2 0,-3 6 4,2 5 0,-7 5 4,1 3 4,-5 6 6,-4 1 7,-2 0 3,-4-1 1,-1-2 2,-1-6 3,0 0 2,-3-8-2,-3 1-4,-6-9-13,1 3-22,7-6-49,5-3-104,7-4-229,26 2-527,-14 2 0,5 3 0,9 1 0</inkml:trace>
  <inkml:trace contextRef="#ctx0" brushRef="#br0" timeOffset="664861.5906">28027 10987 884,'0'0'105,"0"0"38,-1 0 28,-2-1 10,-3-3 11,-1-1 20,1 2 21,2-7 18,-2 1 9,6-4-69,3-5-24,4-4-27,7 0-16,5-7 0,6 4-4,5-3-15,0 5-18,2 2-16,2 6-8,-1 1-4,5 8-3,-2 6-6,-1 6-8,-2 12-4,-5 8-3,-4 13-1,-7 8 1,-11 9-2,-3 5 5,-14 0-4,-7-1 3,-12 0-4,-6-6-2,-9-1-4,-2-9-7,2-5 0,3-6-6,4-9 4,8-10 0,11-11 5,5-1 2,7-7 5,5-6 3,5 1 0,6-3 0,6-3-1,9-1 2,8 2-5,10 4-4,3 0-6,2 7-7,3 2-10,-4 5-4,-7 3-7,-4 2-15,-10 3-38,-6 4-50,-7 2-79,1-2-173,-4-27-448,0 21 0,0-6 0,8-9 0</inkml:trace>
  <inkml:trace contextRef="#ctx0" brushRef="#br0" timeOffset="665067.5935">28796 11168 1972,'0'-10'100,"-4"-2"2,2-3-1,-1-6 1,2-1-33,1-1-58,4 2-104,17-1-379,-12 11 0,8 1 0,4 5 0</inkml:trace>
  <inkml:trace contextRef="#ctx0" brushRef="#br0" timeOffset="665694.6813">29337 10672 2201,'-11'-7'82,"-10"2"16,-11-1 17,-7 2 9,-3 1 1,-2 9 0,8 6 0,8 4 3,12 4 1,6 8-64,7 4-14,3-3-14,6 5-15,4 2-8,1-3 5,8-2 7,4 0 4,4-5 3,5-6 1,7 2 1,0-1-2,3-3-2,3 3 0,-9 1 2,-4-1-3,-8-1-2,-12 3-1,-9-2 1,-1 0 8,-8 0 8,-8 2 3,-7-3 3,-12-2 4,-8-1-2,2-3-1,-1-10 4,2-4 1,8-7-2,7-10-4,9-6-6,9-3 16,3-7-1,11 0-4,6-2-2,6 3 1,5-1-9,5 0-4,-2 2-6,1 0-4,-5 2-6,-6 2-22,-4 4-16,-6 7-30,-5 6-66,-4 6-41,0 2-75,5 2-119,16-3-461,-18 8 0,3-3 0,0 0 0</inkml:trace>
  <inkml:trace contextRef="#ctx0" brushRef="#br0" timeOffset="666388.5919">29631 10856 2053,'3'0'97,"-3"0"9,0 0 34,2 4 16,-1 3 10,3 8 2,0 10 1,0 4 1,2 9 1,2-1-89,-2 1-8,0-5-8,0-1-34,-3-9-14,-2-3-3,-1-8 22,2-3 12,-2-7 4,0-4 4,-2-8 0,1-7-3,-1-8 5,-1-5 2,0-9 15,2 3-1,1 0-12,0 1-1,3 6-8,1 5-9,5 5 0,9 5 7,1 6-4,3 6-2,5 6-14,-3 7-6,-4 6-10,-2-1-14,-3 10 6,-3-1 5,-6-4-4,-3-3-1,-3-6 18,0-3 30,0-5 13,0-4 0,3-4-1,0-10 2,9-11-4,5-11 2,8-10-1,8-6-4,4 9-15,-6 10-36,-7 18-12,-6 15 3,-10 12-2,-5 15 1,-2 9 3,1 7-4,1 5 3,4 4 0,-1-6-2,0-6-18,-1-5-46,1-9-67,-2-8-30,-4-7-67,0-6-132,0-7-178,-12 0-265,-9-7 0,-6-4 0,-15-1 0</inkml:trace>
  <inkml:trace contextRef="#ctx0" brushRef="#br0" timeOffset="666819.646">29250 10894 1782,'-4'-4'98,"1"-4"45,3-2 29,-3-4 7,6-1 2,6-1 0,8-1 0,4-4-23,1 0-48,1-5-141,-4-5-93,-6-6-124,-8-4-308,-9 5 0,-2 4 0,-8 6 0</inkml:trace>
  <inkml:trace contextRef="#ctx0" brushRef="#br0" timeOffset="674237.1201">28620 6384 2145,'0'0'-2,"0"0"0,0 0 2,0 0 8,0 0 11,-2 0 41,2 0 44,-1 2 16,1 7 20,0 10 21,0 14 18,-2 12 5,1 14-2,-1 9-4,-2 2-12,3 1-41,-1-4-42,-1-6-17,3-6-20,-3-12-25,3-6-13,-3-9-3,3-10-3,0-3-12,0-6-26,0-5-32,0-4-76,6 0-111,12-11-442,-6 4 0,4-4 0</inkml:trace>
  <inkml:trace contextRef="#ctx0" brushRef="#br0" timeOffset="674782.6472">29022 6639 550,'0'3'136,"-2"0"48,2 0 45,-1-1 2,2 1 5,-1 0 26,0 1 14,0 7 4,0 3 1,0 6-93,0 3-41,0-2-49,0-3-46,0-5-25,0-4-103,2-6-140,2-9-361,7 0 0,7-5 0</inkml:trace>
  <inkml:trace contextRef="#ctx0" brushRef="#br0" timeOffset="675382.9544">29280 6447 1572,'-7'0'12,"-2"0"16,1 0 18,2 0 54,6 0 51,0 0 26,0 0 5,0 0 0,0 0 4,0 0-6,0 0-3,2-4-16,7 2-18,3-4-53,6-1-49,3 0-28,4 2-6,-2 0-1,0 4-5,-4 0-3,1 5 0,-2 1 1,0 6 4,8 3-1,1 9-1,-2-1-1,-2 3 1,-5-4 1,-9 6 5,-9-5 6,-13 2 2,-11 0 0,-9 4-1,-8-1-1,-6 7 2,5-2 1,7 2 1,7-7-1,10-2-3,9-7 13,6-7 23,3-5 8,9-6 6,12-4-2,20-6-3,14-5 1,16-3-5,7-2-18,-3 5-23,-12 2-32,-13 5-73,-9 4-94,-10 2-94,-8-2-98,-3-13-248,-13 17 0,-1-1 0,-9-1 0</inkml:trace>
  <inkml:trace contextRef="#ctx0" brushRef="#br0" timeOffset="677148.8302">28333 7658 1063,'0'7'40,"0"3"3,1 1 5,1 1 4,2-2 4,-1 0 3,6 0 7,3 0 8,3 1 6,0-2-26,3 3 5,2-3 14,1 2 14,8-5 9,2 1 14,7 0 7,4-6 7,3-1 8,12-1 11,5-9 7,7 0 3,6-9-7,7-6-9,3-1-9,0-5-12,5-1-8,0-1-12,2-1-13,-5-2-14,-4-1-15,-6-2-12,-3-2-10,-10-5-5,-2-3-4,-5-1-3,-6-6 1,-4-5 3,1 0-1,-4-2-3,2 3 2,0 3-5,-3 1 0,-4-2 0,-6 1-2,-7-1-2,-8-2-5,-12-4-1,-3 1-2,-15 2 0,-6 1-1,-8 4 1,-8 7 4,-11 2-4,-2 5-3,-6 6 2,-5 4 6,-4 4-3,-6 2-2,-4 3-3,-6 6 1,-9 4 0,-5 4-4,-8 5 3,1 4 1,-3 6-1,4 6-1,0 5-3,2 9 2,3 6 2,1 7-3,7 2-8,6 7-7,8 4-14,11 3-21,7 1-46,12-1-94,11-2-128,6-15-386,6 7 0,9-8 0,-3-11 0</inkml:trace>
  <inkml:trace contextRef="#ctx0" brushRef="#br0" timeOffset="677651.3534">26311 6167 904,'2'26'58,"-2"15"5,0 14 4,0 14 2,3-2 0,3-3 1,0-4 2,3-9 0,-1-10-1,-2-11-55,0-7-57,0-11-95,-3 0-134,0-5 0,-3-4 0,-8-3 0</inkml:trace>
  <inkml:trace contextRef="#ctx0" brushRef="#br0" timeOffset="678210.9982">26164 6577 1318,'0'-2'16,"3"1"4,9-2 5,9-1 5,14-2 8,11-4 15,4 0 9,4-2 4,-6-2 3,-10 5 2,-11 1-19,-10 2-6,-8 3 3,-8 2 15,-1-1 4,0 2-8,0 0-5,0 0-4,-3 0 3,-4 2 5,-4 2 13,-3 6 6,-3 3-3,3 6-19,2 3-15,8 0-5,0 0-1,4-6 1,2-3 12,3-3 11,-1-4-4,5-5-1,2-2-3,5-3 0,-1-3 1,-1-6-6,2-1-5,-3-1-5,-3 1-20,-3 1-29,-2 7-12,-2 3 5,0 3 1,0 5 1,6 8 2,-2 3 4,7 3-1,1 5-5,3-1-8,2-5-7,2-3-38,-1-5-70,1-4-110,-3-9-266,-1 1 0,-1 1 0,-7-9 0</inkml:trace>
  <inkml:trace contextRef="#ctx0" brushRef="#br0" timeOffset="678434.8026">26703 6454 1408,'-3'0'40,"3"0"12,-3 3 7,2 6 3,6 1 1,6 6 1,3 0-1,11 1 0,15-3-21,0-3-30,2-3-41,0-5-78,-4-5-251,-16 2 0,-10-1 0,-6-1 0</inkml:trace>
  <inkml:trace contextRef="#ctx0" brushRef="#br0" timeOffset="678638.7806">26886 6409 1324,'-3'0'42,"-5"1"6,-2 5 6,-9 10 3,4 9 1,-8 6 2,-1 6 2,3-1-1,0-1 0,2 0-37,8-6-43,2-5-85,2-6-241,3 1 0,4-5 0,2-11 0</inkml:trace>
  <inkml:trace contextRef="#ctx0" brushRef="#br0" timeOffset="687995.1973">26408 10996 602,'0'-6'105,"0"2"37,0 0 44,0-1 31,0 5 10,0 0-2,0 0-2,0-1 0,0 1 4,0 0-66,0 0-23,0 0-25,0 0-30,0 0-21,0 0 2,0 0 17,0 0 16,0 0 21,0 0 25,0-2 3,0 2-3,0-3-5,0-1-6,0-2-10,0 0-11,0-3-15,3-1-15,3 2-21,4-2-28,2 2-8,9-3-5,2 1-5,4-2-6,5-2 3,-2 1 1,0 2 1,-3 1 3,-3 5 1,-3 0 0,-4 3 1,1 2-3,-4-2-3,-3 2-1,-2 0-2,-1 3 4,-2 3 4,0 5-2,-2 2 3,-1 4 3,-1 4 4,-2-1 5,0-1 6,-3 2 14,-5-5 9,-2 3 7,-5-6 5,-5 1 3,-5-1 3,-1-4 1,-4 0 0,0-4 7,0 0-10,-1-3-12,0 0-12,1 1-9,4-3-8,2 0-1,5 0 10,5 0 5,4 0 2,7 0-12,3 0 3,-2 0 6,4 0 0,-4 0-3,2 0 0,-1 0 0,1 0-12,0 0-11,0 0-5,-2 0 5,2 0 0,-1 0-9,-2 0 1,1 0 0,2 0 0,0 0-5,-1 0-3,1 0 0,0 0 0,0 0-5,0 0 0,0 0-5,0 0 5,0 0-9,0 0 1,0 0 8,0 0 0,0 0 0,0 0 0,0 0 0,0 0 0,0 0 5,0 0-5,0 0 8,0 0 1,0 0-9,0 0 0,0 0 0,0 0 0,0 0 0,0 0 0,0 0 0,0 0 4,0 0-7,0 0 0,0 0 0,0 0 0,0 0-12,0 0-17,0 0-14,0 0-21,0 0-22,0 0-29,0 0-17,0 0-37,0 1-82,0-1-128,0 0-155,0-4-383,0 7 0,0-2 0,0 4 0</inkml:trace>
  <inkml:trace contextRef="#ctx0" brushRef="#br0" timeOffset="689004.9702">25401 12539 2224,'-5'-6'168,"-2"-6"16,0 4 16,-1-4 26,6 4 14,2 4 0,0 0-10,0 3 2,0 2 13,7 9-131,0 13-20,3 9-7,0 20-12,0 12-23,-5 7-7,-1-4 11,-4 0 22,0-13 14,0-13 16,0-11 42,0-12 10,-4-11-11,1-12-9,-3-11-3,0-13-11,-2-17-17,5-13-15,0-15-19,3-2-27,6 5-54,2 13-24,1 12 0,4 21 4,2 13 1,6 12 4,2 6 6,7 9 2,4 3 3,-2 6 0,4 5 2,-3-3 8,-4 3 2,-5-3 0,-6-6-1,-3-1 2,-4-6 10,-5-8 0,0-2 4,-2-9-2,2-11 11,-1-9-12,-2-8 0,-3-17-1,0-7 0,0 2-5,0 5-9,0 10-45,3 15-78,-3 11-44,0 10-122,7 8-200,-4-11-513,6 19 0,5 0 0,7-3 0</inkml:trace>
  <inkml:trace contextRef="#ctx0" brushRef="#br0" timeOffset="689380.6619">26039 12518 2086,'0'0'146,"0"0"4,3 3 3,2-6 0,2-4 1,5-5 1,3-2 0,0-3-1,-6-2 1,-4-1-138,-2 5-7,-6-2-2,-9 6-3,-5 3 4,-1 4 7,-9 2 6,2 8 13,1 5 2,-2 4 3,5 10 2,1 7-1,5 3 0,6 4 1,6-4-5,9-2-8,11-3-7,4-4-9,13-7-12,7-5-29,9-6-67,1-6-170,5-13-443,-7-2 0,-3-6 0</inkml:trace>
  <inkml:trace contextRef="#ctx0" brushRef="#br0" timeOffset="689638.4616">26363 12173 1805,'3'0'110,"-3"0"49,0 4 23,1 10 15,-2 11 6,4 14 4,0 14 0,3 11 2,1 3-1,1 1-88,-1-2-22,-2-11-52,-2-6-36,-3-9-88,0-11-111,25-20-509,-22-2 0,-3-7 0,0-16 0</inkml:trace>
  <inkml:trace contextRef="#ctx0" brushRef="#br0" timeOffset="689807.6132">26292 12527 1405,'0'0'147,"2"0"1,-2 0 8,4 0 10,9-2 3,13 1-1,16-2-29,18-2-144,8-10-493,-3 5 0,-3-3 0,-13 1 0</inkml:trace>
  <inkml:trace contextRef="#ctx0" brushRef="#br0" timeOffset="690320.4837">26878 12450 1611,'1'10'89,"5"0"19,0 12 4,-2 13 6,7 8 15,-1 9 10,-5 11 3,1 4 2,-6-3 2,3-1-42,-6-6-46,3-13-16,0-10 8,3-10 25,-6-12-14,3-7-9,-3-12-2,0-11-6,-2-18-2,4-16 1,1-17-1,0-9-1,0-3-12,4 6-27,1 7-2,4 15 4,1 10 3,4 11 3,2 7 2,7 11-3,6 7 1,10 5 0,3 2-1,-3 7-3,-2 3-3,-9 7-5,-15 4-1,-6 4 0,-14 4 0,-13 0 1,-15 0 0,-12 0-12,-9-4-18,-2-2-26,5-8-45,23-9-215,11-7-322,14-10 0,21-10 0,24-4 0</inkml:trace>
  <inkml:trace contextRef="#ctx0" brushRef="#br0" timeOffset="690739.5511">27490 12422 1470,'-26'4'93,"-5"5"21,-10 3 15,-1 7 18,7 2 5,13 2 5,8 0 3,11-3 2,0 0 6,9-5-63,0-2-12,6-9 0,3-1-12,4-3-15,3-6-4,0-7-6,2-3-4,-5-2 0,-3 0-6,-4 2-24,-4 4-11,-4 8-16,-1 4-2,-3 5-3,3 6 2,0 7-1,0 2-2,6 6-6,5-3-21,3-1-41,3-7-112,3-9-131,-5-3-236,0-6 0,-3-4 0,-1-9 0</inkml:trace>
  <inkml:trace contextRef="#ctx0" brushRef="#br0" timeOffset="691202.7573">27649 12356 1153,'0'7'179,"0"5"29,0 3 11,0 9 3,2-2 4,1 6 2,5-3 5,3-1 11,5-7 10,6-10-142,5-3-32,6-6-28,3-7-10,-1-3-3,-5-8-6,-3-3-3,-9 3-2,-9 3-17,-3 5-8,-6 8-1,0 6 2,-3 9 0,3 9 2,3 9 1,-3 8 9,0 13 4,5 4 4,4 6 7,1-2 3,-2 0 7,-2-1 8,-2-8 10,-12-5 8,-9-5 6,-15-4-6,-11-7-2,-16-4-4,-3-9-6,-5-7-15,6-11-27,13-5-43,15-10-75,21-7-162,10-16-519,15 2 0,15-6 0,7-10 0</inkml:trace>
  <inkml:trace contextRef="#ctx0" brushRef="#br0" timeOffset="691440.4727">28293 12506 2060,'7'-5'144,"-1"-3"7,5 0 2,5 0 1,9 1-2,8-2-8,9 6-26,10-5-71,8 1-142,-9-7-510,-5 9 0,-13 1 0,-11 1 0</inkml:trace>
  <inkml:trace contextRef="#ctx0" brushRef="#br0" timeOffset="691629.5392">28391 12555 1588,'-3'9'76,"3"3"36,0-3 12,5 2 3,14-8 1,7-6-1,13 0-16,18-2-80,26-9-515,-15 4 0,-5-4 0,-7 3 0</inkml:trace>
  <inkml:trace contextRef="#ctx0" brushRef="#br0" timeOffset="695204.943">29222 12141 655,'0'0'80,"0"0"17,0 0 19,0 0 27,0-2 28,0 1 33,0-4 26,0 0 19,-2-2 15,2 0-35,0 0-18,2 0-16,4-3-14,9 0-24,11-4-22,10 1-25,7-1-17,4 1-15,-3 4-13,-7 0-21,-8 6-4,-7 2-1,-6 5 5,-6 6 1,-7 9-3,-5 8 1,-8 10-6,-10 8 2,-1 5-1,-9-1 4,-1-1 0,-1-4 0,5-1-2,-2-9-3,5-5 2,2-4 0,4-8 4,4-7-1,2-6-1,4-2 1,2-10-2,-1 0-5,7-5-5,0 1-5,10-5-3,7 3-9,7 2-8,8 2-6,9 5 1,5 0-3,5 3 2,2 0 2,0 2-2,-7 2 0,-8 0-17,-11 3-35,-9 2-51,-8 1-87,0-1-216,-9 0-375,1-2 0,-1-3 0,1-5 0</inkml:trace>
  <inkml:trace contextRef="#ctx0" brushRef="#br0" timeOffset="695374.5721">29839 12268 1865,'-3'-8'5,"-2"-7"-2,2-2-44,3-13-325,5 8 0,4-1 0,10-1 0</inkml:trace>
  <inkml:trace contextRef="#ctx0" brushRef="#br0" timeOffset="695908.8321">30286 11897 1264,'-18'-3'84,"-6"2"34,-8-3 28,-5 4 23,0 7 9,0 2 10,2 8 2,12 3 4,4 3 6,13 3-44,9 0-23,15-3-28,8 3-28,11-4-23,13 0-6,9-2-8,1 1-3,-3 0-3,-6-2-5,-12 6-11,-13 2-2,-17 1-3,-9 4 4,-15 2 1,-14-3 5,-7-2 9,-12-5 24,-6-6 32,0-10 19,5-5 8,3-10 2,11-7 0,8-11-5,15-5-2,7-12-14,19 1-8,13-2-25,8 4-37,11 10-28,6 7-52,-1 5-53,-2 2-82,-2 3-171,4-8-432,-13 12 0,-5-3 0,-4 0 0</inkml:trace>
  <inkml:trace contextRef="#ctx0" brushRef="#br0" timeOffset="696597.0724">30681 11981 1649,'0'0'19,"0"0"24,2 3 26,1 9 24,2 9 11,1 9 3,-2 13 6,5 5 4,-4 5 3,-4-5 0,1-4-10,-2-5-20,0-7-9,0-11 2,-2-6 21,1-3 2,-4-11-6,-1-2-2,2-6-4,1-13-2,0-7-9,1-7-6,2-12-15,3 1-27,2 2-32,4 4-5,1 8-2,4 6-3,1 9 1,0 10 1,-2 1 3,4 11 1,0 6-1,0 6-1,-3 3 2,0 7 0,-4 2 3,-5-2 1,-2-3 2,-3-6 2,0-4 7,0-6 7,0-6 1,0-3 3,0-5-5,0-11 1,3-7 1,3-14-3,7-6-2,11-3-2,2 7-10,8 8-7,-6 11 0,-1 13-2,-8 7 2,-1 10 0,-4 7-2,0 6 0,0 7-1,-6 6-9,-2 1-37,-6 1-82,4-6-162,-8-18-392,-2 11 0,-2-6 0,-2-6 0</inkml:trace>
  <inkml:trace contextRef="#ctx0" brushRef="#br0" timeOffset="713700.4119">23487 4828 528,'-2'-11'40,"2"-5"7,0-2 17,0 1 9,0 4 15,0 3 23,0 7 27,0 0 27,0 3 26,0 0-14,0 0 13,0 0 5,0 0-4,0 0 1,0 0-17,0 0-29,0 0-26,0 0-23,0 6-24,-7 8-21,0 9-15,-6 11-10,-5 12-9,-9 5-1,-3 9 5,-6 0 8,-3 1 1,4-4-4,8-7-2,9-7 0,12-12 1,6-9 10,9-9-1,15-6-4,11-7-1,14-8-4,19-4-2,7-5 2,5 0-4,0-4-7,-8 4-28,-10 4-103,-11 1-123,-9-2-404,-19 11 0,-14 1 0</inkml:trace>
  <inkml:trace contextRef="#ctx0" brushRef="#br0" timeOffset="713968.5418">23827 4942 1103,'0'-7'39,"-3"2"3,1 0 11,-2 2 12,-2 11 5,-1 16 7,0 10 4,-5 14 1,2 15 1,5 6-47,2 4 9,0-1-5,9-6-10,9-7-20,5-11-29,10-11-81,14-18-247,-1-7 0,4-9 0,3-15 0</inkml:trace>
  <inkml:trace contextRef="#ctx0" brushRef="#br0" timeOffset="714311.7868">24259 5066 683,'-5'-9'79,"1"1"15,-4 1 20,-4 2 27,0 13 27,-6 10 13,-1 11 9,-5 7 0,4 6 4,6 2-54,7-4-24,4-5-10,13-9-12,3-7-21,8-9-24,3-6-10,9-8-8,3-8-2,0-12-3,3-6-5,-5-8-1,-7-6-5,-13 2-16,-4 5-25,-17 8-38,-12 11-39,-10 7-54,-4 6-81,-6 4-202,0 9 0,6 4 0,10-3 0</inkml:trace>
  <inkml:trace contextRef="#ctx0" brushRef="#br0" timeOffset="714997.2045">24552 4956 198,'0'0'95,"2"5"41,1 5 20,-2 7 27,3 11 11,-1 6 8,-3 11 4,3-2 2,4 3 4,0-7-47,3-5-44,-1-5-37,-1-8-16,-3-7-3,-2-3 22,-3-7-7,3-1-2,-3-6-2,0-6-3,0-6-4,0-9-3,3-10-4,2 1-4,7-2-23,4 1-34,2 2-2,8 4-2,2 6 0,-3 5-1,0 9 0,-2 8 3,-4 5 2,-4 11 0,-7 7 1,-2 4 2,-5 5 1,-1-3 7,-3-2 20,3-7 17,0-6 31,0-9 3,0-1 0,0-9 1,6-8-2,3-8-1,5-10 0,7-15-9,8-3-20,-2 4-17,-2 4-29,-1 10-6,-2 16-1,-5 10 0,-3 10 1,1 12 1,-3 11 0,0 6 3,-4 7 1,-2 1 1,-5-5-1,2-2 0,-3-6-2,0-4-18,3-6-28,-3-2-60,0-7-69,3-5-126,-3-3-342,3-1 0,-1-2 0,-4-1 0</inkml:trace>
  <inkml:trace contextRef="#ctx0" brushRef="#br0" timeOffset="730524.6571">25635 9860 1132,'0'0'5,"0"2"2,0 2 8,0 3 16,0-1 29,0 3 25,4 0 35,-1 0 25,1-3 21,-1 1 12,5 0 12,2-1 7,1 1 0,4 2-14,9-1-24,8 1-22,4 3-33,12-3-22,9 2-23,6 1-15,7 0-8,12-1-4,7 0 3,6 1 12,4-4 11,5 1 10,2-2 3,2 0 4,6-3 4,8 1 4,7-2-5,7-2-4,5-4-9,8-1-15,6-4-9,2-4-8,4-5-4,6-5-5,0-2-3,6-2-4,3-1 4,5-3-2,5 0 1,4-1-2,4-1-4,0-2-7,0-1 0,3-1 1,-2-2-2,-6-6 0,-1-2-4,-6-3-2,-6-5 1,-7-6 3,-8-2 3,-6 0 2,-12 0 2,-5 0 2,-10 4 0,-6 5 0,-6-1 2,-12 3-3,-5-4-5,-10-5-11,-5-4-3,-10-10-1,-9-6-4,-13-4-6,-19-2 0,-17-1-4,-13 5 1,-20 7 0,-22 2 1,-14 1 9,-19 6 3,-18 3 1,-14 2-2,-18 1 5,-12 7 1,-9 3 5,-12 4-2,-15 7 1,-9-1 0,-11 5 1,-11 3-2,-10 4 0,-9 3 1,-1 8-4,-3 7 1,-5 3-5,-1 4 3,12 9 5,-4 0 0,-2 7-2,9 6 3,5 6-8,-4 5-10,0 3-17,12 3-7,2-1 2,7-1-1,13 3-3,13-3 1,9 2 1,14-1-3,11 5 7,10-3 12,8 4 18,4-1 8,4 0 2,9 1-2,9-6 2,11-1 1,15-6 0,11-4 5,12-8 0,10-6 3,13-2 3,6-5 1,8 1-1,1-2 3,2 1 2,0-3-1,0 2-1,0-1 0,0-1 0,0 2 0,0-2 1,0 0 6,0 0 10,0 0 1,0 0 2,0 0 2,0 0-1,0 0 1,0 0-4,-1 0-2,1 0-5,-2 0-5,0 0-10,-1 0-3,3 0-2,0-2 0,-3 2 1,3-1 1,0 0-1,0 0 1,0 1 0,0 0-4,0 0 2,0 0-1,0 0 0,0 0 0,0 0 4,0 0 0,0 0 5,0 0 3,0 0 1,0 0 0,-1 0-1,1 0 1,0 0-2,0 0-3,0-3-5,-2 3-4,0 0-2,-1-2-6,0 2 3,-2-3 0,2 2 0,1 1 0,-1 0-1,0 0 1,3-3 0,-3 3 1,3 0-2,0 0 0,-3 0-1,3 0 1,0 0-1,0 0 2,0 0 0,0 0 3,0 0-1,0-1-1,0-2 0,0 3 3,-4 0-3,4 0-1,0 0 1,0 0-4,0 0 1,0 0-3,0 0-1,-3 0 0,3 0 0,0 0 0,0 0 3,0 0 2,0-1-2,0 1 2,0-3 0,0 3 0,0 0 1,0 0 0,0 0 0,0 0 1,0 0-3,0 0 2,0 0 0,0 0 2,0 0-2,0 0 0,0 0 0,0 0-1,0 0 4,0 0-2,0 0-2,0 0 1,0 0 0,0 0-3,0 0 2,0 0 1,0 0 0,0 0 0,0 0-3,0 0 0,0 0 3,0 0-3,0 0 1,0 0-1,0 0 0,0 0 0,0 0 1,0 0-1,0 0 1,0 0 0,0 0 1,0 0-1,0 0-1,0 0 1,0 0 0,0 0 0,0 0-1,0 0 2,0 0-2,0 0 0,0 0 0,0 0-2,0 0 2,0 0-1,0 0 1,0 0-1,0 0 0,0 0 0,0 0-1,0 0-2,0 0 0,0 0 2,0 0-4,0 0 2,0-3-2,0 3-1,0 0-1,0 0-1,0 0-9,0 0-15,0 0-14,0 0-22,3 0-43,4 0-62,-1 0-81,8 0-142,10-9-391,-5 9 0,1-2 0,4 4 0</inkml:trace>
  <inkml:trace contextRef="#ctx0" brushRef="#br0" timeOffset="744013.5947">28927 14112 1556,'0'0'44,"0"0"26,0 3 28,0 5 13,0 5 4,0 6 1,0 5 2,0 2 2,0-1 6,0-4-15,0-2-9,0-7-16,0-4-15,0-4-3,0-2-5,0-2 0,-2-4-8,-1-4-49,-1-9-81,-3-6-51,-1-9-56,3-2-64,-1-5-248,0 15 0,-1 5 0</inkml:trace>
  <inkml:trace contextRef="#ctx0" brushRef="#br0" timeOffset="744364.2949">28496 13528 1416,'-4'-6'21,"-5"-1"10,0 3 16,1 1 33,5 10 25,0 17 21,-1 11 21,4 13 17,0 14 16,0 11-2,7 4 1,-1 8-6,5-3-17,1 1-31,-3-5-25,2-7-20,-5-7-22,1-9-33,-1-12-61,-3-8-121,0-15-136,-1-4-288,-1-10 0,2-6 0</inkml:trace>
  <inkml:trace contextRef="#ctx0" brushRef="#br0" timeOffset="745124.4322">28832 14025 925,'0'8'70,"0"9"13,2 6 11,2 4 4,4 2 2,1 1 2,1 1 2,-2-5 6,-2-4 22,-3-7-8,-3-5 18,0-1-2,0-6-8,0-1-3,0-4-1,-3-10-1,0-10-1,0-5-5,1-7-10,2 0-34,0 0-24,2 11-9,-2 9-2,9 3 1,4 6 2,11 4-1,6 0 0,4 3 2,-1 6-11,-5 4-15,-4 5-6,-10 6 0,-6 4-1,-5-5 1,-3 2 9,0-5 23,-2-5 12,-2-9 8,-1-2 3,-3-3 2,2-8 0,-1-9-1,7-6 1,0-7-3,7-10-11,7 1-24,5 0-16,7 8-8,3 8-7,-4 9 0,1 7-3,-4 7-2,-1 6 3,-2 6-1,-1 6 0,-6 5-1,-6 2 4,-3 2-4,1 0 3,-4-4-2,0 0 1,0-7-4,0-5-35,0-2-39,0-4-66,0-4-109,9-5-155,5 3-281,8-9 0,12-4 0</inkml:trace>
  <inkml:trace contextRef="#ctx0" brushRef="#br0" timeOffset="745341.6239">29496 14033 1342,'0'0'93,"-2"0"11,2 0 35,0 0 8,2 2 3,1 7 3,0 5-2,4 3 1,4 4 1,4-2-81,0 2-25,3-6-61,0 0-98,0-6-89,-4-9-274,2 0 0,7 0 0,-2-9 0</inkml:trace>
  <inkml:trace contextRef="#ctx0" brushRef="#br0" timeOffset="745548.3937">29789 13842 756,'0'-5'84,"0"2"48,0 2 24,0 5 12,0 8 4,0 12 2,0 3 1,0 9 0,0-2 1,2 0-60,-1-3-25,2-2-74,2-6-99,16-10-380,-14 0 0,4-6 0</inkml:trace>
  <inkml:trace contextRef="#ctx0" brushRef="#br0" timeOffset="745940.3024">30060 13332 644,'3'-4'42,"-3"4"18,0-2 18,0 4 16,0 9 11,0 12 8,0 16 5,0 11 4,0 14 0,0 7-43,3 1 4,0-3-18,0-6-17,0-8-17,0-5-10,0-7-8,0-4-9,0-7-26,0-8-76,2-10-246,-1 3 0,1-8 0,2-6 0</inkml:trace>
  <inkml:trace contextRef="#ctx0" brushRef="#br0" timeOffset="746419.8833">30200 13445 364,'0'-5'63,"0"1"7,0-2-1,0 2 2,0 4 18,0 0 16,0 4 10,0 8 6,0 5 6,0 10-43,0 12-1,0 7 8,0 5 7,0 8 2,0 4-18,0-2-16,0 0-10,0-8-8,-3-4-15,0-8-26,3-10-69,6-9-314,-9 0 0,3-8 0</inkml:trace>
  <inkml:trace contextRef="#ctx0" brushRef="#br0" timeOffset="748294.7402">28770 14747 570,'0'-1'16,"2"1"7,-2 0 14,3 0 17,3-1 20,-1 1 13,6 0 14,3 1 8,7-1 5,5 0-11,8 1 0,9-1-7,9 0-12,4 0-16,7-1-20,3 1-13,2-3-13,7 0-9,-2-3-5,3-1-3,0-5-2,5-2 0,-6-5-2,9-5-1,-3-6 0,5-5 0,-3-3 0,1-3 0,-4 0 1,-8 1-1,-8 0 2,-12 2 0,-10-1 4,-7 0 1,-5 0 3,-3-6 1,-3-4 2,0-8 1,-3-5 2,-3-11 1,0-6 5,-7-6 28,-3-2 34,-5 4 3,-8 7 7,-12 6 4,-13 8 2,-13 7 3,-19 2 1,-15 4 2,-7 1-5,-11 5-28,0 2-37,-4 9-6,1 6-7,-1 7-4,1 8-5,-4 8-3,1 2-1,-2 5-1,1 3-3,0 7 1,4 3 1,-1 6 0,10 2-2,2 6 0,10-1-1,6 5 0,8 1-3,6 3 1,4 1-1,2 3-2,7 0-2,1-2 1,2-1 1,0-3 0,11-5 1,0-8-3,9-2 2,6-8-2,3-1-2,9-3 3,0-1 1,3-3 2,0-2-2,0 3 1,0-2 1,0-1 0,0 3 0,0-2 0,0 0 1,0-2 1,0 0-1,0 0-3,0-1 2,0-1 0,0-1 1,0 1 0,0-1-1,0 0 2,0 2-1,0-2 0,0 0-1,0 0 0,0 0-2,0 0 0,0 0-1,0 0 0,0 0-1,0 0 1,0 0-1,0 0 1,0 0 0,0 0 0,0 0 1,0 0 1,0 0 0,0 0-1,0 0 2,0 0 1,0 0-1,0 0-1,0 0 1,0 0 0,0 2-1,0-2 1,0 3-1,0-3 1,-1 2-1,1-1-1,-2 0 3,2 1 0,0-2 1,0 0-3,0 0 3,-1 0-2,1 0 0,-3 0 0,-1 1 1,-2 1 0,-1 1-1,-5 1 0,3 3-1,-4-1 2,3 0-2,1 0-1,2 1-7,1-3-23,4-1-25,2 2-30,0-2-21,0 1-16,0-1-11,0 2-22,0 0-23,0 2-38,3 0-50,2-2-101,0 9 0,3 3 0,0 0 0</inkml:trace>
  <inkml:trace contextRef="#ctx0" brushRef="#br0" timeOffset="750697.3657">28635 15228 450,'0'-5'27,"0"-2"11,0 0 8,0-1 12,0-1 6,0 1 10,0 1 7,0-1 5,0 2 4,0 1-8,0 1 4,0 2-3,0 0 1,0 0-6,0-1 7,0 1-2,0-3-1,0 1-2,-3-1 2,0-1-12,-5 2-12,-1 0-9,-1 1-7,4 0-5,0 2-12,0-1-8,-1 2-6,0 0-2,-2 2-7,-4 1 2,2 1 2,-1 1-1,0 1 0,0 4-1,-1-1 0,-6 3-1,3 0 1,1 2 0,-3 0 0,4-2 0,1-1-2,2 2 1,4-1-2,-1-2 1,4-2-4,2-1-2,1-1 1,-1-3 1,2 1-1,2-1 5,-2 1 0,1-3 3,4 6 2,4-2 2,-2 0 4,4-1 2,4 3 1,0-1 1,1 2-1,1 0-2,4 2 0,-3 1 0,-3 0-4,0 0-1,-3 0-2,-3 2 1,3-1-2,-3 1-2,-4-2 2,0 3-1,0 1 1,-3-1-5,-1 3 3,-1-5 1,2 2 1,-2-3 6,0-1 6,-2-3 6,-1-2 1,-4 0 1,-1-1 3,-5-1 2,-4 1 2,2-4 0,-1 0-1,3 0-2,2 0-4,1 0-3,4-2-4,3-3 1,0 1-4,3-6 1,0-3-4,0-3-1,0-2-1,0 1-2,0 0-3,0 2-3,0 2-4,0 5-2,3-3 0,5 6-3,6-4 2,-1 2-1,7-1 2,5 0-5,-1-1 0,-4 3-1,-2-2 3,-6 4 3,-6 0 1,-3 3 3,-1-1-1,-2 2 0,1 0 1,-1 0-7,0-1-8,0-2 1,0-1-22,0 2-48,3-3-15,0-1-12,7 1-28,0-3-43,3 2-61,2-10-140,-3 11 0,0-2 0</inkml:trace>
  <inkml:trace contextRef="#ctx0" brushRef="#br0" timeOffset="772397.3197">3518 11400 1574,'0'-7'76,"0"-6"22,0-3 37,0-5 26,0 2 23,0-1 30,0 1 18,0 3 11,0 7-1,-2-1-56,1 9-22,1-1-19,-2 5-38,1 7-24,1 5-19,1 16-26,1 16-12,1 16-4,3 15 7,-3 17 7,3 3-1,-2 4-1,-4-2-2,0-8 1,0-10-3,0-16-3,0-15-2,0-17 3,0-12-5,0-11-43,0-10-87,2-6-180,-2-27-495,0 3 0,-2-10 0,-5-12 0</inkml:trace>
  <inkml:trace contextRef="#ctx0" brushRef="#br0" timeOffset="772760.7622">3228 11364 1848,'-8'-4'136,"-3"1"20,-1 1 27,-1-1 23,2 1 22,4-1 37,4 3 11,0-4 1,6 4 6,10-2-98,13-3-30,16 1-21,18-3-23,16-4-20,9-5-24,9 0-36,-4 2-25,-4 1-88,-16 1-175,-14-2-602,-20 11 0,-13 0 0,-10 6 0</inkml:trace>
  <inkml:trace contextRef="#ctx0" brushRef="#br0" timeOffset="773236.2509">4112 11669 1824,'-7'3'66,"-2"0"25,-11 1 23,-5 1 20,2 1 19,-12 1 13,-2 4 14,1 6 8,4 4 4,0 1-32,12 7-14,6 0-22,9 0-19,5-2-18,5-4-17,5-5-11,7-4-10,1-7-2,6-4 0,2-7-9,-4-7-10,-2-5-4,-4 0-7,-5-7-6,-4 1-9,-4 4-13,-1 3-31,-2 5-9,-2 6-5,2 4-1,2 6-2,-2 5 1,4 5 4,4 8 4,3 5-5,10 3-41,4-1-88,5-7-103,-1-12-325,-4 0 0,-5-9 0,-4-6 0</inkml:trace>
  <inkml:trace contextRef="#ctx0" brushRef="#br0" timeOffset="773495.4471">4138 11696 3205,'0'-3'45,"0"0"8,2 3 5,3 6 5,10 5 1,12 7 3,13 7 0,12 4 1,8 4-5,-2-2-79,-7-1-102,-9-3-157,-14-26-393,-7 17 0,-5-5 0,-7-10 0</inkml:trace>
  <inkml:trace contextRef="#ctx0" brushRef="#br0" timeOffset="773710.2504">4454 11664 1898,'-6'12'89,"-6"8"4,-2 9 2,-5 10 0,1 1 0,6 9-2,2-1-31,6-5-61,2-8-112,4-18-371,-2-1 0,4-10 0</inkml:trace>
  <inkml:trace contextRef="#ctx0" brushRef="#br0" timeOffset="774129.8682">4800 11726 1888,'-15'0'51,"-6"4"18,-3 5 12,-5 7 8,9 4 17,1 6 5,10-1 8,2 2 9,7-5 8,0-4-23,7-7-18,5-1-13,-1-5-4,5-3-4,1-4-17,-2-2-3,-3-3-7,3-5-8,-6-1-8,-6-2-6,0 2-8,0 1-29,-3 6-15,0 3-2,0 2-1,0 5-1,0 2 0,0 6-2,4 2-5,2 3-13,3 1-57,2 0-52,28-5-428,-22 0 0,1-4 0</inkml:trace>
  <inkml:trace contextRef="#ctx0" brushRef="#br0" timeOffset="774925.4209">4827 11221 1663,'0'-3'69,"0"0"5,-1 3 8,1-1 7,0 4 5,3 11 8,0 10 3,10 14 6,1 19 7,5 9-61,2 12-2,2 4-7,-4-1-6,-5-9-7,-2-9-3,-8-16 0,-1-13 36,-1-11 36,-2-11 5,0-9-1,0-3-3,0-6 2,0-6-2,0-8-3,0-3 0,0-5-12,3 0-41,3 5-44,4 3-12,4 11-9,0 4-4,4 4-5,-2 7-7,-2 3-13,-2 2 0,-3 5 0,-3 2 2,-6 0 2,0 2 2,-3 1 6,-6 3 4,-5-2 5,-1-1 9,-1-5 12,2-2-15,1-7-118,19-12-513,-15-1 0,7-10 0,4-8 0</inkml:trace>
  <inkml:trace contextRef="#ctx0" brushRef="#br0" timeOffset="775225.7454">5164 11218 859,'0'-1'59,"0"-1"27,5 9 25,1 11 9,6 14 11,0 17 15,4 10 10,-4 9 8,-4 1 4,-1 0-43,-4-4-16,0-4-29,-1-9-49,2-8-69,6-15-151,0-4-234,-4-12 0,2-9 0,2-6 0</inkml:trace>
  <inkml:trace contextRef="#ctx0" brushRef="#br0" timeOffset="775592.6036">5319 11718 1949,'0'0'71,"2"0"25,-2 0 14,1 0 9,5-2 6,5 2 1,5-1 6,7-7-1,4-3 3,-5-5-63,-3-3-18,-8-4-29,-4 6-19,-6-3-10,-7 2-5,-7 2 1,-1 3-3,-7 5 4,0 2 3,-3 4 14,7 10 16,5 4 12,4 9 9,3 5 4,3 6-2,9 3 1,6-3-11,2 1-39,9-3-53,9-7-134,3-11-443,5 4 0,-2-9 0,0-3 0</inkml:trace>
  <inkml:trace contextRef="#ctx0" brushRef="#br0" timeOffset="776662.2834">6711 11304 1376,'0'-8'124,"-1"1"-4,1-1 3,-2 2 2,2 3 6,0 8 9,2 7 13,-1 13 13,4 11 12,1 14-89,6 9-29,0 8 5,3 5-3,-6-1-1,1-6-7,1-6-10,-5-12-23,-3-11-35,3-15-61,4-14-143,1-17-339,-2 2 0,7-7 0</inkml:trace>
  <inkml:trace contextRef="#ctx0" brushRef="#br0" timeOffset="777072.5017">6949 11658 1791,'0'9'118,"0"7"13,0 5 2,1 9 4,2-2-1,4 4 3,-1-4-1,4-3 6,-4-7 27,-1-6-70,-4-4-12,1-7-10,-2-1-1,-2-7-3,4-7 0,-2-10-2,0-6 1,3-10-10,5-2-27,5 2-36,4 9-5,2 8-2,0 11 0,4 10 0,-3 4 1,0 10-1,3 4 1,-2 5 3,-4 3 1,-5 6 4,-2-1 2,-8 5 0,1-1-2,-3 0-9,0-2-29,0-2-61,6-7-121,13-11-464,-5 0 0,7-9 0</inkml:trace>
  <inkml:trace contextRef="#ctx0" brushRef="#br0" timeOffset="777324.2546">7551 11576 1781,'-14'0'101,"-4"7"29,-7 7 16,-4 7 13,5 5 5,9 10 1,4 2 3,7-2 2,8-3-1,7-1-76,1-3-59,10-2-106,4-5-117,12-14-414,-4 2 0,6-9 0,-3-3 0</inkml:trace>
  <inkml:trace contextRef="#ctx0" brushRef="#br0" timeOffset="777646.4524">7669 11714 1871,'0'7'81,"0"6"20,2 7 8,3 1 3,4 0 2,9 2 3,6-5 12,6-4 9,3-5 7,-3-6-64,-4-4-12,-5-6-18,-6-5-10,-6-1-15,-3-6-14,-3-3-23,-5 0-18,-7-1-11,-7 4-9,-5 6-10,-8 8-28,-4 3-30,3 7-40,7 1-104,9 4-216,10-2 0,4-3 0,15-1 0</inkml:trace>
  <inkml:trace contextRef="#ctx0" brushRef="#br0" timeOffset="778247.29">8037 11601 1654,'0'8'100,"3"6"12,0 7 4,3 5-1,2 4 2,0 0-1,-2-1 2,-1-3 0,-3-4 9,1-7-48,-3-7 3,0-1-5,0-7 4,0 0 10,0-8 0,-3-7 3,1-9-2,2-4-2,-2-9-8,4-1-36,3 3-21,8 4-6,1 4-9,10 9-8,3 8-2,3 6-3,0 8 0,-3 7 2,-6 6 1,-4 2-1,-5 3-1,-9 1 2,1-5 1,-4-4 16,0-2 25,0-4 16,0-8 13,0 0 2,0-3 1,0-7 0,0-7 2,1-4-6,6-5 0,5-1-20,1 4-29,2 7-23,2 11-12,-8 5-1,0 10-2,-4 10-2,2 1-9,-4 13-4,0 6-18,-3 0-32,3 1-33,0-1-89,8-11-146,-1-12-332,-2-2 0,2-12 0,4-7 0</inkml:trace>
  <inkml:trace contextRef="#ctx0" brushRef="#br0" timeOffset="778607.2673">8564 11643 1716,'0'1'137,"3"5"21,0-1 15,7 1 5,1-3 2,8-3 4,4 3 2,2-9 3,1-3 0,-8-5-108,-4-1-28,-8-3-19,-6-1-17,-3-1-6,-7 3-1,-6 5-9,-4-2 0,-5 10 1,-4 2 0,1 8 0,-2 9 2,2 10 0,3 9 2,7 7 0,9 5 0,9-3-4,10 1-78,20-10-208,6-5-350,10-6 0,13-15 0,9-4 0</inkml:trace>
  <inkml:trace contextRef="#ctx0" brushRef="#br0" timeOffset="779067.5683">9971 11635 1735,'-6'0'80,"0"2"19,-1 2 23,1 2 10,5 2 14,4 4 13,8 0 12,19-4 5,15 1 0,19-5-58,12-2-23,8-2-43,-1-1-101,-14-3-134,-20-6-422,-19 7 0,-17 2 0,-9-3 0</inkml:trace>
  <inkml:trace contextRef="#ctx0" brushRef="#br0" timeOffset="779309.5754">10073 11964 3088,'0'1'36,"7"5"4,8-2 2,13 1 2,11 1 2,16-4-1,11-1 0,4-1-2,-5-1-22,-2 1-118,-8-4-150,-14-5-374,-8 6 0,-12-1 0,-9 1 0</inkml:trace>
  <inkml:trace contextRef="#ctx0" brushRef="#br0" timeOffset="780447.6021">12220 11189 496,'2'-3'112,"1"-1"35,-2 0 20,2 1 34,-3-1 24,2 1 21,-4-1 22,1 0 16,-4-2 8,-5 3-61,-5-2-36,-6 1-30,-8 1-17,-4 1-27,-6 2-18,-3 2-11,0 6-11,2 5-11,2 5-5,7 8 6,4 13 9,1 4 2,5 14 6,8 5 1,7 7-2,5 3-6,11-5-8,13-4-1,7-9 2,12-12-10,5-13-6,1-16-2,-6-5-10,-2-12-6,-8-10-3,-2-5-5,-3-4-4,-6-9-7,-4-1-10,-8 5-6,-5 2-18,-1 6-7,-3 12 1,0 6-1,0 12 0,0 11 0,5 8 3,-2 6 2,3 7 2,3-2 0,-3-1 9,3-8-18,-3-6-20,-3-9-52,-2-9-124,-1-4-156,-1-13-422,-4-2 0,-6-4 0</inkml:trace>
  <inkml:trace contextRef="#ctx0" brushRef="#br0" timeOffset="781160.8533">12047 11593 1699,'0'-4'180,"0"1"6,0 0 3,2-1 3,11-3 1,11 0 2,23-3-2,15-2 0,12-2 2,0 2-146,-7 5-39,-20 7-5,-17 7 0,-15 10 1,-11 3 2,-4 6 6,-3 6 10,0-1 2,2 2 1,-1-4 2,-1-1 7,3-3-2,0-5 2,1-5 4,-1-6 26,0 0 20,0-8-4,0 1 0,0-8-2,0-5 2,0-8 0,-3-8-2,-2-8-5,5-2-8,-2-2-28,2 4-31,5 2-5,14 10-5,7 7 2,10 3-4,13 7-3,-2 2 0,-2 5-2,-9 5 0,-12 6 0,-11 5 4,-7 2 1,-6 5 4,0 2 0,0 3 2,0 0-1,0-2 4,1-2 4,3-4 4,3-8 7,5-4 1,7-5 3,4-8-3,3-5 0,1-7 1,-3-8 0,-7-5-2,-9-2-5,-5-2-7,-6 2-8,-8 1-5,-8 5-3,-6 7-1,-9 4-7,-3 8-9,3 6-37,4 7-38,13 3-92,9 0-155,5-13-453,14 11 0,12-7 0</inkml:trace>
  <inkml:trace contextRef="#ctx0" brushRef="#br0" timeOffset="781562.5606">13248 11412 1537,'-20'4'126,"-7"2"15,-4 7 11,-5 3 7,9 7 6,7 0 6,9-1 6,8-1 4,3-1 4,5-1-110,6-4-19,7-3-7,1-3-10,8 1-6,-1-3-7,-1-1-6,-4 3-7,-5 1-5,-6 1 0,-6 1 3,-4 4 7,-3 2-2,-5 1 4,-8 2 2,-1-2 2,-7 0 3,-2-4 2,-1-8-1,4 0-2,4-6-18,5-9-57,6-4-172,7-15-435,4 0 0,6-11 0</inkml:trace>
  <inkml:trace contextRef="#ctx0" brushRef="#br0" timeOffset="781966.3019">13447 11373 1545,'0'-5'133,"0"1"17,-2 4 13,-5-4 30,-5 8 14,0 8 6,-6 8 3,1 1 0,5 10 2,3 1-74,6-2-58,3-3-12,8-6-12,6-3-26,8-2-15,6-7-4,5-2-1,3-2-2,-1-3-1,-10 1-1,-6 2-1,-4 2 1,-12 4 5,0 3 1,-6 3 3,-9 1 3,-8 4 1,-7 2 0,-11-2 0,-11-1 0,2-3-24,6-4-155,7-18-605,5 5 0,10-9 0,8-12 0</inkml:trace>
  <inkml:trace contextRef="#ctx0" brushRef="#br0" timeOffset="782433.1928">14410 11056 1740,'0'-5'72,"-3"3"36,-5 2 38,4 2 29,-1 12 14,4 15 11,1 14 2,4 20 2,2 12-1,5 10-63,-1 3-8,5-1-36,-6-13-45,-1-13-41,-2-12-62,-1-17-39,0-15-125,18-13-445,-5-8 0,1-9 0,4-12 0</inkml:trace>
  <inkml:trace contextRef="#ctx0" brushRef="#br0" timeOffset="782834.2302">14636 11492 2249,'0'2'106,"0"4"8,1 5 9,2 8 3,0 2 1,4 12 2,0-2-1,2-2 2,-5 0-1,-1-9-77,3-5-15,-6-5-4,0-6-11,0-4-2,0-6-1,0-8-1,0-8 0,1-7-3,6-13-4,2-1-1,7 0-10,6 8-5,0 11 3,0 11-1,-1 7-5,-7 12 3,-2 6 1,8 5 1,-10 8 5,2 5 0,-7 2 0,-2 5 0,-2-1-4,-1 0-28,2-5-81,6-6-150,0-14-377,1 0 0,14-10 0</inkml:trace>
  <inkml:trace contextRef="#ctx0" brushRef="#br0" timeOffset="783065.7082">15179 11459 2367,'-12'0'108,"-8"0"13,-5 4 10,-2 7 2,8 9 3,1 5 1,12 7 0,5 3-2,2-6-14,10 3-109,5-6-90,8-3-112,14-12-130,0-6-270,4-2 0,-2-8 0</inkml:trace>
  <inkml:trace contextRef="#ctx0" brushRef="#br0" timeOffset="783887.6872">15304 11577 2185,'-3'0'136,"-3"2"20,3 0 6,-1 6 7,3 0 7,6 4 2,1 4 2,3-1 0,3 0-2,0-2-100,-5-5-24,4-4-20,-4-4-11,-1-4-28,1-5-27,0-8-20,-4-4-6,0-10-2,-6 2 4,-4 0 8,-3 6-2,3 6 5,-2 7 8,-2 5 22,7 7 23,2 2 17,1-1 7,4 3 3,1-3 0,11 2-10,7-4-7,6 0-4,5 3-1,-3 4-4,-4 3 3,-8 5 0,-11 7-2,-7 3-3,2 3 2,-2 1 0,0-3 0,0-4 1,0-4 10,0-6 29,0-4 15,0-6 2,0-4 3,0-6 1,0-9-1,0-4-5,0-11 0,5-5-2,5-3-12,7-2-32,2 7-16,5 8-4,-3 11-13,-3 8-3,-4 5-1,-2 9-1,-5 7 1,-1 3 0,-1 2 4,-2 3 3,0 0 0,-3-2 2,0-5 12,0-5 22,0-3 27,0-4 3,4-3-1,2-9 0,10-2-3,8-9 0,7-6-3,2-2-4,1 1-9,-9 8-34,-9 7-24,-8 8-2,-5 6 1,-3 10 1,0 6 3,-1 9-4,2 7-17,-1 6-57,3-2-70,2 2-90,16-13-536,-12-4 0,7-9 0,1-10 0</inkml:trace>
  <inkml:trace contextRef="#ctx0" brushRef="#br0" timeOffset="784206.8305">16010 11526 2234,'4'-6'121,"0"3"17,9-4 17,7 2 17,8 0 3,9 2 2,-1-2 3,-2-2 3,-10-2 4,-11-2-96,-9-3-32,-4 2-23,-7-1-18,-3 1-20,-8 1-3,-4 7-3,-6 1 0,-5 10-5,-1 4-4,0 9 1,8 8 5,7 7 6,10 5-10,7 0-23,13 1-43,13-2-66,35-12-565,-6-1 0,17-9 0</inkml:trace>
  <inkml:trace contextRef="#ctx0" brushRef="#br0" timeOffset="784697.8555">17102 11531 1589,'-1'0'133,"-4"0"40,-3 0 43,1 2 22,-2 2 21,0 5 29,4-1 19,4 4 26,4 1 21,15-6-84,13-4-24,22 0-38,27-9-42,21 0-22,9-2-21,2-1-30,-6-2-19,-17 5-34,-22-2-40,-19 4-83,-18 3-67,-16-1-34,-7 2-101,-7 0-168,-4 0-366,0-1 0,-2-3 0,-7-5 0</inkml:trace>
  <inkml:trace contextRef="#ctx0" brushRef="#br0" timeOffset="785231.6559">18599 11387 473,'-16'0'239,"1"0"53,-5 0 31,-1 0 15,14 0 9,-6 0 13,0 3 14,-5 10 11,-5 3 8,1 11-150,3 5-84,5 7-48,8-4-28,2-1-10,11-2-4,6-9-10,5-3-9,2-11-8,3-3-5,1-7-4,1-6 0,1-7-6,-2-5-4,-6-3-5,-2-5-12,-5-4-5,-5 7-8,-4 3-24,-2 5-8,0 10 1,0 5 0,0 6 0,0 9 0,0 6 6,1 5 2,5 8-8,4-2-38,4 1-60,7-3-96,12-9-182,-6-6-266,-1-6 0,-1-8 0,-1-8 0</inkml:trace>
  <inkml:trace contextRef="#ctx0" brushRef="#br0" timeOffset="785486.3009">18814 11051 1634,'0'-12'131,"0"0"3,0 2 10,0 3 16,3 12 18,0 24 3,7 13 2,0 11-1,5 15 2,0 9-135,0 3 3,0-2-2,-1-3-32,-7-6-63,4-12-118,12-17-451,-15-9 0,0-13 0,10-14 0</inkml:trace>
  <inkml:trace contextRef="#ctx0" brushRef="#br0" timeOffset="785747.3286">19131 11003 1586,'1'5'130,"-1"10"34,3 11 10,0 14 2,3 8 0,3 21 1,3 7 0,5 3 1,-2 2 1,0-6-106,-5-9-77,4-14-125,7-14-482,-9-7 0,-1-14 0,2-12 0</inkml:trace>
  <inkml:trace contextRef="#ctx0" brushRef="#br0" timeOffset="786099.2312">19338 11396 1830,'-1'4'99,"1"6"30,0 2 15,0 10 11,0 2 9,3 5 4,1-3 5,10 3 8,4-4 3,6-7-73,4-4-21,3-8-26,-4 0-16,-7-9-11,-3-2-11,-7-3-10,-2-11-8,-5-2-11,-1-7-4,-5-8-2,-7 0-3,-6 1-5,-2 1-8,-2 9-6,3 10-17,3 9-59,7 6-93,21 0-433,-10 11 0,-1 1 0,1-1 0</inkml:trace>
  <inkml:trace contextRef="#ctx0" brushRef="#br0" timeOffset="786655.1289">19702 11347 1588,'0'0'88,"3"0"32,0 3 22,4 11 14,-7 3 16,4 9 8,-3 9 2,2 1 4,5 3 3,4-4-48,4-3-24,1-7-19,3-8-11,-4-8-5,-4-6-18,-3-6-6,2-7-4,-4-6-3,-1-7-5,-1-5-7,-3-4-10,-2 6-19,0 4-25,0 7-4,0 10-1,0 6 0,1 5 3,5 7 4,4 3 9,11 4 12,8-1 8,10-5 9,0-1 13,1-7 3,-8-3 2,-10-3-3,-3-2-2,-7-7-14,0-3-22,-6-11-23,-1-6-14,-5-2-7,-6-5-2,-8 2-6,-5 5-1,-10 6 2,-7 10-2,-1 6 12,2 7 8,9 7-26,14 0-101,8-3-113,5-2-358,11 0 0,12-1 0,14-2 0</inkml:trace>
  <inkml:trace contextRef="#ctx0" brushRef="#br0" timeOffset="787070.4678">20489 11335 1736,'-9'1'96,"-7"6"16,-8 3 12,-5 7 6,-1 6 2,6 1 7,4 5 6,10-1 5,7 0 7,3-4-62,3-3-14,1-3-4,4-7-7,0-7-5,6-3-1,3-3-5,1-10-7,-3-4-9,2-4-12,-7-3-7,-1-5-11,-7 12-16,1 3-5,-3 8-1,0 5-2,0 9-1,0 4 0,1 4 4,2 1 7,3 5-2,11-2-12,6-2-32,8-4-113,16-7-501,-14-4 0,-8-4 0,-5-9 0</inkml:trace>
  <inkml:trace contextRef="#ctx0" brushRef="#br0" timeOffset="787525.2082">20610 11284 1939,'0'-5'78,"0"4"17,1 1 17,2 3 6,2 8 6,1 10 2,4 7-1,1 11 3,2 3-1,-1 4-70,1-8-6,-3-4-15,-4-7-10,-1-8 20,-5-7-2,-3-5 0,3-7 3,3-7-2,-3-7-1,0-10-1,3-6 1,3-15-2,7-1-5,2 0-25,8 3-4,1 6-2,-2 13-4,3 10 0,-4 7 1,-2 4 1,-5 10-3,-1 10 1,-5 5-2,-7 8 0,2 9-1,-3 3 2,0 4 2,0-5-1,0-1 0,0-3-15,3-10-64,5-5-144,7-22-441,6 5 0,6-8 0,17-8 0</inkml:trace>
  <inkml:trace contextRef="#ctx0" brushRef="#br0" timeOffset="787789.1766">21306 11301 1892,'-13'0'79,"-7"5"33,-5 7 26,-8 6 21,1 10 9,3 11 4,5 3 2,5 1-1,11 0 2,5-5-51,10-2-24,6-6-38,5-7-40,9-6-64,9-8-133,2-6-175,7-3-246,1-7 0,-8-4 0,-2-7 0</inkml:trace>
  <inkml:trace contextRef="#ctx0" brushRef="#br0" timeOffset="788188.372">21445 11410 1653,'0'-3'92,"0"3"31,0 0 34,0-2 26,7 4 9,-1 1 8,10-3 6,5 2 4,10-4 2,2-5-44,2 0-44,-2-10-32,-7-2-31,-11 0-25,-11-1-9,-8-4-3,-10 8-11,-9 3-3,-7 5-1,-9 3 0,-3 10 4,0 4 5,-2 11 10,7 2 9,8 10 7,8 1 3,14 1 9,4 0 0,7 0 0,12-2 2,10 1-7,12-7-3,9-3-15,5-9-15,-1-5-58,-5-3-90,-2-6-163,-9-3-487,-8-2 0,-8-3 0,-6-3 0</inkml:trace>
  <inkml:trace contextRef="#ctx0" brushRef="#br0" timeOffset="791920.4969">2957 12925 1625,'4'0'-3,"7"0"4,4 0 7,7 0 10,8 2 12,3-4 17,5 2 17,7 0 9,6 0 20,11 0 26,9 0 2,16 0 8,14 0 5,21 0 0,19 0-3,19-3-13,22-1-8,27-2-5,11-3-16,19-5-13,21 1-6,19-1-8,7-2-11,18 4-6,11-1-10,11 4-4,12-2-7,10-1-2,8-2-5,12 1-1,10 3-3,11 1-1,5 3-2,10-2 0,5 3 0,5-2 1,3 1-1,6-8 1,6 2 0,-4-8 0,10-1 3,-3-3-4,-2 0 0,-1 1 0,-3 0 1,-4 6-4,-7-6 0,5 6-4,-8-4 2,2 7-4,-6-9 0,-4 3 1,-9 0 0,-11 3 0,-16-1 3,-5 5 0,-16 1 0,-6 3 2,-13 1-3,-8 1 2,-10 1 0,-18-2-2,-12 2-3,-14-6 1,-19 0-3,-21-7 0,-17 4-1,-18-5 1,-20 0 3,-15 0 1,-18 2-2,-13-1 0,-14 4 2,-10-4-1,-9 4-1,-1 1 1,-9 2 0,-7 4-2,-13 1 1,-14 4-2,-15 0-8,-13 3-2,-13 0 10,-3-1 5,-8 1 5,3 0 1,-2 0-1,1 0 2,-1 0-1,2 0 2,-1 0 11,2 0 6,-1-2-9,-2-5 2,0-1 7,-5-2 16,7-2 10,-5-2 4,0-1 4,0-2 0,-2-5 5,2-6 15,3-7 15,3-12 7,0-11-10,3-13-12,-3-14-3,0-12-4,0-4-2,0-8-2,-6-2-5,-8 1-20,-7 7-17,-9 15-14,-3 9-1,0 23-4,4 16-8,6 15-4,2 15 0,7 5 0,-2 5-2,6 0 0,1 2-1,-1 3-1,4-3-4,1 1 1,2 0 2,3 2 3,-3-2-4,3 1 1,0-4 1,-3 2-1,3 0 2,0 1-7,0-3-4,0 0-16,0 2-18,-3-1-28,-7-1-24,-5 2-44,-5-4-185,-8-16-568,-4 11 0,3-10 0</inkml:trace>
  <inkml:trace contextRef="#ctx0" brushRef="#br0" timeOffset="803596.3765">24191 10539 392,'0'-3'38,"0"-1"25,0 1 64,0 0 52,0 1 46,0 4 32,0-1 38,0-2 32,0 1 18,-3 0-20,3 0-17,-3 0-23,3 1-61,0 5-53,-3 5-44,3 7-33,0 9-38,-1 10-29,-1 11-15,-2 7-4,-1 10 9,-1 10 2,-1 6 2,-1 8 7,-2 8 6,1 13 2,2 4 4,0 9 0,7 9-4,-3 8-4,3 5 2,7 5-4,3 1-2,3 4-5,2 5 4,3-2 4,0 9 2,-4 9 0,-4 7 7,-4 4 6,0 9-5,-1 5 2,1 2 1,6-2-1,0 5-7,4 4 5,1-5 4,4-2 3,-1 4 2,0-7 8,0-3 0,1 3 0,-5 2-3,0-4-1,-5 2-4,-1 4-11,-1-4-5,0-4-6,4-3-8,1-8-9,4-7 0,2-6 1,7-10 0,-3-11-2,6-9 1,-3-16 3,2-13-3,-4-15 1,-2-12 0,-3-10 1,-7-6-2,-1-4 1,-7 2-2,-2 3 0,-3 0-1,0-65-9,0-6 1,1 0-2,1 0-6,1 0-21,-2 0-14,5 0-22,-5 0-33,3 0-56,-3 0-45,5 0-70,2 0-122,-1 0-468,-1 0 0,0 0 0,0 0 0</inkml:trace>
  <inkml:trace contextRef="#ctx0" brushRef="#br0" timeOffset="804358.2451">24656 16195 2069,'-3'0'48,"-3"0"21,6 0 14,-3 0 8,6 0 3,3-1 6,14-2 21,11 2 23,23-1 21,20-2-25,30-1 1,33-4-14,34-3-5,33-6 7,35-6 12,38-2 15,34-6 1,34-14-9,42-3-6,42-1-5,33-13-3,42-4 3,32 5-6,16-9-9,11 8-11,-1 14-24,-21 6-22,-22 11-18,-29 17-46,-46 8-56,-39 3-89,-50 8-104,157 1-734,-512 3 0,0-5 0,0-2 0</inkml:trace>
  <inkml:trace contextRef="#ctx0" brushRef="#br0" timeOffset="820989.2748">25467 16968 1306,'-7'-1'50,"-4"1"13,2 0 21,0-2 27,3 4 7,2-4 7,4 5 14,-2 5 18,2 9 15,2 17-21,-2 9 3,0 12 2,0 6-15,1 1-18,8-8 8,5-4 21,14-14 25,14-20 13,20-16 7,13-28-2,19-27-5,9-25-2,9-18 2,2-12 2,1-6-10,-11 2-20,-11 2-33,-17 7-28,-15 13-25,-19 12-10,-13 15-13,-12 21-38,-12 13-78,-3 14-113,-4 11-121,0 5-226,-12 5-392,-8 10 0,-20 1 0,-12 4 0</inkml:trace>
  <inkml:trace contextRef="#ctx0" brushRef="#br0" timeOffset="822896.7374">26361 17226 101,'0'-2'-1,"0"-1"2,0-3 1,0 1 0,2 0 4,1-2 16,-2 1 17,-1 0 20,0 1 15,0 1 12,0 1 16,-4 2 2,2 1 1,-4 1 0,2 0-4,1 1-17,1 1-17,1 0-18,1-3-12,0 3-4,-3-3-6,1 3 2,0 2 3,1-1 9,-1 3 11,2-2 17,0 0 17,0-1 17,0 0 14,0-1 2,0-3-4,0 1-1,0-1 8,0 0 17,0 5 8,0 2 0,0 2-2,0 4-13,0-1-16,0 2-8,0 3-5,2 2-1,6-4-11,2-1-23,8-1-20,2 1-15,6-1-13,-2 3-5,1-1 1,-4 7-2,-3 0 3,0 4-1,-3 1 1,3-2 1,-1 0 8,-1-3 5,-2-2 6,0-4 12,-4-8 26,0-1 28,-2-6 15,3-7 11,5-8 10,10-13 2,13-21 2,26-24 49,23-26 10,33-28-9,29-28-28,26-24-21,20-19-22,16-4-33,0 0-71,-7 9-124,-14 18-243,-37 28-726,-48 23 0,-57 27 0,-75 16 0</inkml:trace>
  <inkml:trace contextRef="#ctx0" brushRef="#br0" timeOffset="824110.2918">27890 17281 193,'-3'-6'63,"-4"1"23,-1 1 24,-1-4 20,4 5 7,-1 3 0,2 0 3,4-2 6,0 2 15,4 0-18,-1 0-12,0 0 5,7 3 9,2 2 5,1 0 9,2 2 18,3 1 12,3 1 8,-2 3-7,1 2-6,0 3-4,0-3-15,-2 6-14,-2 1-4,1 2-15,-2 2-11,1 3-13,4 1-11,0-2-5,2 2-10,7-3-10,-1-2-15,4-7-18,-1-2-17,0-8-4,-6-2-5,-4-4-2,-6-1 2,-4-1 0,-5-2 1,-5-3-2,-2 0 8,-7-6 9,-1-2 23,-3-3 25,-6-5 23,2-5 13,1-9 14,8-10 14,14-18 22,32-34 44,61-40-5,85-48-87,108-54-133,134-47-326,119-26-785,76 1 0,8 24 0,-49 35 0</inkml:trace>
  <inkml:trace contextRef="#ctx0" brushRef="#br0" timeOffset="843653.1948">3959 13739 1571,'0'-2'109,"0"0"21,0 0 25,0-6 14,0 1 19,0 1 18,0-2 12,0 3 1,0 1 0,0 2-76,0 1-36,-3 1-19,3 0-24,0 0-16,0 0-16,0 7-17,0 4-12,3 12 1,-3 6 1,4 17 6,-1 12 2,2 9 1,-1 4-1,-2 8 0,-2-4 2,1-8-2,-2-12 3,1-13 11,1-13 50,-1-13 31,2-8 2,-1-8-2,1-9 0,4-12-1,1-16-6,2-12-13,1-13-18,3-13-25,-6-3-65,3 3-46,-4 6-12,1 11-4,-4 17-12,3 13-1,5 14 6,5 14 15,7 11 18,7 10 13,6 15 17,3 8 15,6 7 9,-1-1 9,0 1 16,-6-8 11,-4-6 11,-9-11 21,-5-9 23,-5-9 4,-4-7 2,3-12-3,-3-13-4,3-13-14,1-14-17,-6-21-31,-6-3-24,-2-5-30,-2 8-34,-1 11-17,1 20-62,1 14-80,0 18-88,40 0-484,-32 9 0,1 4 0</inkml:trace>
  <inkml:trace contextRef="#ctx0" brushRef="#br0" timeOffset="844088.3393">4865 13833 847,'0'4'72,"0"4"23,0-2 21,1 2 35,4-4 16,5-4 11,8-3 13,5-3 2,4-7 1,0-1-48,-10-3-16,-2 3-27,-12-1-24,-3 1-40,-2 3-22,-7-1-5,-7 3-10,-1 1-2,-9 4 1,1 2 0,-4 9 2,2 9 8,-1 10 11,4 7 9,7 15 11,5 3-4,9 4-1,3 0-1,10-3 1,6-6-5,4-5-10,9-7-19,6-7-43,7-13-90,12-15-163,-3-10-224,5-13 0,4-15 0</inkml:trace>
  <inkml:trace contextRef="#ctx0" brushRef="#br0" timeOffset="844349.332">5298 13401 1776,'0'0'68,"0"7"29,3 13 12,3 11 11,2 20 6,5 19 3,1 11 2,-2 11 0,0 2-4,-3-5-41,0-9-62,-3-12-62,-3-18-60,1-16-46,-2-27-384,-2-3 0,-2-13 0,-1-10 0</inkml:trace>
  <inkml:trace contextRef="#ctx0" brushRef="#br0" timeOffset="844515.7864">5199 13883 1147,'0'0'81,"3"2"37,0 0 13,12 1 7,7-3 6,21 0-13,24-3-127,10-10-382,12 1 0,5-6 0,-8-4 0</inkml:trace>
  <inkml:trace contextRef="#ctx0" brushRef="#br0" timeOffset="844952.665">6654 13494 949,'-2'-15'95,"-1"-2"13,0 0 10,2-2-3,1 6 1,0 10 2,0 4 15,0 10 25,0 12 18,3 14-70,0 18-2,2 17-8,-2 8-7,5 7 4,0 3-1,-2-4-4,2-11-25,-5-13-65,4-17-67,5-20-189,-6-16-239,3-11 0,0-13 0,5-9 0</inkml:trace>
  <inkml:trace contextRef="#ctx0" brushRef="#br0" timeOffset="845362.3532">6848 13849 1821,'0'5'73,"0"3"11,3 7 3,1 5 2,3 6 1,2 5 0,-1 2 1,2-4 0,-4-2 3,0-8-9,-6-5 16,0-7-7,0-6 1,0-6-2,0-5 1,0-12-3,3-9-6,4-13-5,7-3-2,8 1-41,7 4-41,4 15-6,-4 13 0,-4 6-3,-2 13 2,-1 5 1,4 7 7,-2 5 4,1 7-2,-6 0 3,-1 8 2,-9-2-3,-2 5-27,-1-5-69,0-3-147,0-27-383,2 18 0,7-12 0,12-10 0</inkml:trace>
  <inkml:trace contextRef="#ctx0" brushRef="#br0" timeOffset="845618.1666">7611 13733 1740,'-16'0'127,"-4"0"24,-3 6 18,-4 7 14,11 11 7,1 10 0,5 10 0,6 2-5,3 4 1,8-3-88,8-6-79,11-4-66,10-9-73,15-13-46,8-8-102,-1-10-297,-6-9 0,-10-2 0,-15-9 0</inkml:trace>
  <inkml:trace contextRef="#ctx0" brushRef="#br0" timeOffset="845909.6102">7780 13912 1396,'-5'4'188,"-1"3"27,0 6 7,3 5 5,3 0 7,3 8 3,4 1-4,6-5 0,0 0 3,5-8-130,2-6-41,-4-3-23,1-10-5,-2-7-9,-2-6-27,-6-8-29,-6-5-43,-4-4-12,-8 2-16,-5-1-27,-4 6-34,-2 10-37,1 7-68,19 5-269,-10 11 0,7 5 0,5 2 0</inkml:trace>
  <inkml:trace contextRef="#ctx0" brushRef="#br0" timeOffset="846498.0922">8052 13891 954,'2'4'145,"5"5"10,0 3 8,3 6 11,4 5 4,-1 2 0,-1-1 2,-5 2 2,1 0 5,-4-5-105,-1 3-18,-1-9 18,-2-1 42,0-7 9,0-4 0,0-6 1,-2-9 0,1-10 0,1-7-5,0-10-12,-2 0-11,7 1-30,1 7-51,6 6-21,3 8-3,4 9-5,4 3-1,4 10-1,-1 1-2,4 9-1,-3 2 2,-2 9 0,-7-3 1,-5 0 1,-6-4 2,-5-6 13,2-5 23,-4-4 25,0-2 0,0-4 4,6-6 3,0-8-1,2-7-11,10-5 2,5-1-3,2 4-22,-1 8-25,-2 10-26,-9 7 1,-2 12 0,-6 12-4,-2 8-6,-1 4-6,1 7-28,-2 1-61,4-6-129,9-13-519,-7 0 0,2-9 0</inkml:trace>
  <inkml:trace contextRef="#ctx0" brushRef="#br0" timeOffset="846822.45">8658 13958 2131,'0'2'69,"0"0"11,4 2 18,3 0 21,2-5 11,3 4 6,7-7 3,1-4 4,-3-6-7,-4-3-54,-2-6-30,-8 2-33,-5-1-31,-7 4-27,-7 3-7,-5 5-5,-8 6 7,-4 8 12,-2 10 26,-2 17 10,0 8 15,10 14 20,11 11 7,13 2-24,18 1-106,39-14-546,-7-3 0,13-10 0</inkml:trace>
  <inkml:trace contextRef="#ctx0" brushRef="#br0" timeOffset="847206.4312">11134 13900 1908,'0'2'147,"0"1"15,0-2 8,0 1 2,0-2-1,0 1 9,9-1 5,12 2 4,17-2 1,17 1-121,16-1-36,10-1-52,-2-1-77,-4-3-203,-20 1-333,-14 1 0,-20 3 0,-12-3 0</inkml:trace>
  <inkml:trace contextRef="#ctx0" brushRef="#br0" timeOffset="847462.3147">11256 14108 2522,'0'2'48,"0"1"39,4 2 20,7-3 11,8 3 1,13-5 3,9 0 1,10 0-3,3 0-17,0-5-81,-4 0-131,-4-12-567,-13 10 0,-7-1 0,-9 1 0</inkml:trace>
  <inkml:trace contextRef="#ctx0" brushRef="#br0" timeOffset="849140.5271">6960 14714 1326,'0'0'139,"1"0"6,-1 0-3,2 0 7,-4 0 8,2 6 15,0 8 17,0 15 4,2 17 2,1 15-105,1 14-27,2 11-5,0 3 6,-1-5-9,-1-13-8,-1-17 33,-1-14 50,-2-19 2,0-13 1,-3-15-4,0-11-1,0-10-2,-5-10 0,5-11-8,-7-7-7,5-6-63,0-8-77,4 2-9,-1 3-3,5 8-8,7 9-4,3 11-2,4 12-1,7 4 6,0 6 8,0 12 13,-2-1 8,0 6 0,-6 3 1,-1 7 2,-3 2 5,-3 5 1,-6 4 1,-1 0 1,-7 7 2,-7-1-1,-14 5 5,-5 1 4,-11-1-2,1-9-2,5-4-14,6-12-98,13-6-166,10-23-404,7 7 0,12-6 0,7-3 0</inkml:trace>
  <inkml:trace contextRef="#ctx0" brushRef="#br0" timeOffset="849588.1003">7419 14771 1863,'0'0'97,"-7"0"22,-3 1 9,-11 6 9,4 7 2,-10 5 6,4 10 6,6 2 1,11 1 3,2 0-74,8-6-11,2-4-15,4-5 3,4-10-6,5-3 2,1-8-4,2-5-4,1-7-1,-4-5-1,-5-4-5,-5 0-6,-3 0-7,-5 8-15,-1 2-23,0 8-12,0 4 2,0 3-2,2 7 2,-1 7-2,5 4-1,4 7 0,1 3-2,6 5-4,3-4 6,4-3-26,-2-7-67,1-9-86,4-6-114,-5-3-241,-5-9 0,-4-6 0,-3-1 0</inkml:trace>
  <inkml:trace contextRef="#ctx0" brushRef="#br0" timeOffset="850072.2186">7655 14850 1736,'0'0'70,"-3"3"22,3 6 12,0 1 6,0 5 4,3 8 4,0 0 2,5-1 8,3-3 32,6-5-18,10-11-28,2 1-18,9-12-11,2-8-12,-4-5-19,-8-2-14,-8-3-7,-6 9-32,-8 5-37,-6 6-15,0 9 0,0 3 5,3 14 4,1 9 15,2 9 28,5 15 26,5 3 11,4 5 29,1 1 13,-6 2 6,-3-4 8,-6-2 19,-6-4 18,-9-2 25,-14-5 4,-10 1-8,-13-5 2,-16-2-3,-9-4-6,-4-8-9,3-8-18,7-7-31,14-6-27,18-5-69,13-6-89,10 3-110,10-2-253,0-5-402,3-4 0,4-6 0,4-7 0</inkml:trace>
  <inkml:trace contextRef="#ctx0" brushRef="#br0" timeOffset="851972.2903">13836 13350 1268,'0'-2'95,"0"0"37,0 0 18,-1-3 11,-2-1 23,0 2 20,-3 1 17,3-2 3,-2 5 3,2 0-71,-4-3-20,-3 3-30,-3 0-10,0 0-2,-7 0-16,1 0-13,-1 0-10,-1 0 3,-5 3 1,3-2-1,0 5-1,-1 2-5,-2 4-9,2 5-3,-4 2-7,1 8-6,-4 2-5,0 5-1,2 6 3,6 3 14,4 3 5,3 6 6,13 2 5,6 1 0,4 3-1,10 0 2,7-4-1,3-8-1,4-12-4,-1-10-9,0-10-2,2-8-5,1-10-5,3-9-3,2-7-6,1-7-11,-6-7-19,-7-1-15,-10 0-7,-2 1-4,-11 5-6,-3 10-2,0 2-9,0 9 2,0 4 5,0 8 12,0 6 20,0 12 10,3 0 5,0 14 0,1 2 0,3-1 1,1-2 7,-3-2-4,1-8-46,-3-2-111,3-11-212,-3-5-412,-1-6 0,-1-2 0,2-11 0</inkml:trace>
  <inkml:trace contextRef="#ctx0" brushRef="#br0" timeOffset="852206.1345">13606 13744 1857,'0'0'71,"0"0"45,2 0 20,4 1 12,6-2 3,13 1 1,11 0 0,11-5-14,9 3-65,13-7-293,-18 2-334,-4-1 0,-14-1 0,-5 0 0</inkml:trace>
  <inkml:trace contextRef="#ctx0" brushRef="#br0" timeOffset="852833.4958">14213 13724 1896,'0'9'51,"1"2"3,-1 9 3,2 7 2,-4 7 0,2-1 1,2 0-1,-2-2 2,0-5 1,0-9-8,0-3 21,0-7-1,0-6 3,0-4 6,0-6 0,-5-9 1,1-10 3,-1-6 1,0-3 9,2 1-24,6 4-30,10 4 1,8 7-7,13 5-7,9 5 3,5 3-4,-1 6-2,-6 2-5,-14 3-12,-8 4-7,-15 4 1,0 3-1,-5 6 0,-2 5 0,0 1-1,3 1 1,-1-1 0,1-4 8,0-5 7,8-7 6,6-3-1,7-10 1,6-5 0,5-9 0,-4-3-2,-3-6-2,-7-4-4,-9 2-11,-6-2-13,-8 3-13,-2 6-8,-10-1-22,-1 10-29,-4 3-30,5 4-70,2 5-118,6-3-307,6 6 0,3 0 0,1-3 0</inkml:trace>
  <inkml:trace contextRef="#ctx0" brushRef="#br0" timeOffset="853202.4159">14946 13546 1700,'-11'0'103,"-8"0"10,-6 5 8,-9 8 4,2 3 2,4 4 0,8 6 7,10-2 4,7 1-2,6-4-74,5-1-14,3-6-8,5 0-6,4-5-3,6 2-1,-2-2-2,-2 2-4,-3 1-4,-9 0 2,-4 2-3,-3 5-7,-6-1 1,-9 2-2,-5 1 0,-2-1 1,-5-3 2,-1-4-3,5-6-12,5-6-45,6-7-103,15-12-465,-5-4 0,9-5 0</inkml:trace>
  <inkml:trace contextRef="#ctx0" brushRef="#br0" timeOffset="853541.4122">15149 13531 1583,'-21'11'61,"-8"7"15,5 5 6,-3 3 13,18-3 22,8 0 8,5-3 8,2-2 9,3 1 5,3-1-36,8-3-21,2 2-16,-4-3-6,-1 3-13,-7 0-20,-1-2-4,-7 2-4,-4 1-8,-10 1-3,-1-3-4,-11 3 0,-10-4-8,-5-6-69,-4-4-105,-1-15-406,-6 6 0,10-9 0</inkml:trace>
  <inkml:trace contextRef="#ctx0" brushRef="#br0" timeOffset="853947.163">15720 13316 1501,'0'-7'166,"0"0"27,-3 1-2,2-2 4,1 6 9,0 11 5,-2 10 8,5 14 0,0 16 1,-3 14-119,4 9-45,-4 3-28,0-1 0,0-8-15,0-7-37,3-13-99,3-17-165,-2-9-327,5-11 0,3-7 0,6-11 0</inkml:trace>
  <inkml:trace contextRef="#ctx0" brushRef="#br0" timeOffset="854357.4876">15899 13635 2034,'0'0'83,"0"4"13,0 6 5,0 7 4,0 4 2,4 8 1,-1 5 0,0-5 0,0 0 1,1-10-39,-1-2-3,-1-7-4,-2-8-4,0-4 1,2-3-4,-4-11 2,4-7-1,0-8-6,4-7 2,5 3-9,4 4-33,5 5-8,-1 11-2,2 7-3,0 8 1,-1 6-4,-3 8 1,-1 6 6,-6 1-2,-1 6 0,-6 3-7,-1-1-18,-2-1-51,0-4-81,3-7-146,-2-3-303,4-4 0,8-8 0,9-4 0</inkml:trace>
  <inkml:trace contextRef="#ctx0" brushRef="#br0" timeOffset="854582.7754">16355 13572 1657,'-17'11'142,"-10"8"28,-5 8 9,-3 10 4,11 1 4,9 3 1,7 2-2,7-1 3,7-4-2,8-6-141,5-3-162,13-15-179,-4 0-285,5-11 0,4-6 0,-3-11 0</inkml:trace>
  <inkml:trace contextRef="#ctx0" brushRef="#br0" timeOffset="855378.0253">16456 13759 1962,'0'11'82,"0"6"4,5 4 5,1 4-2,6-2 5,2-2 3,4-7 13,1-3 8,-5-7 2,-1-4-71,2-6-25,-6-9-24,-6-4-14,3-6-13,-10-6-8,-7 0-1,4 2 4,-5 4 0,3 6-1,3 8 1,1 7 22,3 2 21,2 5 14,2 6 20,9 0 16,10 2 13,12 3-11,12-2-5,5 3 2,-1 4-2,-11-1-10,-13 3 0,-11 1-4,-8 1-5,-6-5-12,0-1-13,0-5-1,-3-2 2,0-6 3,-3-4 3,1-6 4,1-10-1,2-9 0,2-9 1,3-6 8,2 1 5,1 3-4,3 10-5,3 9-4,0 7-5,5 5-1,-1 8-2,-2 4-1,-1 6 0,-3 2-10,-2 5-6,-2 0-2,-3-4 1,-3-3 10,2-4 17,-2-6 5,2-1 2,2-7-1,9-7 1,3-7-2,5-5 0,1-8-5,-1 3-1,-1 5-21,-6 5-19,-7 12-6,-6 9-1,1 10-1,-2 10 0,0 7-1,0 5 1,1 2-25,2 0-34,2-4-49,3-9-161,0-13-375,1 3 0,1-10 0,4-4 0</inkml:trace>
  <inkml:trace contextRef="#ctx0" brushRef="#br0" timeOffset="855698.1431">17176 13699 2602,'0'-1'50,"0"-1"20,1-1 27,2 2 13,0-4 4,6 0 2,3-5 1,-3 2 3,-3-4 0,-2-2-36,-1 2-17,-6 3-19,-7 1-27,-3 1-14,-8 7-4,-9 0 0,-4 12 0,0 8-4,4 7 0,9 13 0,8 5-9,12 0-17,13-2-19,11-4-78,13-15-178,8-5-346,11-9 0,10-7 0</inkml:trace>
  <inkml:trace contextRef="#ctx0" brushRef="#br0" timeOffset="856077.6782">17696 13680 3455,'-3'-2'53,"2"1"5,-2-1 5,3 2 5,0 0 12,0 0 24,0 0 27,1 0 9,7 0 4,10 0-49,6-3 1,15 3-5,9-4-5,11-3-4,1 1-12,5 1-25,-2-4-23,-1 4-11,-11 3-5,-13-3-7,-10 5-6,-13-3-1,-9 3-14,-4-4-46,-1 3-42,-1-4-36,3-2-77,0 1-155,5-26-409,-5 21 0,0 2 0,-3-3 0</inkml:trace>
  <inkml:trace contextRef="#ctx0" brushRef="#br0" timeOffset="857004.311">18885 13114 1901,'-3'-9'116,"3"0"25,-1-1 4,-2-1-1,3 6 1,0 3 19,0 6 15,0 10 8,1 14 5,1 17-84,-1 17-30,5 14-26,-6 7-2,3 5 2,-3-2-2,0-9-29,0-13-40,0-14-88,8-16-150,-7-54-411,5 23 0,5-9 0,4-11 0</inkml:trace>
  <inkml:trace contextRef="#ctx0" brushRef="#br0" timeOffset="857431.2992">19015 13483 1648,'0'0'104,"0"3"17,0 5 15,0 8 6,1 0 5,3 12 2,1 1 3,0 0-1,-1-5 2,1-2-79,-2-5-16,0-8 11,-2-1-10,2-5-4,-3-6-5,0-7 1,0-8-5,0-14 1,2-10 1,4-5 3,4 1-5,10 4-27,0 13-2,7 11-4,-6 9 1,-4 6-1,-4 8 2,-1 7-1,-2 5-1,-4 6-4,2 9-6,0 1 1,-1 3-1,0-4 0,3 3-4,3-3-15,1-5-71,8-6-133,20-12-454,-15-3 0,10-8 0,4-8 0</inkml:trace>
  <inkml:trace contextRef="#ctx0" brushRef="#br0" timeOffset="857673.3014">19668 13344 2317,'-15'-3'93,"0"3"15,-9 0 17,-2 5 10,6 7 9,2 8 6,5 7 1,-1 10 2,8 0 2,3 4-76,3-3-19,2 1-20,4-7-50,1-6-88,11-6-80,11-13-118,7-5-329,2-5 0,2-10 0,-1-7 0</inkml:trace>
  <inkml:trace contextRef="#ctx0" brushRef="#br0" timeOffset="858547.2479">19739 13513 1972,'-2'2'107,"1"8"12,1 2 13,0 5 6,3 0 6,1 1 0,8-1 2,2-2 6,0-7 3,2-3-94,2-4-11,-5-7-12,-2-7-11,-4-6-4,-4-1-4,-6-10 0,-10 1 0,-5 2-5,-6 7-3,-5 6-3,2 8 0,2 6-1,11 6-7,6 4-13,5-5-24,8 4-10,8-4-5,18-2 0,9-1 0,13-5 1,6-3-3,-5 0-1,-14-1 3,-14 2 12,-11 0 32,-11 3 16,-1 4 7,0 3 4,-1 5 1,2 4 2,1 3 1,0 4 5,0 2 3,1-1 1,-3-3-10,1 0 0,-1-4 15,0-5 24,-3-6 1,0-1 0,0-9 1,0-3 0,0-13-2,0-5 1,1-11-2,8-1-4,3 1-17,7 6-24,4 7-3,8 11-1,-4 5 0,-2 7-1,-3 6 0,-5 8-3,-3 5 1,-7 3 0,-2 6-4,-4 3-4,-1-3 1,0-6 4,0-3 22,0-5 23,0-9 3,0-3 1,0-5 2,0-7 0,5-6 1,4-8-3,4-3-1,5 3-6,4-1-23,2 11-28,-8 10-5,-5 2 0,-4 12-5,-3 5-7,-4 6-10,7 6-13,-4 4-33,1 0-72,5-3-126,14-11-498,-14-1 0,4-6 0,3-8 0</inkml:trace>
  <inkml:trace contextRef="#ctx0" brushRef="#br0" timeOffset="858875.2247">20567 13425 2140,'0'0'112,"0"0"19,0 0 10,0 0 9,5 0 4,4 0 2,7 0 1,6-3 2,6-3-1,3-5-86,-4-3-42,-8-1-33,-10-3-17,-9 1-14,-6-2-3,-12 4-2,-4 4-1,-6 5-1,-9 4 4,-2 11 9,2 8 8,6 10 15,5 4 5,16 8-6,7 0-43,13-3-110,16-7-131,16-2-260,11-8 0,18-9 0,4-10 0</inkml:trace>
  <inkml:trace contextRef="#ctx0" brushRef="#br0" timeOffset="859116.2287">21228 13038 2132,'0'-4'77,"0"4"21,0 7 11,0 10 2,2 11 2,-1 15-1,4 9-4,-2 10-6,0 0-17,0 0-94,-2-1-56,-1-7-102,0-10-118,0-7-219,-3-14 0,-1-7 0,-7-12 0</inkml:trace>
  <inkml:trace contextRef="#ctx0" brushRef="#br0" timeOffset="859635.492">21076 13355 1113,'0'0'72,"5"0"17,5 0 17,16 0 17,8 0 7,20-2 3,8-1 0,1-1 1,-10-1 1,-12 0-53,-23 1-9,-8 1-11,-17 2-8,-5-1-12,-11 2 11,-4 2 17,-7 2 26,1 5 12,-4 5 5,10 4 3,8 10-2,4-3-3,5 4-9,7-3-4,3-4-15,7-5-19,-1-3-18,12-11-11,0-1-4,7-7-2,5-4-7,-1-11-4,-3 0 3,-2-6-3,-11 4 1,-7 3-9,-3 5-8,-3 7-2,-1 6-1,1 4-1,1 6 2,3 9-3,1 3-5,6 8-6,8 3-8,7-3-28,8-3-62,4-6-108,1-14-465,-4-2 0,-6-8 0,-8-11 0</inkml:trace>
  <inkml:trace contextRef="#ctx0" brushRef="#br0" timeOffset="859870.6951">21547 13255 2593,'-3'-4'102,"0"-1"4,2 2 19,-4-1 8,11 4 6,3 7 2,14 3 1,10 5 1,17 4-1,13 3-94,7-1-18,0-1-28,-5-3-78,-16-7-123,-10-3-153,-16-3-291,-16-4 0,-5-2 0,-10-5 0</inkml:trace>
  <inkml:trace contextRef="#ctx0" brushRef="#br0" timeOffset="860074.2513">21782 13209 2036,'-21'8'144,"-11"5"10,-7 11 5,-10 12 2,8 6-2,7 10 0,6 4-2,9-2-25,5-3-84,10-10-313,2-5-343,2-9 0,2-15 0,5-7 0</inkml:trace>
  <inkml:trace contextRef="#ctx0" brushRef="#br0" timeOffset="860237.4614">22066 13396 2030,'0'-18'-406,"0"12"0,0-1 0</inkml:trace>
  <inkml:trace contextRef="#ctx0" brushRef="#br0" timeOffset="917450.4512">10645 14766 1967,'0'-3'39,"0"0"-3,0 0 10,-2 0 51,4 6 37,-2 11 16,0 17 16,-2 17 19,4 26 17,-2 22-28,3 29 3,-3 18 12,1 17-1,1 17-42,-2 6-33,-6 9-8,-3-1-4,0 0-12,1-4-9,-5-1-4,10-12-1,0-4-9,3-11-7,-3-6-9,6-15-5,-6-8-7,0-14-15,-2-16-23,0-16-48,1-19-54,0-22-83,2-22-123,4-26-167,-2-17-264,0-19 0,1-25 0,2-4 0</inkml:trace>
  <inkml:trace contextRef="#ctx0" brushRef="#br0" timeOffset="926199.3499">13633 14973 1283,'0'0'129,"0"0"26,0-2 22,2 0 16,-2 0 13,0 0 15,0-1 10,0 3 5,0 0 1,0-3-83,0 3-46,0 0-27,0 0-20,-2 0-14,2 6-6,-1 3 1,1 8 5,0 11 3,-3 12 5,3 6 4,3 11 6,-3 6-1,1 0 1,2-1-4,1-4-5,0-7-16,0-6-16,-1-11-2,-1-7-1,-1-10 2,1-8-2,-2-9 2,-2-12-2,-2-12 0,-3-15-3,-1-19-5,-1-12 1,-3-6-7,6-2-4,0 6-9,0 7-2,3 9-1,0 10 1,3 6 0,3 8 2,6 4 3,7 3-2,4 3 3,10-1-1,5 7 2,2 0-1,-2 6-1,-8 6 0,-4 3 0,-5 6 2,-9 5 2,-5 6 3,-1 4-1,-6 9 1,-4 0 0,-6 4 3,-4-3 0,-3-1-1,-4-4-5,3-7-20,1-3-36,7-3-66,3-7-116,7-5-548,2 0 0,1-3 0,1 3 0</inkml:trace>
  <inkml:trace contextRef="#ctx0" brushRef="#br0" timeOffset="926574.252">13876 15229 888,'6'25'104,"1"7"10,-1 5 16,-1 9 22,-4-7 12,1-6 8,-2-4 10,0-7 13,1-6 26,1-6-61,-2-4-8,0-4-10,0-2-14,-2-7-20,-1-8-13,-3-6 0,-3-7 13,5-1 6,-2-2-9,3 6-12,3 6-3,0 4 4,6 4 0,4 2 0,7 2-6,10 1-21,9-2-61,7 3-94,6-8-221,-4-20-442,-9 22 0,-8-2 0,-4 5 0</inkml:trace>
  <inkml:trace contextRef="#ctx0" brushRef="#br0" timeOffset="926792.172">14288 15232 1952,'0'8'103,"1"9"14,-1 5 6,0 7 2,0 5 1,0 6 0,0-2-4,0 1-26,3-3-104,10-11-568,-10 0 0,7-12 0,1-9 0</inkml:trace>
  <inkml:trace contextRef="#ctx0" brushRef="#br0" timeOffset="927131.2215">14458 15291 1912,'3'4'139,"4"6"21,3 7 7,2 6 4,3-2 0,-2 8 3,5 1 2,-3-9 6,-3 3 18,0-10-95,-2-4-7,0-7-13,-4-3-3,2-9-3,2-4 2,-3-9-4,1-7-6,-3-8-17,-1 1-34,-2 3-40,-1 6-124,-1 8-103,11 5-171,-2 8-257,5 9 0,5-1 0</inkml:trace>
  <inkml:trace contextRef="#ctx0" brushRef="#br0" timeOffset="927545.2877">15004 15277 1974,'-15'2'163,"-9"7"27,-9 1 16,-6 7 7,7 5 1,-1 2 2,12 1 2,8 2 0,8 1 4,4-1-123,4-4-39,8-3-24,2-3-12,4-8-1,3-5 3,3-4 0,-1-5 2,-2-8-3,0-5 0,-8-1-1,1-8-1,-7 4-6,-4 0-11,-2 7-24,1 5-3,-2 7 0,1 8-3,1 5 2,-1 7-3,0 6 1,0 3-2,5 4-11,-1 2-37,7-1-41,2-6-102,10-5-137,-2-10-305,-6-4 0,4-6 0,4-9 0</inkml:trace>
  <inkml:trace contextRef="#ctx0" brushRef="#br0" timeOffset="927842.0834">15173 14959 2229,'-2'-6'89,"2"-2"10,-1 7 25,1-2 23,0 12 19,4 17 6,2 17 4,8 12 1,-2 16 4,2 3-90,-4 2 1,-4-5-10,-3-4-24,-1-9-26,-4-8-23,2-11-27,0-10-25,2-9-114,-2-15-207,0-5-304,-2-11 0,-1-12 0,-3-9 0</inkml:trace>
  <inkml:trace contextRef="#ctx0" brushRef="#br0" timeOffset="928206.3568">15116 15409 1448,'0'0'92,"-2"0"28,2 0 20,-1 0 18,2 0 17,4 0 11,7 0 5,13 0 3,13-1 3,12-5-55,7-1-34,4-5-28,-3-2-21,-9-4-23,-11 3-19,-14 1-16,-14 1-9,-3 4-2,-7 0-4,-10 2 4,-3-1 1,-4 2 6,-4 3 6,-1 2 14,1 5 7,1 10 8,5 9 7,3 7 0,6 9-1,3 5-9,9 2-45,13-1-106,18-11-172,5 0-321,14-10 0,5-9 0,1-10 0</inkml:trace>
  <inkml:trace contextRef="#ctx0" brushRef="#br0" timeOffset="932569.1217">16223 14650 1401,'4'0'11,"-4"0"18,0 0 27,0 0 37,0 0 31,0 4 28,0 4 24,0 2 15,0 9 21,0 5 7,2 10 9,-2 8-3,0 15-19,3 8-25,0 15-23,2 7-20,1 16-18,1 8-10,-2 12-13,1 8-9,-3 4-3,0 1 1,-2-1 0,2 1 2,2-1-2,0 1 0,0 1 0,1 1 3,0-2-4,-1-3-1,1-5-5,3-2-11,-5-8-6,6-4-7,-4-8-2,4-9-1,-4-5 2,-1-9-1,1-12-1,0-9-3,1-7-3,1-9-1,-5-8-3,1-7-3,-4-3-4,3-4-3,-3-7-9,0 0-6,0-2 0,0-3 1,0-1-1,0-5 0,0-2-1,-3-3-1,2-1-1,-2 0-3,0 0 0,1-1 2,1 1-2,1 0-5,0 0-2,0 0-5,0-2 0,0 2-3,0 0 0,0 0 0,0 0 0,0 0-3,0 0 0,0 0 0,0 0 2,-2 0 1,2 0-2,-2 0-1,1 0-14,1 0-14,0 0-18,0 0-31,-3 0-50,0-2-72,2-4-92,-1-9-184,1-19-463,2 2 0,-1-10 0,6-11 0</inkml:trace>
  <inkml:trace contextRef="#ctx0" brushRef="#br0" timeOffset="938367.4041">17382 14959 1561,'0'0'-5,"0"0"1,0 0 1,0 0 3,0 3 11,0 1 13,0 0 12,0 0 12,0 1 18,0-2 20,0-1 10,0-1 8,0 1 8,0-1 6,0 1 1,0-1 2,0-1 9,0 0 11,0 0 8,0 0 6,0 0 3,0 0-5,0 0-7,0 0-3,0 0-7,0 0-10,0 0-18,0 0-24,0 0-27,0 0-24,0 0-13,0 0-7,0 0-5,0 0-2,0 2-4,0 3-2,0 5-2,0 4 4,0 9 6,0 6 15,1 9 11,2 7 3,3 6 5,4 0 0,1-2-2,0-2-3,-3-9 1,0-9-2,-5-10 47,2-6 42,-3-9-4,1-3 0,1-7 1,-1-10-3,0-2-2,0-11-2,0-7-7,-3-7-14,-3-6-58,0-6-56,3-2-9,-3 0-4,2 9-7,-1 14-4,4 10 4,2 13 2,6 11 8,3 8 14,5 4 7,1 8 5,2 1 1,3 7 2,0 1 7,2 3 5,1 0-1,2 4 0,-2-1-2,-3-2-2,-2-5-2,-6-6 4,-2-5 4,-4-9 4,0-4 2,-1-7 1,0-6-2,-3-9-1,0-7-4,-2-11-13,-4-10-24,1-1-15,-2-10-12,1 4-9,-7 4-17,4 9-44,0 12-104,3 11-68,0 8-99,0 4-126,0 7-243,0 4 0,3 0 0,3 2 0</inkml:trace>
  <inkml:trace contextRef="#ctx0" brushRef="#br0" timeOffset="938821.9445">18236 14926 2097,'-17'0'116,"-6"0"13,-4 2 11,-6 3 1,9 6 8,3 4 7,4 8 7,10-1 7,2 3 5,5 3-96,2-5-16,4 5-11,4-4-10,4-4-1,7-4-5,4-2-5,-2-5-8,4 0-8,-4-1-3,-4 0-2,-5 4-3,-7 1 0,-4 7 1,-3 5-2,-6 1 0,-6 4-2,-7-2 2,-4 0 1,-1-2-2,-5-9 1,1-9 1,-2-3-4,-1-8-11,3-7-56,5-9-122,10-8-140,-1-26-339,10 22 0,2-1 0,10 0 0</inkml:trace>
  <inkml:trace contextRef="#ctx0" brushRef="#br0" timeOffset="939260.1341">18523 14945 1803,'-8'0'127,"-7"0"16,-6 0 12,-8 5 9,-1 1 5,-5 7 8,5 6 1,5 8 3,9-1 4,6 4-99,9 3-22,2-3-13,10-2-9,2 0-5,7-5-3,7-3-6,5-3-2,-1-2-2,4-4-6,-9-1-4,-4-2-4,-6 1-1,-9-1-2,-4 3-2,-3 1-3,-3 3 1,-7-2 3,-4 5-2,-7-1 2,-5-1 2,-4-3 2,-1-3-3,1-5-12,3-5-37,5-4-70,10-3-146,18-7-415,-6 3 0,7-3 0,7-2 0</inkml:trace>
  <inkml:trace contextRef="#ctx0" brushRef="#br0" timeOffset="939960.2176">18960 14880 1822,'0'-5'97,"-4"-1"11,0 1 4,-12 2 4,-3 0 3,-13 3 1,-1 0 4,-8 4 2,1 3 0,4 1-80,1 5-16,7 1-10,7-5 0,5 1-1,10-5 4,3 0 3,3-5-2,0 3 0,-1-2 6,1 1 6,0 4 8,0 4 13,-3 1 11,6 6 9,-3 4 6,3 5 1,1 9 3,2 6 11,1 7 8,3 5 2,-6 2 0,-1 1-1,-1-1-6,-4-6-2,-1-6-1,2-8 2,-1-11 12,1-5 11,-3-10-13,4-6-7,0-6-10,0-8-11,-3-8-7,0-6-8,-1-6-13,-2-2-7,0 4-18,-1 3-23,3 9 1,0 5-8,3 1 0,1 7-4,0 2-1,3 0 4,9 1-1,8-3 0,10 1 0,15-3-6,5-2-13,1-2-14,0 3-38,-12 0-74,-11 2-98,-10 1-98,-10-2-152,-8-27-324,-8 29 0,-10 0 0,-9-1 0</inkml:trace>
  <inkml:trace contextRef="#ctx0" brushRef="#br0" timeOffset="942706.6524">19436 15093 201,'-3'-2'10,"2"1"0,-6 1 0,1 0 1,-1 0 7,3 0 24,0 0 23,3 0 16,1 0 19,0 0 13,0 0 22,-3 0 12,0 0 6,0 1 3,0 1-7,1-1-23,2 0-23,0-1-14,0 0-14,0 2-14,0-2-16,0 0-11,0 0 16,0 3 8,2-3 6,5 2 6,6-2 1,8 2 2,6-2-5,3-4-6,1 4-5,-1-3-1,-3 1-23,-3-2-15,-7 3-14,-4-2-32,-3 2-39,-3 1-65,-2-6-62,0 5-45,0-4-152,1 4 0,-6-1 0,3 5 0</inkml:trace>
  <inkml:trace contextRef="#ctx0" brushRef="#br0" timeOffset="943128.0402">19403 15275 429,'-2'1'79,"-1"0"39,2 1 48,-1 3 44,2-1 19,0-2 9,2-1 6,-2-1 3,4-1 6,7-3-47,5-3-20,8 2-32,8-4-45,3-1-39,4 0-16,4 3-11,-3 1-4,-6 2-4,-1 1-5,-9 3-11,-6 0-13,-5 0-22,-7 0-22,-5 0-29,-1 0-38,3-2-50,-6-1-56,3-2-48,3-1-34,-3 4-111,0-1 0,-3 3 0</inkml:trace>
  <inkml:trace contextRef="#ctx0" brushRef="#br0" timeOffset="959098.2841">20649 14027 177,'0'-2'40,"0"-2"12,0 1 16,0 1 17,0 0 21,0 2 20,0 0 20,0 0 19,0 0 14,0-2-23,0 2-4,0 0-9,0 0-7,0 0-6,0 0-3,-6 2 5,-6 0-3,-8 5-10,-10 2-1,-11-3 8,-4 3 8,-1-1 14,-9-1 1,3 0-7,-2 0-17,5-4-23,8 5-17,9-4-6,12-4-11,8 2-11,9 1-10,0-3-11,6 0-9,-3 0-3,0 0 0,0 0 0,0 0-1,0 0-4,0 0-2,0 0-2,0 2-3,0 0-3,0 3-1,0 2 0,-3 4 0,0 3-2,-3 0 1,1 3 1,-2 3 2,1 1-2,-3 3 1,0 1-1,-1-1 0,0-2 1,3-1-3,4-4-1,1-7 0,2 0 1,2-5 9,2 0 5,12-2 2,5 1-1,7-3-1,11 1-3,3-1 5,1 0 1,0 1 2,1 1-3,-2 2-10,-6 2-6,-4 3-3,-5 4 0,-5 4-1,-8 0 4,-4 4-6,-3 0 5,-6-1 0,-2 0 3,-4 0 4,-7 0 3,-5-2 2,-7 2 1,-4 0 4,-8-4-1,-2-1 2,-1-3-3,-8-5-2,6-4-2,4-4-5,10 0-7,7-7-25,13 1-40,2-1-71,5 1-73,6-5-135,3-1-418,2 7 0,5-4 0,5-6 0</inkml:trace>
  <inkml:trace contextRef="#ctx0" brushRef="#br0" timeOffset="960659.4494">20998 13803 1399,'0'-2'83,"1"0"39,-1-1 31,3 0 20,-3 1 9,2 2 3,-2 0 2,2-1-2,-4 1 11,2 0-23,2 6-13,1 3-20,0 11-21,1 17 5,-1 13 13,-3 17 6,4 12 3,-8 7 4,-2 3-9,0 1-26,-2-5-17,-2-9-17,1-10-9,-2-9-24,5-10-23,-2-10-8,4-10-5,1-8-2,2-7-14,-1-4-44,1-5-55,2 1-68,-1-2-139,13-5-518,-9 3 0,-1-3 0</inkml:trace>
  <inkml:trace contextRef="#ctx0" brushRef="#br0" timeOffset="960968.0788">21121 14596 1532,'0'0'108,"0"0"36,0 3 28,0 2 24,0 2 12,-1 6 9,1 5 5,-2-1 10,1 6 7,1-5-71,1-3-27,1-1-31,2-6-24,2-5-21,5-1-11,4-5-11,-3-5-5,3-5-27,-6-6-27,-3-6-39,-3-4-45,-9-5-66,-1-1-102,8-5-408,-25 11 0,-7 2 0,-3 6 0</inkml:trace>
  <inkml:trace contextRef="#ctx0" brushRef="#br0" timeOffset="961417.1101">20736 13970 1715,'0'5'121,"0"4"33,0 4 18,0 4 9,0-4 14,3 1 11,0-1 16,8-6 12,2-4 3,7-3-90,1-3-25,2-6-33,-3-2-18,-3-3-8,-7 1-12,-6-1-9,-4 0-14,-7 0-9,-7 7-1,-2 0-3,-6 1 1,-5 6-6,1 0 2,4 0 0,4 0-2,0 5-13,9-5-22,5 3-34,1-3-44,3 2-53,0-2-145,0-14-402,0 14 0,3 0 0</inkml:trace>
  <inkml:trace contextRef="#ctx0" brushRef="#br0" timeOffset="965285.1357">21803 13890 537,'0'-3'71,"-3"1"17,3 2 28,0 0 32,0 0 27,0 0 25,0 0 23,0 0 16,0 0 5,0 0-50,0 0-17,0 0-17,0 0-29,0 0-33,0 0-30,0 0-22,0 5-23,0 0-8,3 9 4,3 13 18,5 12 14,1 13 2,3 17 2,-6 5 6,-2 6 2,-4-2-2,-1-9 0,-2-11-6,0-8-9,0-12-21,0-8-17,0-10-15,0-6-21,0-5-89,2-7-127,6-7-386,-5-1 0,-1 0 0,-2-3 0</inkml:trace>
  <inkml:trace contextRef="#ctx0" brushRef="#br0" timeOffset="965768.8602">21672 14277 305,'-8'0'65,"-3"0"26,-1 0 28,-2 0 33,8 0 27,2-1 26,0-2 13,4 2 7,0-3 4,0-2-35,4 2-25,0-1-23,9-2-25,3 5-31,6-2-24,5 2-22,3-3-13,6-2-6,2 3-5,2-4 0,1-2-2,2-1-4,-3 0-10,-2-1-30,-7 1-51,-4 3-58,-7-2-77,10 1-248,-21 6 0,-4-1 0</inkml:trace>
  <inkml:trace contextRef="#ctx0" brushRef="#br0" timeOffset="966585.8182">22516 13936 782,'0'-2'42,"3"1"18,-3 1 18,0-2 5,0 2-1,0 0 0,0 0 26,0 5 23,0 5 27,0 7-14,0 14-6,0 8-14,0 12-14,3 2-3,0-2 5,4 0 5,3-4-22,-3-8-21,3-5-24,-1-9-15,-4-4-4,0-6-5,-2-6 1,-1-1 1,-2-6-25,0-2-52,1-2-62,2-8-68,3-8-98,-3 0-165,6-1 0,3-2 0,-3 2 0</inkml:trace>
  <inkml:trace contextRef="#ctx0" brushRef="#br0" timeOffset="967038.3367">22789 13968 795,'-9'0'40,"1"0"30,-2 1 36,-2 5 41,3 2 27,3 7 17,-1 8 5,6 6 3,-1 5 1,4 2-15,-1 3-23,9-3-26,6-5-35,2-4-36,6-10-24,2-10-12,-2-2-5,-3-11 0,0-5 0,-7-8 1,-2-1-1,-8-11-4,-4 0 2,-7-3-4,-8 0-4,-4 4-2,-5 2-4,-3 6-2,3 7-12,3 6-25,9 4-41,5 2-59,4 1-53,3 0-49,7-3-247,2 2 0,6 3 0,4-3 0</inkml:trace>
  <inkml:trace contextRef="#ctx0" brushRef="#br0" timeOffset="967335.3633">23154 13666 1151,'0'-2'35,"0"2"7,0 2 14,3 4 14,-3 9 15,0 11 5,0 11 4,0 12 12,0 10 8,0 5-29,0 3-2,0 3-9,-3-4-13,3-3-14,0-7-18,0-4-26,0-14-46,3-7-88,3-16-279,2 0 0,7-7 0,0-8 0</inkml:trace>
  <inkml:trace contextRef="#ctx0" brushRef="#br0" timeOffset="967527.031">23296 14376 1317,'0'3'56,"-1"-3"10,1 4 13,-2 1 6,5-2 1,-3 1 4,0 1 11,0-4 3,0 1 1,7-2-47,-2-5-34,4-5-45,0-6-84,11-9-304,-16-2 0,-7-7 0</inkml:trace>
  <inkml:trace contextRef="#ctx0" brushRef="#br0" timeOffset="967838.8918">22877 13833 1448,'-3'-2'110,"-4"2"25,3 0 11,-3 2 7,4 2 5,2 4 1,-1 1 3,4 0 7,1-1 6,2-6-64,-1-1-39,6-1-21,-1-3-12,-2-2-7,-3-2-2,-4-4-9,0-3-22,-1 0-41,-9 2-67,-3 3-146,-10 6-297,-7 5 0,-10 3 0,-2 2 0</inkml:trace>
  <inkml:trace contextRef="#ctx0" brushRef="#br0" timeOffset="1.13468E6">19293 14729 948,'0'-7'90,"0"-1"30,0-2 37,0-3 18,0 4 17,0-1 29,0 2 20,0 0 17,0-1 11,-3-1-52,0-1-21,-1-2-26,-3-3-29,-3-2-14,-7 0-11,1-5-25,-10-1-19,-9-4-13,-3 1-5,-11 1 2,-8 0-2,-5 2-1,-5 3-6,-5-1-2,-5 2-6,-1 1-3,-5 2-1,-2 0-3,0 3-5,-4 0-11,3 5-6,-1 4-1,4 2-2,3 3-6,5 4 2,-2 4-1,-1 6 0,0 8-1,-3 5 1,-4 6 3,1 8-3,6 3 0,-2 4 1,6 5 4,9 1 7,7 4-4,2 2 3,10 3 0,6 4 3,7 2 0,3 3 6,5 6 1,1 1 6,2 2-2,1 1-4,2 8 4,2 3 2,4 2-1,7-2 1,4-2-3,13 1-2,11-10 3,9-2 0,8-5 4,12-1-1,7-7 2,3 1 0,5-8 0,10-9-3,12-8 4,13-10-5,16-17-2,13-9-5,6-16-1,8-11 0,6-11 0,4-8-2,-2-6 1,0-6-1,-7-6-1,-3-1-1,-7-5-1,-7-1-1,-2-8-4,-8-2-3,-11-7 0,-9-3-2,-16 1-2,-11 4 2,-14 0-3,-17 3 5,-12 1-7,-15 0 0,-8-4 1,-10-1 1,-6 2-2,-6 3 0,-9 5 1,-8 10 0,-7 7 4,-10 5-6,-6 8 5,-3 5 2,-4 4 0,-4 5-2,1 6 0,1 3 0,-2 5 1,6 5-4,4 2-2,-1 3 2,3 0-1,2 7 0,-3 2 1,0 1 2,-2 6-2,3 2 1,1 4-3,2 1 2,5 1-1,3-1 0,6 0 0,5-2 0,9 0 1,2-4-2,10 0 0,2-6-1,5 0 1,3-4-3,3 1 2,0-6 1,0 0 1,0 3 0,0-1-1,0-2 2,0 0 3,0 0 0,0 0 0,-3 0 2,3 0-1,0 0-2,0 0-2,0 0-1,0 0 3,0 0-2,0 0-3,0 0 2,0 0-1,0 0 4,0 0-5,0 0 3,0 0 0,0 0 2,0 0-3,0 0 4,0 0 1,0 0 0,0 0 4,0 0-1,0 0 5,0 0 0,0 0 0,0 0-1,0 0 1,0 0-5,0 0 1,0 0-4,0 0-2,0 0 0,0 0-3,0 0-1,0 0 1,0 0 0,0 0 0,0 0 0,0 0-1,0 0 1,0 0 0,0 0 0,0 0-3,0 0 0,0 0-3,0 0-3,0 0-6,0 0-11,0 0-19,0 0-47,0 0-73,0 0-111,3 0-132,-3-5-491,3 10 0,1-1 0,4 3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3:08:07.049"/>
    </inkml:context>
    <inkml:brush xml:id="br0">
      <inkml:brushProperty name="width" value="0.05292" units="cm"/>
      <inkml:brushProperty name="height" value="0.05292" units="cm"/>
      <inkml:brushProperty name="color" value="#FF0000"/>
    </inkml:brush>
  </inkml:definitions>
  <inkml:trace contextRef="#ctx0" brushRef="#br0">23482 8231 1756,'-4'-8'110,"-2"3"13,-3-5 16,-6 1 16,1 1 10,-4 4 13,-1 3 13,-7 0 16,-2 3 12,-9 4-73,-8 6-22,-3 6-5,-5 9-7,-2 9-9,2 6-3,11 5-1,4 9-9,8 3-8,11 3-5,10 1 14,2-2 2,7-2-1,11-4-1,7-2 1,11-7-4,2-10-2,8-2-2,2-11-2,1-9-5,3-10-19,0-4-9,2-7-9,1-15-5,-4-9-16,-3-5-10,-5-10-14,-9-1-3,-7 1-6,-9 1-2,-8 3-6,-1 1 0,-4 7-1,-8-2-13,2 0 4,-5 4-1,-4-3 0,2 3-5,0 7-9,6 3-20,5 5-31,-4 6-33,4 3-37,-2 3-46,1 3-92,-3-3-104,1-3-321,1 8 0,3 0 0,2 0 0</inkml:trace>
  <inkml:trace contextRef="#ctx0" brushRef="#br0" timeOffset="702.4984">23941 8545 900,'-7'0'133,"-2"0"36,-5 0 30,-1 0 28,2 2 22,2-1 14,5-1 13,6 2 10,0 0 40,3 1-68,15 0-10,8 3-14,19-3-15,21 1-16,23-4-20,19 0-8,14-6-15,9 2-7,6-2-39,-11-6-30,-8 0-23,-19-1-21,-18 1-17,-22 1-9,-21 2-10,-16 4-7,-16 1-3,-4 2-41,-2 0-61,-2 2-54,2-1-105,8-1-234,-7-1-320,1-1 0,4-6 0,7-4 0</inkml:trace>
  <inkml:trace contextRef="#ctx0" brushRef="#br0" timeOffset="1416.4164">26366 8045 1540,'0'-3'145,"0"1"18,-8-3 5,-2 2 0,-13-1 2,-8 2 6,-9 2 9,-3-2 3,1 4 2,1 0-117,-1 2-24,1 2-18,0 3-2,-5 0 7,-1 2 7,-1 3-1,7-5-3,8 5-2,9-2 1,11-2 6,8 0 8,5 2 8,6 2 3,5 3 3,1 3 0,4 3 1,-2 5-1,-3 2 3,-6 5-2,-2 2-9,-3 0-10,-4-2-6,0-2-7,2-1-9,1-11-3,-1-2 9,9-3 10,9-9 2,15-6 2,14 1 5,11-2 1,8 0-1,-6 5-2,-7 6 0,-12 3-2,-10 7-14,-13 5-11,-11 6 3,-4 1 1,-10 6 6,-13 2 12,-7-1 18,-9 0 21,-13 2 13,-7-3 5,-7-3-2,0-3-2,-3-4-12,11-3-13,12-8-38,14-4-77,17-7-140,11-5-215,12-30-624,10 18 0,21-9 0,20-10 0</inkml:trace>
  <inkml:trace contextRef="#ctx0" brushRef="#br0" timeOffset="2644.4566">29607 7897 775,'0'-6'118,"-3"0"47,3-1 40,-3-1 37,3 3 29,0 0 22,0 4 15,-3-2 7,3 3 4,0-3-84,0 3-37,0 0-39,0 0-25,0 12-11,0 8-1,3 19-4,0 17-10,2 15-3,2 11-2,2 4-3,-6-4 5,3-7-4,-6-8-21,0-15-24,0-14-30,0-10-27,0-8-34,2-10-89,3-5-162,17-19-601,-6-4 0,4-15 0,13-12 0</inkml:trace>
  <inkml:trace contextRef="#ctx0" brushRef="#br0" timeOffset="3661.6084">29983 8130 2098,'-6'0'93,"-6"6"23,-3 5 17,-4 5 13,1 6 10,4 8 6,8 3 5,6-1 8,9-4 5,7-4-68,9-5-17,5-6-22,7-9-17,1-3-10,-2-5-8,-3-5-7,-9-8-7,-10-5-17,-5-9-10,-11-5-12,-9-7-3,-8-5-1,-5 2-1,-1 5-1,-1 4 4,5 8 3,12 13-7,3 3 12,12 3 5,12 3 10,11 0 1,8 3 1,16 1 2,1 2 1,2 8-5,-8 4-3,-7 3 11,-11 5 0,-11 5 4,-13 5 0,-3 0 4,-3 3-1,-3 1 0,0-1-1,3 0 1,-3-6 0,3-2-1,-3-5 1,6-5 4,-3-6 1,9-5-5,5-3-1,6-7-2,8-7-1,2-6-4,-4-9-14,-7-12-6,-10-1-2,-6-2-11,-9 1-4,-10 6-1,-6 7-3,-5 5 0,-9 5 2,-3 6 3,6 4 13,9 2 11,6 2 2,13 0 1,1 0 2,16 1 1,12-2 3,15 2 2,15 1 1,16 1 1,4 3 0,-1 4-4,-10 2-4,-13 6 3,-17 2 5,-10 6 4,-14-2 13,-8 10 7,-6 1 6,-8 2 5,-2 5-1,0 2 3,3-1 4,0-6 2,8-2 10,5-9 10,11-8-5,6-7-7,9-2-4,9-11-5,9-1-2,1-11-1,-6-4-2,-7-10-15,-13-6-27,-11-1-29,-11-2-23,-8 8-37,-2 7-42,-9 11-64,4 11-98,2 3-160,0-9-336,6 12 0,8-3 0,8 2 0</inkml:trace>
  <inkml:trace contextRef="#ctx0" brushRef="#br0" timeOffset="4785.3604">31643 7907 1855,'-15'21'111,"-7"5"7,-5 11 5,-2 4 6,11-3 5,8-4 10,8-5 8,14-4 3,3-6 6,1-7-96,7-6-8,0-2-7,2-8-3,-4-5-6,-1-7-7,-2-6-15,-10-10-13,-5-6-3,-2-5-5,-7 4-4,-8 3-2,-4 7 2,2 1-1,-4 12 4,4 3 9,10 2 4,3 4 7,6-3-3,7 0-1,13-5 3,13 1 1,9 3-1,4 0 0,1 8-4,-8 5-7,-12 4 5,-13 7 3,-4 4 8,-8 5 6,-3 7 3,-2 0 3,0 5-1,-2-2 0,1 1 2,-1-3 0,2-1 0,-2-3-2,2-6-5,4-2-2,2-7 0,3-5-4,7-4 0,8-3 0,5-9-3,2-8-3,-5-6-6,-2-9-10,-14-9-7,-3-7-3,-14 1-7,-9 0-2,-5 5-2,-6 11-1,-7 4-1,-1 9 2,6 6 5,5 4 8,6 3 12,10 1 3,4 0 1,8 5 2,7-4 5,13 2 0,12-2 2,15 1 1,11 0 0,0 3-2,-4 1-4,-12 6-2,-13 3 1,-12 4 1,-14 6 2,-4 6 1,-3 7 1,-1 3 3,1 4 5,0 4 2,1-5 6,4-5 8,7-6 14,3-5 13,6-9 8,8-5 0,1-6 1,4-7-5,7-7-6,1-7-5,2-9-7,-8-9-16,-6-6-17,-14-2-15,-6 3-8,-13 5-5,-11 7 0,-9 8 1,-8 6 1,-16 4 2,-10 5 0,-2 2 8,2 1 1,6 3-2,13 0-21,11 0-36,9 0-43,8 3-61,5-2-93,2 2-130,-3-6-384,0 10 0,-1 1 0,-4 2 0</inkml:trace>
  <inkml:trace contextRef="#ctx0" brushRef="#br0" timeOffset="6665.7045">23637 10464 1257,'0'0'154,"2"0"21,-2-3 11,1 3 22,-1-3 19,2 1 9,-2 0 5,0 0 1,0 2-1,0 0-109,0 0-43,0 0-21,1 0-10,-1 0-20,0 0-18,0 0-4,0 0 0,0 0 4,0 0 8,0 0 6,0-1 8,0 1 4,0 0 2,0 0 0,0-2 3,0 2 2,0 0-3,0 0-3,0 0-6,0 0-9,0 0-8,0 0 0,0 0-2,0 0 4,0 0 0,0 0-2,0 0-1,0 0-2,0 0 0,0 0 3,0 0 0,0 0 0,0-2 0,0 2 1,0 0 1,0 0 2,0 0 4,0 0 4,0 0 2,0 0-2,2 0 2,-2 0-4,0 0-2,0 0-6,0 0-8,0 0-6,0 0-6,0 0-6,0 0-2,0 0-1,0 0-1,0 0 1,0 0 1,0 0-2,0 0 0,0 0 2,0 0 4,0 0 3,-2 0 5,-2 5 7,-5 1 18,-3 5 17,-10 7 23,-13 7 13,-11 11 8,-9 12 7,-10 10 1,0 10-1,7 8 1,17 4-8,20 2-14,14 0-19,22 1-23,13-4-7,11-2-8,6-8-4,5-9 0,1-11 2,-7-16 9,-1-11 1,-11-14-4,1-10 0,-3-12 10,-4-12-10,-1-6 6,-6-9-9,-8-6 3,-4 5-3,-11 2-15,-13 12 1,-13 9-10,-16 10-19,-20 9-28,-9 9-19,-3 7-34,8 2-40,16 6-91,24-3-56,18-1-120,21-11-189,15-1-299,17-8 0,16-11 0,23-7 0</inkml:trace>
  <inkml:trace contextRef="#ctx0" brushRef="#br0" timeOffset="7030.7617">24136 11090 2396,'-16'0'150,"-8"3"42,-3-2 47,-1 2 31,8-2 23,11 2 14,3-1 10,6 0 23,6-2 20,11 0-99,16-4-37,21 0-37,24-4-45,17-2-35,13-2-21,6 1-12,-8 4-12,-11-2-22,-17 4-28,-26 2-35,-22 1-13,-14 2-18,-13-2-34,-3 4-60,0-4-76,0 2-92,0-3-151,0-11-473,0 10 0,2-4 0,2-4 0</inkml:trace>
  <inkml:trace contextRef="#ctx0" brushRef="#br0" timeOffset="8380.4876">25971 10487 1270,'0'0'128,"0"0"45,0 0 24,0 0 0,0 0-4,0 0 21,0 3 29,0 12 18,0 13 9,0 17-70,0 16-40,0 11-36,0 9-19,0-2 2,0-4 6,3-8-21,-3-12-27,3-9-21,-1-14-18,-1-9-24,1-9-73,1-11-159,21-9-546,-10-6 0,8-14 0,21-11 0</inkml:trace>
  <inkml:trace contextRef="#ctx0" brushRef="#br0" timeOffset="8777.7708">26572 10573 2237,'-35'-1'79,"-12"-1"26,-16 5 19,-10 6 11,14 10 9,18 8 8,14 7 3,18 7 7,17 0 3,20 0-46,15-2-29,11-8-24,11-1-17,2-5-8,-5-2-8,-8 2 0,-14 2 10,-20 2 16,-12 6 13,-13 1 6,-13 1 7,-11 2 6,-5-3 7,-7-4-1,-1-6 0,0-3-6,0-8-12,7-4-58,8-5-77,6-5-91,15-6-258,3-4-433,6-6 0,12-6 0,11-7 0</inkml:trace>
  <inkml:trace contextRef="#ctx0" brushRef="#br0" timeOffset="9629.654">30259 10132 1080,'0'0'87,"-2"0"20,-4 0 31,-6 0 39,-3-2 29,-9-3 21,-8 4 15,-4-2 14,-9 6 11,-7 3-57,-6 2-19,-8 10-20,0 7-28,4 1-35,8 2-30,13 5-12,16-7-7,16 1-6,9-3 1,12-3-1,10-3 5,10-3 1,9-2 0,8-2-4,2 1 1,-2 0-9,-9 2-6,-4 1-8,-12 4-7,-7 2-2,-12 5-3,-2-3 3,-8 8 8,-10-4 6,-11 3 2,-10-4 2,-9-4 0,-5-3-2,-1-4-2,3-3-11,8-8-30,6-3-53,12-4-70,8-9-94,11-2-118,15-8-468,15-2 0,16 2 0,14-3 0</inkml:trace>
  <inkml:trace contextRef="#ctx0" brushRef="#br0" timeOffset="10277.4659">30531 10285 1608,'-5'-5'88,"-5"3"26,-8 0 24,-9 6 20,0 10 14,-8 12 11,8 3 9,9 11 2,11-3 4,10 1-63,10-7-21,8-4-21,6-5-20,2-8-19,1-10-11,2-1-8,-2-6-9,-3-6-2,-2-5-3,-2-7-2,-10-9-1,-6-6-4,-4-3-4,-6 0-1,-5 3-3,2 6 1,0 4 0,-1 12-4,4-1 1,7 4-1,11 0-2,10-1 1,12 0 2,8 1-2,6 5 3,0 0 0,-9 3-1,-7 7 11,-13 6 11,-11 5 13,-7 7 6,-4 9-1,-7 0 3,-4 1 2,2-3 0,2-1 3,1-5 3,6-6 1,0-3-5,6-4-7,6-8-6,3-2 2,12-5-5,6-4 1,-3-11-3,-6 0-3,-4-9-14,-14-2-22,-6 1-28,-6 3-34,-8 6-38,2 5-84,3 6-174,-3-4-399,6 13 0,3 2 0,9 4 0</inkml:trace>
  <inkml:trace contextRef="#ctx0" brushRef="#br0" timeOffset="10458.6199">31318 10469 550,'-15'19'24,"-3"8"0,-6 6-1,-3 4-2,4-8-6,8-6-8,8-10-139,4-6 0,6 0 0,10-7 0</inkml:trace>
  <inkml:trace contextRef="#ctx0" brushRef="#br0" timeOffset="11724.7603">31661 10186 1712,'-3'-1'14,"-3"0"9,-4 2 14,1 4 24,1 5 26,2 12 17,2 4 3,4 4 7,0 2 8,7-2-5,2-1 7,3-9 2,6-3-8,3-8-20,-1-4-22,4-7-15,2-3-2,-2-7-6,-3-9-7,-8-6-6,-7-7-9,-6-5-7,-9 0-6,-9 3-1,-6 7 0,3 5-1,-2 8 3,7 5 13,10 4 5,3 0 5,6 5 4,7-4-2,7 1-1,12-3-2,10 4-2,7 0-4,4 1-5,-8 2-13,-4 1-9,-11 4-5,-5 3-3,-9 7 0,-7 4 0,-2 5 1,-4 3 1,0 0 1,0 0 1,0-4 2,3-6 6,3-5 2,5-4 1,8-3-1,8-1 0,3-7-1,0-3 0,-3-2 0,-5-10-1,-9-5-4,-8-5-4,-2-5-4,-11-5-2,-7-2-1,-2 7-2,-2 3 0,-2 11 1,6 4 2,3 6 3,7 3 8,4 2 5,1 0-2,3 2-1,9-3 0,6 0 4,15 1-3,9 2-2,6 1-2,5 7-4,-5 1-6,-4 8-4,-5 6 4,-9 3 1,-3 0 2,-7 0 1,-7-2 7,2 0 5,-1-2 10,7-5 16,9-4 6,5 0 3,9-9 7,2 1 1,0-5 6,-5-7 9,-5 0 1,-6-7-2,-4-7-9,-11-5-8,-6-2-2,-5-6 3,-5 3 1,-10 6-3,-8 5-7,-8 7-10,-14 5-4,-8 7-4,-4 3 2,0 1-4,7 0-1,11 1-6,9-1-5,11 1 0,2 2 0,5 0 0,2 0-2,0 2 1,0-2-3,3 1-3,0 1-3,3-3 1,0-2-1,-1 2 1,1-2 2,-2 0-2,2 0 1,-1 0 0,1 0-1,-2 0 1,2 0 1,0 0-3,0 0-2,0 0-9,0 0-24,0 0-31,0 2-32,-1 1-68,-3 3-129,4-4-248,-16 1-303,-8 1 0,-15-1 0</inkml:trace>
  <inkml:trace contextRef="#ctx0" brushRef="#br0" timeOffset="12922.4761">24048 13938 1082,'0'-1'97,"0"-2"3,0-2 10,0 1 22,0-2 13,3-1 17,-3 1 12,0 0 10,0 0 20,0-3-54,4 3 0,-4-5 18,-4 2 1,-5-2-18,-4-3-2,-10 2-12,-10 0-9,-6 3-4,-5 4-19,2 5-19,-3 7-19,7 7-17,2 8-6,8 5-7,5 9-8,9 0-6,10 1-1,4 0 4,10-5 9,7-3 5,9-6 6,7-6 6,7-3 0,1-8 7,4-3 0,-3-9 1,-1-6-2,-3-6-9,-1-5-10,-4-7-7,-6-3-6,-7-1-10,-4 4-2,-9 6-8,-6 6-6,-1 7 0,0 9 2,0 7 4,0 7 2,0 10 6,0 10 2,0 16 7,2 9 2,-1 5 6,4 5 8,2 1 3,1-6-2,-1-4 0,-2-9-6,-2-10-3,-2-6-1,-1-8-7,0-5-5,0-4-5,0-6-10,0-1-18,0-5-20,0 0-35,0-1-63,0 1-57,2-4-113,8-5-167,4-14-344,8 9 0,5-9 0</inkml:trace>
  <inkml:trace contextRef="#ctx0" brushRef="#br0" timeOffset="14882.4254">25333 14200 1298,'-15'0'72,"-4"0"34,-1 0 40,-1 0 32,12 2 45,3 0 39,3-2 31,3 1 16,0-2 8,4 1-48,4-2 12,16-2-16,15-2-27,23-3-21,22-1-41,16-1-39,11 0-28,6 2-17,-7 0-6,-2-2-7,-14 2-28,-16 0-18,-17 1-14,-15-4-9,-13 5-11,-9 1-10,-10-1-13,-4 1-18,-5 2-24,-2 0-32,1 1-34,2 3-25,2 0-43,7 0-94,7-1-117,11-8-355,-1 7 0,10 0 0</inkml:trace>
  <inkml:trace contextRef="#ctx0" brushRef="#br0" timeOffset="15899.8321">27252 13672 789,'-9'0'92,"-3"0"29,1 0 22,-5 0 26,4 0 29,2 0 42,5 0 32,2 0 21,0 0 6,4-2-53,1-2-29,7-4-22,12-1-13,9-5-13,15 0-15,14 2-34,-2 3-32,6 4-15,-11 0-7,-6 15 1,-11 6 2,-10 9 1,-13 11-2,-9 12-4,-15 6-7,-18 4-6,-12 2-2,-8 0-2,-7-8-3,6-6-1,15-10-7,12-10-9,16-10-1,8-8-6,15-5-7,11-1-4,14-7-26,12-2-45,17-4-49,6-3-85,3-6-95,4-3-82,-1-3-79,-9 0-224,-4 1 0,-20 2 0,-15 0 0</inkml:trace>
  <inkml:trace contextRef="#ctx0" brushRef="#br0" timeOffset="16178.266">28030 13790 1107,'-21'-6'147,"-8"1"51,-4 5 39,-7 0 28,11 12 21,6 12 14,5 3 7,12 8 5,9 0 15,15-1-89,11-5-41,10-6-42,3-7-27,9-7-24,-7-7-18,-5-4-15,-3-9-5,-9-7-8,-10-7-16,-4-7-19,-8-8-23,-8 1-42,-9 1-48,-3 6-70,2 3-140,0-2-512,6 19 0,7-3 0,14-2 0</inkml:trace>
  <inkml:trace contextRef="#ctx0" brushRef="#br0" timeOffset="16858.3858">30435 13039 1606,'0'0'48,"0"0"41,0 4 32,0 6 14,-2 8 7,-2 8 2,1 10 3,1 6 3,-1-2 1,3 4-34,0-1-12,2-4-41,-2 0-31,1-6-17,1-4-19,1-9-42,3-3-37,3-11-90,6-8-125,1-2-196,10-8 0,2-8 0,7-9 0</inkml:trace>
  <inkml:trace contextRef="#ctx0" brushRef="#br0" timeOffset="17547.7725">30810 13029 1263,'0'0'65,"0"1"27,-2 3 31,-4 8 20,-4 7 11,-4 10 4,3 7 2,1 6 2,7 3 4,9-6-47,12 0-13,4-8-23,1-11-27,6-7-16,-4-7-8,1-4-2,-1-8-2,1-7 0,-3-6-4,-2-8-2,-8-9-4,-7-7-1,-6-4-6,-13 3-4,-7 3-4,-1 8-1,-4 8 0,-1 8 0,11 5 8,3 4 10,7 2 2,4 1-1,10 2 3,6-1 0,12-3 2,11 4 1,11 1 0,7 0-2,-2 0-9,-3 4-7,-7 0-3,-10 5 1,-12 4-3,-7 5 4,-8 10 1,-7 1 1,0 4 0,0 4 0,0 0 2,3-3 3,2-5 1,3-3 2,6-8 6,3-5-2,4-6-1,3-3-2,1-4 1,1-6 0,1-7-2,-7-6-3,-5-10-3,-9-6-5,-3-7-17,-11 1-21,-10-1-24,-3 6-23,-6 12-54,-5 11-81,8 7-117,11 6-234,1 11 0,10 4 0,7 4 0</inkml:trace>
  <inkml:trace contextRef="#ctx0" brushRef="#br0" timeOffset="17751.4324">31769 13288 1045,'-4'13'20,"0"4"1,-7 4 2,-7 4 3,0-5 4,-6-5 0,-2-3-3,7-4-40,10-5-228,-2 0 0,8-3 0,3-11 0</inkml:trace>
  <inkml:trace contextRef="#ctx0" brushRef="#br0" timeOffset="18780.5051">32013 12944 1012,'-1'-3'34,"-2"1"38,0 4 28,-2 1 18,2 7 23,0 7 9,-1 6 3,2 5 4,2 1 2,3 0-15,3-5-22,5-3-23,1-6-25,6-8-15,0-4-22,3-5-8,-1-6 1,1-9-5,-5-2-4,-2-12 2,-8-4 5,-6-3-4,-6 2 5,-15 4-1,-4 8 0,-5 9 1,-4 6-3,8 4 8,10 5 21,8-1 10,10-1 4,7 1-5,12-5-4,12-2-3,6-6-1,14 1 1,2 0 0,-2 1-7,-11 4-22,-13 2-21,-11 3-2,-11 2 0,-5 7 0,-2 6 3,0 6 0,0 5 2,0 6 4,0 0 5,1-3 7,6-2 12,3-3-3,8-3 0,6-3-3,3-5-1,-1-6 0,3-4-5,-1-4-2,1-4-8,-4-6-6,-5-4-10,-7-13 2,-8-7-4,-5-3-2,-6-4-4,-8 2-2,-4 5 2,-3 8 1,5 5 2,5 5 3,5 7 0,3 3-4,6 1 0,7 4 2,4-1 0,15 3-2,7 0 2,12 3-5,-1 3 1,1 2-3,-6 4 1,-10 6 3,-11 8 0,-8 5 1,-7 5 3,-6 1 2,3 3 3,3-3 14,6-5 19,9-10 26,8-7 16,4-7 2,5-4 5,-4-7 5,-1-6 3,-3-6 4,-8-8-3,-3-8-13,-8-7-16,-4 0-28,-7-2-10,-9 6-1,-9 8-7,-12 10-5,-15 12-8,-12 2-25,-3 7-40,-1 1-53,7 4-107,12 0-138,15-7-456,6 4 0,4-1 0</inkml:trace>
  <inkml:trace contextRef="#ctx0" brushRef="#br0" timeOffset="22335.9988">9006 8606 828,'0'2'108,"0"0"37,0-1 36,0 2 16,0-2 22,0-1 22,0 0 19,0 0 19,0-1 17,0-2-57,0-2-28,0-3-29,3-5-25,0-1-8,8 0-16,6-4-15,9 2-12,4 0-14,8 1-15,-2 2-16,2 4-8,1 3-4,0 5-11,-1 1-9,1 5-7,-5 6-4,-2 6 2,-6 8 4,-10 7 15,-4 4 14,-3 8 15,-8 1 10,-1 3 15,-8 3 9,-6-2 5,-10 0-2,-8 0-5,-10-5-7,-4-5-14,-3-4-11,1-9-13,-1-7-10,5-9-17,2-6-5,1-8-3,8-6 3,8-3-2,11 2-2,5-4-3,7-1-1,5 1-1,8-2-5,3 2 1,5-2-1,3 1-2,6 4-2,-3 2-2,1 4-1,3 3 2,1 2-2,7-1 1,-2 2 0,1 3 3,5 1-1,-1 6 2,-1 2-4,-1 7 4,-5 1-3,-4 1 2,-2-1-1,-9-1-1,-3 0 0,-6-6-2,0 0-2,-3-3-10,-3-5-28,-2 0-65,1-2-102,3-3-224,-2-9-595,0 3 0,4-6 0,-1-4 0</inkml:trace>
  <inkml:trace contextRef="#ctx0" brushRef="#br0" timeOffset="23050.3875">10034 8807 1857,'-14'0'71,"-1"2"23,-6 2 22,-4 2 8,5 3 8,6 3 15,5 5 16,2 0 5,6 5 4,-1 3-54,2 4-10,6 3-18,6 0-20,3 0-8,11-4-5,10-3-18,7-8-41,4-9-43,3-4-69,1-12-59,-6-11-66,-5-8-62,-12-8-28,-10-8-29,-12-3 2,-6 2 4,-9-1 29,-6 2 75,1 0 100,-1 4 106,-2 6 91,4 3 91,3 6 79,2 7 61,5 3-1,1 4-3,2 8 23,0 0-18,2 9-24,2 7-40,6 10-22,3 12-27,1 11-48,2 7-34,-5 4-1,-2 4 3,-2-4-29,-2-3-19,-2-9-10,0-10-1,-3-9 33,0-15 4,3-7-3,3-10-3,-2-7 0,8-10-7,2-6-12,5-4-8,2 3-7,4 7-22,-1 8-64,0 9-59,0 7-83,6 2-101,1-1-404,7 12 0,6 1 0,10 2 0</inkml:trace>
  <inkml:trace contextRef="#ctx0" brushRef="#br0" timeOffset="23628.6307">12910 8642 923,'-6'3'106,"-5"3"41,-2 6 52,-4 6 39,0 4 26,4 7 22,-2 9 14,9 1 10,0 2 9,12 1-55,10-6-24,7-7-30,9-7-44,8-8-29,1-11-21,-5-3-22,-3-10-11,-4-6-10,-4-7-9,-9-6-13,-6-7-15,-7-2-18,-8 1-23,-8 2-24,-10 4-20,0 10-19,-5 7-39,5 6-62,10 6-101,7 6-100,6 2-84,9-4-170,10 12 0,10 3 0,13-3 0</inkml:trace>
  <inkml:trace contextRef="#ctx0" brushRef="#br0" timeOffset="23832.4188">13510 8780 1435,'1'3'93,"6"4"37,3-3 26,1 5 22,6-5 10,8 0 4,5-4 0,12 0-2,8 0-15,1-2-112,6-6-177,5-7-461,-2 6 0,6-7 0,8-4 0</inkml:trace>
  <inkml:trace contextRef="#ctx0" brushRef="#br0" timeOffset="24392.2572">14867 8506 1497,'-15'1'79,"-5"8"22,-10 6 24,-8 11 17,1-1 14,6 8 15,7 1 10,12-2 7,5-5 6,7-1-56,10-2-13,2-2-12,9-1-19,3-3-13,9 1-10,0 0-11,0-1-2,-4 5 3,-7 0 1,-11 3 7,-5 1 14,-6 2 11,-11-1 19,-8 3 24,-6-4 27,-8 0 25,-12-5 11,-4-8 8,-3-3 2,0-5-9,2-1-18,7-5-15,9 2-25,14-2-23,9 1-31,5-1-29,4 1-20,0-1-16,2 0-10,0 0-6,-2 0-10,1 0-19,-4 2-23,-4 2-45,-4 1-71,-4 3-95,-4 1-128,13-6-669,-22 8 0,-8-2 0</inkml:trace>
  <inkml:trace contextRef="#ctx0" brushRef="#br0" timeOffset="25678.6012">9286 10430 302,'0'-1'67,"0"-2"28,0 1 28,0 0 23,0 2 26,0 0 33,0 0 27,0 0 20,0 0 16,3 0-24,-3 0-23,0 0-27,0 0-14,0 1 10,3 3-3,0 4-23,0 8-10,6 6 4,-2 12 8,3 14 23,-4 11 22,-1 12 9,-3 5-6,-1 3-28,-2-2-13,-1-8-1,-2-6-2,1-12-21,2-11-21,-2-6-36,-1-11-26,8-6-11,-4-5-4,-4-5-4,4-2-9,0-3-6,0-2-9,0 3-4,0-6-8,0 3-24,0 0-41,0-1-61,0 0-77,0-2-104,7-3-186,-4-2-480,5-2 0,3-4 0,3-3 0</inkml:trace>
  <inkml:trace contextRef="#ctx0" brushRef="#br0" timeOffset="26564.3951">12425 10619 395,'0'0'133,"0"-5"36,0 5 24,2-3 21,-2 0 9,-2 0 7,2 2 13,0-2 13,0 1 11,0 2-72,0-2-21,0 2-32,-4 0-15,-6 0-13,-6 0-3,-4 0-1,-12-1-9,1 2-10,-6 4-5,0 3-10,6 1-20,5 5-2,9 1 2,7 6 0,7-1 6,5 1-1,6 1 6,9 3 1,9-7 1,7-1 1,8-7 2,4-7 4,-2-5-8,-1-7-6,-10-5-8,-4-5 2,-6-7-8,-3-1-3,-5 1-6,-4 4 1,-4 7-10,-6 5-9,0 5 0,0 8-3,-1 7 3,-4 15 3,-2 10-1,-7 14 0,2 13-1,2 4-2,4 6 2,3-6 2,4-6-2,1-7-2,-2-13-10,0-11-23,0-11-36,6-7-72,3-9-102,7-7-147,10-20-504,9 6 0,6-10 0,5-5 0</inkml:trace>
  <inkml:trace contextRef="#ctx0" brushRef="#br0" timeOffset="26834.5441">13173 10817 1892,'0'0'58,"0"1"18,0 0 42,0 2 41,3-1 27,12 0 20,11-1 7,19-4 3,18-2 2,15-4-45,7-3-18,8 0-28,-7-2-64,-5 3-90,-14 1-150,0-9-554,-24 13 0,-11-2 0,-8-2 0</inkml:trace>
  <inkml:trace contextRef="#ctx0" brushRef="#br0" timeOffset="27378.0756">14705 10487 1478,'-6'0'98,"0"1"45,-2 1 43,-1 1 28,8-1 17,1-2 16,0 0 7,5 0 7,5 0 5,5 0-62,10-5-23,9 3-39,4 1-41,-1-2-26,-1 3-17,2 0-15,-8 6-4,-5 6-5,-10 5-2,-7 8 1,-16 10-3,-8 5-4,-5 1-3,-8 2-1,3 3 1,4-9 2,7-4-8,9-8 1,3-5-2,7-6-9,13-5-23,10-4-49,13-4-93,16-2-139,15-19-501,-2 8 0,2-8 0,-10-2 0</inkml:trace>
  <inkml:trace contextRef="#ctx0" brushRef="#br0" timeOffset="27701.392">15388 10582 1491,'-16'5'73,"-1"4"33,-6 9 44,-2 3 36,13 1 26,9 6 12,-1-2 9,11-2 16,11-8 11,7-6-40,6-7-9,5-3-25,-1-12-37,-4-5-33,-4-4-21,-14-7-5,-5-1-2,-6 0-14,-12 0-10,-17 3-21,-7 8-13,-9 6-26,-6 5-43,1 10-46,9 6-85,9 7-123,16-4-500,-1 13 0,6 0 0,-8-1 0</inkml:trace>
  <inkml:trace contextRef="#ctx0" brushRef="#br0" timeOffset="28981.7429">9185 12674 529,'-4'0'87,"1"0"21,0 0 16,0 0 15,1 0 10,0-3 3,1 0 12,1-2 32,0 1 32,0 1-34,1 2-19,-1 0-10,0 1-4,0 0-5,0 0-3,0 0-6,0 0-10,0 0-15,0 1-12,2 4-3,3 9 15,5 9 4,1 14 7,2 12 10,4 9 7,-7 6 13,-4 2 11,-3-3-7,-1-5-10,-4-5-15,2-10-22,-3-8-16,2-7-17,-2-8-19,1-7-12,1-5-13,-1-3-4,1-4-12,1 1-12,0-2-2,0 0-6,0 0-14,0 0-25,0 0-38,0 0-46,0 0-60,0 0-120,3-3-177,0-16-404,6 12 0,0-8 0,10-4 0</inkml:trace>
  <inkml:trace contextRef="#ctx0" brushRef="#br0" timeOffset="29967.9248">12250 12813 632,'2'0'9,"-2"-1"5,0 1 11,0 0 13,0 0 28,0 0 30,0 0 16,0 0 10,0 0 10,0 0 2,0 0 13,0 0 12,0 0 2,0 0-7,0 0-29,0 0-29,0 0-17,0 0-13,0 0-9,0 1-11,0-1-14,0 3-12,0-3-8,0 0 2,0 2 7,0 1 7,0-3 13,0 4 27,0-2 20,0-2 14,1 0 26,7 0 8,3 0 2,13 0-2,9 0-4,15 0-4,9 0-8,9 0-24,7 0-20,0 0-13,-7 0-25,-6 0-10,-14 0-8,-15 0-7,-7-2-5,-10 2-8,-8 0-6,-5-4-10,-1 4-11,0 0-18,0 0-23,0 0-29,0 0-39,2 0-24,-1 0-82,6 0-117,-1-12-241,4 9 0,-1-2 0</inkml:trace>
  <inkml:trace contextRef="#ctx0" brushRef="#br0" timeOffset="30588.6481">13812 12218 1190,'-4'1'64,"-14"8"34,-8 6 56,-10 10 45,-9 7 32,-5 14 25,3 5 12,6 7 4,11 5 1,11 3-42,11 1-21,9-2-32,12-6-52,6-9-36,8-11-26,6-14-15,6-10-4,1-11-3,3-5 1,-3-10 2,-4-6 1,-7-3 2,-11-4-5,-9 2-6,-9 3-8,-18 2-16,-11 3-15,-10 6-19,-7 5-17,-3 3-36,4 8-64,14 1-94,12-1-63,16-1-140,9 4-186,11-5 0,10-3 0,11-6 0</inkml:trace>
  <inkml:trace contextRef="#ctx0" brushRef="#br0" timeOffset="30819.1892">14353 12656 1918,'-2'2'58,"2"-1"8,-2 0 10,7-1 10,10 0 11,5-1 2,10-2 3,8-2-2,6 0-8,3-2-118,11-7-507,-7 1 0,6 0 0,-4-5 0</inkml:trace>
  <inkml:trace contextRef="#ctx0" brushRef="#br0" timeOffset="31178.524">15161 12351 573,'-17'3'137,"-5"3"25,-1 2 20,3-2 22,10 0 31,7 3 17,5-3 25,-2 2 26,0 3 10,1 6-90,-1 5-32,4 6-23,-1 9-19,-1 2-24,-2 7-28,1-1-18,-2-2-25,-2-3-36,3-3-48,0-7-78,1-10-133,15-13-431,-3-5 0,4-8 0,8-7 0</inkml:trace>
  <inkml:trace contextRef="#ctx0" brushRef="#br0" timeOffset="31569.4879">15456 12374 1676,'-12'0'21,"-5"1"4,-5 4 11,-1 5 26,3 6 16,11 4 20,5 3 14,5 0 3,8-2 0,8 4-15,3-6-2,7 0-4,4-1-9,2-3-26,1-2-18,-4 1-18,-5 3-12,-10 1 4,-9 5 16,-12 8 19,-13 2 13,-15 4 12,-2 1 7,-12-4 3,-1-2 5,3-6-1,4-6-4,0-6-36,8-7-78,3-5-126,18-11-520,-7 3 0,5-9 0,9-3 0</inkml:trace>
  <inkml:trace contextRef="#ctx0" brushRef="#br0" timeOffset="34043.7442">18407 10213 1472,'0'0'62,"-2"3"37,1-2 40,-5 1 28,-4 1 33,3-3 28,-2 0 33,5 0 22,2 0 12,8 0-37,14 0 1,11-3-22,15 1-34,12-2-28,13 3-29,-7-1-29,-6 4-32,-15 8-19,-13 9-8,-16 5-11,-14 5-10,-14 10-17,-11 0-5,-8 2 0,0-5-5,-2-1 0,6-9-2,10-3-9,10-9-8,7-6 1,2-4-2,5-1 4,7-3 5,8 0 2,5 2 3,8 4 0,6 6 0,-1 8 6,-8 4 9,-6 7 2,-9 1 2,-9 2-2,-6 0 4,-6-3 2,-12-2 1,-2-3 0,-10-2 1,-12-5 1,-5-3-12,-4-4-50,-6-7-79,3-3-79,7-6-144,17-14-578,14-3 0,11-9 0,20-11 0</inkml:trace>
  <inkml:trace contextRef="#ctx0" brushRef="#br0" timeOffset="35000.7348">19022 9940 1836,'-26'-21'63,"-10"-5"19,-16 1 23,-15 1 31,-3 15 34,-7 16 31,-3 7 22,0 8 23,-1 11 10,6 10-40,4 7-7,10 7-11,5 6-15,11 3-19,8 3-16,10 6-22,11 3-19,8 3-20,5 2-8,16 1-8,8-2 0,13-5-5,14-7-5,12-9-11,7-10-15,7-12-8,4-14 0,3-12 1,3-13-3,5-14 1,0-13-6,4-11 0,-2-9-6,-9-12 1,-8-7-1,-11-5 0,-18-8-2,-15-5 3,-13-4 9,-10 1 20,-11 4 14,-11 7 4,-11 10 6,-8 8 3,-13 9 2,-7 12 4,-9 3 0,-3 13-1,1 2 0,0 7-14,10 5-2,11 5 1,9 1 2,13 1 1,8 0 8,7 0-2,-1 4 1,2 0 0,-2 3-11,0-1-4,1 2-11,4-7-8,0 6 1,0-3-1,-1 1-12,-3 0-8,-1 2 2,3-4 4,-1-2 16,3 2 1,2 0 2,-1-3 9,2 0 8,-1 0 3,1 0 5,-3 0 3,3 0-8,0 0 0,-5 0-17,-1 2 4,-4-2-4,-1 3-2,-2-3-14,0 0-7,2 0-1,-2 0-2,2 0 10,-2 0-10,3 0-1,-4 0-2,8 0-9,0 0-30,3 0-62,3 0-95,0 0-58,0 0-85,0 0-85,2 0-95,5 0-157,-1-23-459,5 24 0,-1-1 0,-4-3 0</inkml:trace>
  <inkml:trace contextRef="#ctx0" brushRef="#br0" timeOffset="39859.2513">28674 8283 654,'0'0'137,"0"2"32,0-2 23,0 0 16,0-2 38,0 2 25,0 3 9,0 0 10,1 2 2,6 2-102,5 4-31,7 3-29,8 3-22,11 1-16,1 3-41,3 0-25,-1 0-14,-5-5-22,-7-3-22,-10 1-27,-7-8-38,-4-4-73,-5-5-77,-2-4-76,1-5-190,-2-1 0,0-3 0,0-2 0,-2-10 2260,-2 6-1978,2-2 48,-1 4 17,0 6 29,-9 13 44,-4 2 52,-7 9 94,-10 7 88,-6 10 78,3 10-16,-2 6-76,3 4-43,10-2-8,7-5-8,10-10-18,5-6-2,3-9-14,0-6-4,3-6-2,0-3 1,6-10 7,3-7 3,2-8 4,4-1 3,-6-8 11,-3 11 7,0 5 1,-6 7-1,-3 3 3,2 7 6,-2-1 10,1 0 13,2 2 32,3 0 28,7 0-1,9-1-14,11 1-1,4 0-8,4 0-3,0 0-4,-4 0-13,-11 0-15,-5 0-34,-12 0-33,-2 0-12,-5 0-4,-2 0-4,0 0 6,0 0 9,0 0 13,0 0 6,0 0 4,0 0 3,0 0 1,0 0-4,0 0-2,0 0-4,0 0-7,0 0-11,0 0-17,0 0-9,0 0-3,0 0-4,0 0 1,0 0 2,0 0-2,0 0 0,0 0 2,0 0 3,0 0 3,0 0 1,0 0 2,0 0 0,0 0 3,0 0-1,0 0 8,0 0-1,0 0 0,0 0 0,0 0-1,0 0-1,0 0 2,0 0-3,0 0-1,0 0-1,0 0-2,0 0-2,0 0 0,0 0 1,0 0 0,1 0 0,-1-2-4,0 2 8,0 0-8,0 0-11,0 0-65,0 0-83,0 0-66,-1 0-177,-8-22-111</inkml:trace>
  <inkml:trace contextRef="#ctx0" brushRef="#br0" timeOffset="42808.3554">16258 9032 731,'9'-15'25,"0"-2"21,6-5 28,-2-3 22,-2 4 30,-4 4 24,-1 1 26,-2 1 31,-4 0 14,-4 1-3,-6-1 1,-7-2-3,-5-3-22,-8-1-11,-3-4-22,-3-1-20,-4-3-17,-2-7-26,-1 2-9,-5-7-7,-4 0-5,-7 1-13,-2-2-1,-8 3-5,-4-1-1,-5 0-3,-3 1-4,-6 1-6,-7-2-6,-1 3-4,-4 0-8,-2 1-4,-1 0-4,0-1-7,-2 1-6,-3-3-4,-4 0-1,-5 3 0,-8 2 3,4 1-1,0 5 2,-7 6 1,4 1-2,-11 6 1,-2 1 2,-5 6-1,-3 2-1,-5 1 0,-3 2-2,-6 3 4,-3-2-3,-2 4 2,-1-1 3,-3 3 0,0 1 0,3 3 0,-1 2-2,0 2 3,3 2 0,3 0-1,3-2 3,4 2-3,5 2 2,8 0-4,3 4 1,5-2 4,4 0-1,7 1-2,4 1 1,8 1-2,-2 1-3,2-1-1,-1 4 1,2 0 3,5 3-2,4 0 0,9 2 1,8 0 0,0-1-3,7 0 1,5 0 2,0 3 2,4-2-5,5 3 1,3 0-1,8 2-2,3-2-2,8 4 1,5-4-1,4 3 0,2-1-3,2 0 2,1 1 3,1 1-2,2 1 1,-2 1 1,7 0 1,1 2 1,4-1 2,5 2-2,6 2 3,0-1-2,0 3-2,5-2 3,4 4-2,6 1 1,3-3 1,9 3 4,5-2 1,7 2 6,7-3 1,10 0 3,6 0 4,12-3 1,4 0 2,12-3-3,3 0 3,10-2-5,-1-3-1,8-1-5,9-2-1,6 1-4,10-4-4,2-3-2,4 2-3,8-4 3,8 0-3,6 0-1,9-2 1,6-3 2,9-2-4,4-5 2,4-6 0,4-3 2,15-1 1,-3-4-3,4-4 1,9-6 4,5 0 0,-1-8 11,3-6 23,9-4 17,1-2 9,0-6 3,6-5 4,4-1 0,-4-1 0,-2-4 0,2-2-4,-8-1-9,-15-5-23,-1-2-17,-20-4-8,-18-6-1,-15-3-3,-16-3 0,-22-3 2,-17-2 3,-20 3 12,-17-1 19,-23 4 29,-22 1 28,-17 3 15,-13 4 7,-16 3 3,-7 5-4,-14 1 7,-6 3-4,-18 2-6,-6 3-22,-7 2-26,-7 3-28,-6 2-13,-4 5-2,-7 2 3,-6 1 6,-1 6-1,3 4 1,1 1-1,2 5 3,4 1 2,2 3-4,1 3 3,-1 0 2,2 4 4,3 1 13,5 5-3,5 0 18,8-1 0,9 4-2,10-2-4,5 0 3,6 2-7,7 4-9,6-3-10,7 1-16,7 1-7,3-3-18,6-2-5,1 1 0,0-1 0,0 0 0,0-1 0,0 1 0,0 0 0,0 0 0,-2 0 0,2 0 0,0 0 0,0 0 0,0 0 0,0 0 0,0 0 0,0 0 0,0 0 0,0 0 0,0 0 0,0 0 0,0 0 0,0 0 0,0 0 0,0 0 0,0 0 0,0 0 0,0 0 0,0 0 0,0 0 0,0 0 0,0 0 0,0 0 0,0 0 0,0 0 0,0 0 0,0 0 0,0 0 0,0 1 0,-3-1 0,3 3 0,0-3 0,0 0 0,0 0 0,0 0-93,0 0-119,0 2-65,0 1-91,8 0-153,10 0-823,15-3 0,12 2 0</inkml:trace>
  <inkml:trace contextRef="#ctx0" brushRef="#br0" timeOffset="44160.1843">29579 7678 1077,'0'0'61,"-2"0"13,1 0 32,-1 0 18,1 0 4,-1 0-2,4 0-1,-2 0 7,0 0 13,0 0-21,4 3 0,8-1 6,6 1-15,11 0-10,14-2 3,6-1 11,6-4 7,-1-4-1,-1-5-4,-5-5-17,-1-6-17,-11-3-15,0-1-16,-10-2-6,-5 0-8,-9 3-6,-3-1-7,-2 6-7,-4 2-6,0 5-6,-3 7-5,0 2-5,0 5-2,0-1-2,0 2 0,0 0-1,0 0 0,0 0 2,0 0-4,0 0 3,0 0 2,0 0 1,0 0 1,0 0 1,0 0-2,0 0 2,0 0 1,0 2-4,0 2-6,0-3-18,0 2-36,0-2-55,0 0-69,0-1-103,0-2-331,0 3 0,0-1 0</inkml:trace>
  <inkml:trace contextRef="#ctx0" brushRef="#br0" timeOffset="47036.9157">14845 11064 216,'0'-3'7,"0"3"-51,3-1 0,-3 1 0,0 0 0</inkml:trace>
  <inkml:trace contextRef="#ctx0" brushRef="#br0" timeOffset="47294.8093">14870 11051 438,'0'0'34,"0"-2"1,0 0-4,0-2-4,2 1-4,2 0-2,7-2-1,2 1-3,4-2-5,12 2-143,-10-3 0,-1 6 0,3-2 0</inkml:trace>
  <inkml:trace contextRef="#ctx0" brushRef="#br0" timeOffset="48032.7517">14964 10484 473,'0'-4'20,"-3"0"-6,-2 1 2,2 2 0,1-1-1,0 2-4,2 0-6,2 0-3,-2 0-2,0 0-32,0 0-2,0 0 2,0 0 10,0 0 16,0 0 13,0 0 14,0 0 13,0 0 8,0 0 4,0 0 4,0 0 8,0 0 0,0 0-8,0 0-18,0 0-12,0 0-9,0 2-11,0-1-15,-2 2-17,2-3-46,0 8-72,-6 1 0,-4 5 0</inkml:trace>
  <inkml:trace contextRef="#ctx0" brushRef="#br0" timeOffset="48563.5253">12603 11422 463,'6'4'-23,"2"1"-21,2 3-35,-1 1 0,-3 2 0,-1-6 0</inkml:trace>
  <inkml:trace contextRef="#ctx0" brushRef="#br0" timeOffset="50958.634">8368 11005 1433,'-3'-1'81,"-1"-2"-10,4 1 6,-3 0 3,6 2 4,-3 4 10,0 0 12,0 2 18,0 0 22,0-2-72,0-2 0,0 0 7,0 0-2,0-2 0,0 1 0,4 3-3,-1 1-8,7 2-15,3 2-20,3-1-4,5-1 3,-4-2 6,-4 1 1,-2-3 1,-8-2-3,0 1-7,0-1 1,0 1-4,4 3 1,8 3-3,5 5-3,5 4-3,7 5-3,3 1-6,-2-2 0,-3-1-2,-8-5-1,-6-7-2,-7-2-8,-8-6-43,2 0-80,0-3-164,-3-2-306,0-4 0,0-3 0</inkml:trace>
  <inkml:trace contextRef="#ctx0" brushRef="#br0" timeOffset="51163.186">8648 10974 1511,'-11'2'73,"-11"9"9,-7 10 3,-7 13 0,-1 3-3,2 10-13,-1 1-26,7-4-42,5-7-110,4-3-275,2-2 0,3-6 0,-3-3 0</inkml:trace>
  <inkml:trace contextRef="#ctx0" brushRef="#br0" timeOffset="51494.4384">7853 12998 2698,'36'23'0,"17"2"-2,15 2-13,13 1-41,-6-13-71,12-12-372,-32-1 0,-18-5 0,-14-7 0</inkml:trace>
  <inkml:trace contextRef="#ctx0" brushRef="#br0" timeOffset="51826.4798">7969 12921 1591,'-18'26'67,"-4"10"-1,-2 10-18,1 7-33,11-7-49,3-7-38,6-3-14,3-7 6,-2-10 21,2-6-37,-1-9 12,-1-4 36,4-9 54,-2-3 82,1-3 75,1-4 53,7-1 17,-1 6-5,8 1-20,-1 2-22,8 4-30,2-1-79,4-3-127,5-7-197,-2-4-251,-3 3 0,-2-5 0,-5 3 0</inkml:trace>
  <inkml:trace contextRef="#ctx0" brushRef="#br0" timeOffset="54734.4442">5872 11364 1568,'-2'-3'58,"1"2"3,-3-2 5,3 1 4,1 0 8,0 1 23,0-1 17,0 2 14,0 0 6,0 0-47,0 0 16,0 2 16,0 3 6,0 5 7,0 3 0,1 6-10,4 7-8,1 0-4,0 3 5,5 5 6,-2-1-15,4-4-14,-4-4-2,4-4 10,-3-6 33,0-5 33,7-7 16,11-9 8,15-12 9,24-14 7,34-19 17,31-24 0,37-17-6,34-16-12,26-14-44,5-10-46,1-2-14,-14 3-11,-39 15-8,-46 16 28,-47 25 52,-45 26-6,-31 20-4,-22 16-7,-8 9 2,1 4 1,7 4-13,0 1-6,6-1-11,3-1-44,0 1-78,0-3 0,0-1 0,0 0 0,0-1 0,0 1 0,3 0 0,0 0 0,3 0 0,-1 0 0,-1 0 0,0 0 0,-2 0 0,-2 0 0,0 0 0,0 0 0,0 1 0,0 0 0,0 3 0,0 4 0,0-2 0,0 0 0,0 0 0,0-1 0,0-2 0,0-2 0,0-1 0,0 0 0,0 2 0,0-2 0,0 0 0,0 0 0,0 0 0,0 0 0,0 0 0,0 0 0,0 0 0,0 0 0,0 0 0,0 0 0,0 0 0,0 0 0,0 0 0,0 0 0,0 0 0,0 0 0,0 0 0,0 0 0,0 0 0,0 0 0,0 0 0,0 0 0,0 0 0,-2 0-26,1 0-140,-2 0-68,0 0-82,2 0-120,-1 0-87,-1 3-109,3 0-168,-15 16-211,-9 10 0,-8 15 0,-11 14 0</inkml:trace>
  <inkml:trace contextRef="#ctx0" brushRef="#br0" timeOffset="55319.5356">5098 14087 1545,'-3'-3'55,"0"-2"19,-3 3 19,0 0 13,3-2 19,0 0 29,1 1 22,-1 3 17,2-2 10,1 1-42,0 1-2,-2 0-16,4 0-16,-2-2-13,0 2-17,0 0-30,0 0-22,0 0-15,0 0-9,0 0-8,0 0-4,0 0-2,0 0-5,0-1-5,0 1-11,0 0-17,0-1-37,0 1-47,0-2-34,4-6-118,6-6-347,6 4 0,2-12 0,6-7 0</inkml:trace>
  <inkml:trace contextRef="#ctx0" brushRef="#br0" timeOffset="56803.312">8672 11332 1552,'0'0'76,"0"0"4,0 0 9,0 0 19,0 0 17,0 0 29,0 0 28,0 0 24,0 0 20,0 0-46,0 0-10,-2 0 3,-2 0-6,1 0-17,2 0-6,1 0-23,0 0-18,0 0-9,1 0-7,-2 0-3,1-2-2,0 2-5,0 0-3,0 0-2,0 0-12,0 0-8,0 0-11,0 0-14,-2 0-12,2 0-10,0 0-3,0 0-1,0 0 0,0 0 2,0 0 0,0 0 5,0 0 0,0 0 2,0 0 2,0 0 3,0 0 0,-2 0 1,2 0-2,0 0-1,0 0 1,0 0-3,0 0-1,0 0 1,0 0-3,0 0-2,0 0-2,0 0-1,0 0 1,0 0-4,0 0-2,0 0-4,0 0-23,0 0-44,0 0-54,0 0-20,0 5-96,0-1-165,-4 9-378,-8 8 0,-5 11 0,-8 2 0</inkml:trace>
  <inkml:trace contextRef="#ctx0" brushRef="#br0" timeOffset="57561.292">6714 13822 2161,'0'3'45,"0"-3"14,0 3 45,0 0 27,0-1 7,0-1 8,-1 2 14,1 2 18,-2-2 18,1-1-24,-1-1 3,2-1-9,0-1-37,0 1-20,0 0 0,0 0-4,0 0-11,0 0-20,0 0-17,0 0-14,0 0-7,0 0-5,0 0-7,0 0-7,0 0-4,0 0-2,0 0-2,0 0 4,0 0 0,0 0 1,0 0-2,0 0 2,0 0 0,0 0-2,0 0-2,0 0 1,0 0-1,0 0-4,0 0-1,0 0-1,0 0 0,0 0-2,-1 0-1,1 0 0,0 0-4,-2 0 0,2 0 1,-2 0-1,2 0 0,0 0-4,0 0-11,0 0-23,0 0-59,0 0-119,0-3-208,-4 0-375,-12 1 0,-7-3 0,-10 1 0</inkml:trace>
  <inkml:trace contextRef="#ctx0" brushRef="#br0" timeOffset="58016.5047">6338 13784 2097,'-6'14'119,"0"5"33,1 12 23,2 6 18,3 4 7,5 5 1,7 3 5,1-4 13,10-6 19,10-5-46,5-18 8,11-16 3,10-23 12,15-30-7,15-20 4,12-25-1,7-14 4,0-9-9,-9 7-18,-11 8-38,-21 19-41,-14 15-43,-18 19-29,-14 15-21,-9 13-21,-6 10-8,-6 5-21,0 6-11,0 1-11,0 2-9,0 1-13,0 0-12,0 0-28,0 0-21,0 0-34,0 0-39,1 0-51,6 0-108,7-7-542,2 2 0,11-7 0,9-10 0</inkml:trace>
  <inkml:trace contextRef="#ctx0" brushRef="#br0" timeOffset="58792.1989">23903 10742 2516,'-2'0'34,"-1"0"1,0 0 0,-2 0 2,-1 0-6,3 0-55,2-5-112,4-17-369,6 17 0,7-4 0,6-3 0</inkml:trace>
  <inkml:trace contextRef="#ctx0" brushRef="#br0" timeOffset="60105.1878">29614 10800 1294,'0'0'7,"0"0"4,0 3 25,0-1 30,0 1 39,-1 1 43,-3-2 35,2-1 25,-1-1 15,0 0 6,0-1 2,3 2 2,0-1-21,0 0-23,0 0-34,0 0-39,-3 0-32,3 0-19,0 0-11,3 0-5,-3 0-2,0 0 4,0 0 0,0 0 5,0 0 1,0 0 4,0 0 2,0 0 1,0 0-2,0 0 0,0 0-4,-3 0-4,6 0-4,-6 0-10,3 0-6,0 0-8,0 0-6,0 0-3,0 0-2,0 0-4,0 0 2,0-1-7,0-1-2,0 2 0,0-2 0,0 2-1,0 0-3,0 0-13,0 0-19,0 0-51,0 0-66,0-2-132,14-3-573,-19 4 0,-7-1 0,-7-1 0</inkml:trace>
  <inkml:trace contextRef="#ctx0" brushRef="#br0" timeOffset="61379.4644">10714 11537 156,'0'-3'46,"0"0"8,0 1 6,0-1 6,0 0 1,0 3 0,0 0 1,0 0 0,0 0 2,0 0-27,0 0-10,0 0-7,0 0-3,0 0-4,0 0 9,0 0 10,0 0 13,0 0 10,0 0 3,0 0-3,0 0 1,0 0 0,0 0 0,0 0-1,-3 0-11,3 0-14,0-1-14,0-1-21,0 1-18,0-1-36,0-5-81,0 3-130,3 3 0,0-2 0,3 1 0</inkml:trace>
  <inkml:trace contextRef="#ctx0" brushRef="#br0" timeOffset="63970.2113">4273 10869 1481,'-10'2'3,"1"0"1,1 0-1,-1 0-4,5-1 0,8-1 6,-4 2 15,0-2 12,0 2 10,-4 1 14,4-1 19,0 1 16,0 0 17,0 3 19,0-3 12,0 6 4,0-2-4,0 3-1,7-2 2,-1-1-4,6 0-9,5 0-10,5 0-13,1 0-10,7-1-8,5 2-4,7-1-2,5 0-4,5-1-6,7-1-7,2-1-4,7-3 3,3 1 5,3-2 0,4-2 5,2 2-4,9 0-2,7 0-4,9 0-1,5-2-4,9-3-6,7 0-8,0-5-5,9-1-6,7 0-7,9-3-5,4-1-1,2-3-4,4 1-4,5-1 4,0 1 1,4-1 1,3 0 4,0 4-1,3 0 3,2 0 3,2 0 1,4 2-3,1 0 1,-1-5-2,-2 0 0,0 0 0,0 5-3,-9-4 6,-7 3 8,-6 2 3,-10 1 3,-7 6 6,-2 0 4,-5 2 0,-4 2 2,-1 0-4,-3 0-1,-2-3-2,5 3-8,0-4-1,-3 0-3,-2 1 0,-2-2-4,-8 2 1,2 0-1,7 2-2,3-2 1,5-2-5,2 3-6,6-4 2,5 0 0,8-1-3,1-1-1,8 0-3,2 1 1,7 3 3,4 1 0,0-1 4,7 2 1,9 2-2,-3-3-2,7 0-2,4-1-1,12-1 1,-3-3-4,5 1 2,1-4 2,5 3-1,-11-5 3,-6 1 4,3-2 7,-6 3 2,-7-3 1,-5 0 8,0 4 11,-6 0-1,-12-2 0,-3 1 6,-13-1-2,-8 1-8,-15 0-5,-9 3 6,-11-2-3,-10 1-2,-13 3-2,-10 0-14,-14 1 0,-10-1-7,-9 3-1,-10-1 6,-10 1-5,-8 3 2,-7-2 38,-6 2 59,-4-2 8,0 2 11,0 0-5,0 0 0,1 0 0,-1-3-4,0 3-1,0 0-7,0 0-40,0 0-64,0 0-15,0 0 0,0 0 0,0 0 0,0-1 0,0 1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0,-1 0 0,-7 1 0,2 2 0,3-3 0,0 4 0,0-4 0,3 2 0,0-2 0,0 0 0,0 0 0,0 0 0,0 0 0,0 0 0,0 0 0,0 0 0,-1 0 0,-4 0 0,-1 0 0,-1 0 0,-2 0 0,1 0 0,3 0-4,4 0-131,-2 0-97,3 0-60,0 1-75,0 0-109,0 2-257,-1-3-457,-5 2 0,-4-2 0,-7 2 0</inkml:trace>
  <inkml:trace contextRef="#ctx0" brushRef="#br0" timeOffset="66677.3254">10502 14037 1743,'-6'0'102,"-1"0"12,-4 0 8,-5 0 23,-4 3 18,-4 3 14,-7 3 12,0 7 4,-2 2 3,3 3-84,4 3-18,8-3-13,5 3-8,6-3-21,4 4-19,3-5-12,3 5-9,0-3-2,7 2-1,6-2 2,5 4 2,3 1 0,6-1 1,-1 0 0,0 1 0,-5 0-2,-5-6 0,-10 0-1,-3-5 1,-7 1 0,-7-5-3,-8 3 0,-7-3 1,-10 1-3,-12-4-5,-1-3-12,-2-2-30,6-2-38,13-2-109,15-6-122,11-19-329,12 10 0,18-8 0,4-12 0</inkml:trace>
  <inkml:trace contextRef="#ctx0" brushRef="#br0" timeOffset="67357.353">10812 14132 1738,'-9'7'28,"-3"4"3,0 5 0,-4 6 2,5 7 2,5 2-1,2 3 1,4-2 9,7-1 10,9-4-13,7-8 9,2-5 4,9-8 12,-3-4 7,-4-3 3,-4-4 3,-2-5 4,-9-3-6,-5-4-7,-4-8-10,-3-4-7,-7-5-7,-5-4-12,-2 2-3,1 4-3,-1 8 3,11 4-3,2 8-3,2 0-1,9 3 2,6-3 2,8 0 1,6-1 0,4 1-4,1 2-2,0 2-5,-4 6-2,-3 0 2,-5 9 2,-3 4-3,-9 7-3,2 5-3,-6 12 1,3 1-2,-1 1 1,6-3 2,-2-6 2,1-6 8,-5-6 18,0-7 6,0-6 0,0-7 4,5-12-1,0-5 1,0-8 0,-1-5 0,-6-4-7,-4 3-9,-6-1-25,-4 3-22,-6 4-18,3 6-26,-1 8-51,-2 6-76,5 4-120,8 3-344,-3 7 0,3 2 0,3 1 0</inkml:trace>
  <inkml:trace contextRef="#ctx0" brushRef="#br0" timeOffset="67557.363">11560 14244 1234,'-7'26'45,"-4"12"2,-5 11 1,-5 6 1,1-8 0,-3-4 1,-1-9-2,6-6-18,9-12-100,4-9-236,8-5 0,6-13 0</inkml:trace>
  <inkml:trace contextRef="#ctx0" brushRef="#br0" timeOffset="69030.2318">11910 13989 1255,'-9'5'20,"-3"7"13,-1 7 11,1 8 6,5 8 1,6 0 5,1 2 3,9-4 12,6-6 4,5-7 5,4-8-4,4-8-10,-1-5-9,-2-8-4,2-6-1,-3-6-3,-5-5-4,-3-6-11,-10-1-1,-2-2-12,-4-2-6,-10 5 4,0 2 1,-3 8 0,-7 8-2,-2 9-1,-2 0 6,5 5 16,5 0 19,7 0 8,6 0 3,7-4-3,10-4 1,7 1 5,10-6 4,9 1 2,4-2-5,-1 7-20,-5 2-21,-3 3-8,-7 7-5,-6 4-1,-8 11-1,-5 2-7,-7 6-2,2 1-1,-2 1 2,6 1 1,-1 0 3,6-4 0,-2-3 0,7-4-1,-5-7-2,4-6 3,1-3-1,-2-6 1,-1-7-1,-1-5-1,1-5 0,-13-7-1,1-9 0,-13-3-2,-11-6-2,-11 1-2,-6 2-3,-8 9-2,-1 6-1,9 14 0,7 4 0,13 6 4,7-1 6,5 1 10,11 0 10,6-4 11,10-5 4,12-1 3,19-5 0,13 2 2,2 3-4,1 1-4,-6 5-7,-8 4-8,-13 4-11,-17 8-7,-9 7-3,-11 8 1,-6 7 3,0 3 0,4 5 1,11-5 3,5-1 3,6-8 1,1-3 4,-2-6 8,-2-6 12,-5-7 4,0-4 0,3-6 0,-5-9 1,1-5-1,-10-6-3,0-5-2,-14-7-5,-9-2-14,-7-3-19,-8 1-9,-5 1-2,3 5-2,3 8 0,10 8-3,5 3-5,12 2-3,1 3 4,2 0 6,3-1 2,9-2 4,3 1-1,8-1 0,4 2-2,1 6 4,-1-1 2,0 5 3,1 3 2,4 2-5,1-1 4,-8 2-3,-2-1-1,-8 1-2,-9-1-3,-3-1-3,-3 3 4,0 1 0,3 0 0,1 4 1,4 2 1,4 4 1,2 3 4,3 4 2,0-4 3,3 5 1,-7-3 0,1-3-1,-5 0-1,-1-5 1,-3-3-2,0-4 9,4-3-2,2-4 0,3-7 3,6-7-3,-3-10 0,-4-5-1,-6-5 2,-3 1-2,-4 1-4,-14 10-10,-9 10-12,-15 9-18,-11 11-55,-16 10-128,13 2-201,-10 5-274,3 6 0,12-3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3T03:09:37.440"/>
    </inkml:context>
    <inkml:brush xml:id="br0">
      <inkml:brushProperty name="width" value="0.05292" units="cm"/>
      <inkml:brushProperty name="height" value="0.05292" units="cm"/>
      <inkml:brushProperty name="color" value="#FF0000"/>
    </inkml:brush>
  </inkml:definitions>
  <inkml:trace contextRef="#ctx0" brushRef="#br0">14494 7871 1868,'0'-3'96,"0"0"18,-1-6 17,1 1 16,1-4 14,-1-4 20,0-1 17,3 4 13,0-4 8,3-2-75,6 1-17,11-3-16,7-5-13,14-5-10,13-2 2,13-6-6,16-6 4,18 1-9,15-4-4,13-2 1,11-2-3,11 1-2,10-5 0,7 5-4,5 4-14,3 2-11,0 9-21,-7 9-4,-7 11-1,-9 7 4,-15 9 3,-9 10 11,-17 13 10,-10 12 13,-5 8 2,-7 12 1,-3 8 0,-1 2 0,-3 2 0,4 0-5,-1 4-6,4 0-7,4 0-14,-4 4-10,0-5-3,2-2 2,-12-3-3,-7-3 3,-3-8-2,-12-3-1,-5-3 1,-7-9-2,-8-6-3,-8-3-24,-7-7-56,-7-5-80,-3-7-75,-6-5-128,0-2-113,13-10-401,-17 2 0,0-3 0,-1-7 0</inkml:trace>
  <inkml:trace contextRef="#ctx0" brushRef="#br0" timeOffset="621.8337">18980 7871 1725,'0'-1'13,"2"1"19,-2 0 38,3 4 32,2 0 28,8 10 34,7 5 19,12 8 20,14 4 7,8 9-1,7 5-4,6 3-13,0 3-39,-6 3-30,-10 0-27,-11-1-31,-9 1-18,-17 2-18,-6-1 1,-17-1 15,-14-2 11,-11-1 11,-16-6 11,-15-2 14,-12-2 7,-11-3 4,-10-1 1,-4-5-1,4-3-7,7-5-19,12-10-12,16-6-12,11-8-3,15-11 2,14-10 1,13-10 3,10-13 6,12-14 7,15-9 7,10-6 2,12 2 1,12 1-2,11 8-9,8 4-18,3 6-7,7 9-13,-1 2-8,-2 4-14,-13 4-19,-6 6-20,-20 6-35,-15 6-41,-12 5-58,-12 5-79,-6 3-40,-3 2-111,9 0-158,-4 6-254,5 6 0,10 4 0,5 8 0</inkml:trace>
  <inkml:trace contextRef="#ctx0" brushRef="#br0" timeOffset="15173.1598">3736 1663 1024,'0'-12'27,"0"-2"9,0-6 13,2-2 17,-2 7 30,-2 2 10,-6 1 12,-8 5 3,-7 1 3,-17 3-20,-14-1 3,-11 9 4,-9 3 6,-15 4 8,-7 3-18,-12 5-2,1 5-9,-3 2-3,4 2-3,6 7 0,11-2-9,6 5-15,8 2-17,1 4-25,4 4-14,2 8-9,6 2 2,7 7-1,6 5 2,9 4-1,17 2-2,11-2 6,14-4 4,19-6 3,18-2 3,12-6 2,15 0-5,12-1 6,4 0 0,-4-3 1,-1 1 3,-8 2-2,-9 1-8,-13 4 3,-7 7-5,-20 6-1,-11 4 3,-9 4-4,-18-2 3,-9-8 4,-11-7 7,-10-14 3,-14-14 5,-4-15-2,-8-12 1,-7-13 3,0-12-2,1-12-4,5-11-1,9-10-5,10-9-6,15-3 9,13-1 6,10 1 5,12 3 6,6 7-4,12 4-1,9 10-3,10 8-2,11 11-3,13 10-3,12 7-16,4 9-10,9 6-11,1 6-6,-1 8 0,-9 6-3,-7 9 2,-14 13 1,-17 14 4,-18 13 1,-14 14 3,-17 14 5,-17 12-3,-15 19 5,-9 10 3,-11 10 6,-6 10 2,-1 12 8,3-3 1,7 12 3,2 7 6,6 5 4,7-1 9,9 6 0,5 2 8,9-13 2,11-6 1,8-12-9,10-15 1,18-23-1,21-15-11,27-25 0,34-23-3,32-32-4,32-26-22,29-27 6,22-29-13,10-21-18,4-17-33,2-5-58,-23-3-114,-21 4-185,-36 15-331,-37 11 0,-33 10 0,-35 6 0</inkml:trace>
  <inkml:trace contextRef="#ctx0" brushRef="#br0" timeOffset="15548.9816">3691 8081 2747,'135'-75'40,"64"-32"25,66-25 23,64-31 6,-18 13 12,15 7 3,0 6-7,-6 5-34,-12 17-73,-24 9-123,-25 13-142,-36 8-333,-41 20 0,-40 12 0,-46 14 0</inkml:trace>
  <inkml:trace contextRef="#ctx0" brushRef="#br0" timeOffset="16044.6748">4532 8098 687,'41'-17'68,"12"-12"5,17-3 5,17-10 2,-7 9 1,6-1-4,3-2-18,4 3-23,8-2-9,6-1-47,7-3 6,6-7 30,11-5 41,15-10 35,23-10 33,13-15 22,18-15 34,14-9 33,2-8 18,-9-5 0,-4 10-24,-15 6-36,-19 15-54,-24 10-64,-15 17-104,-23 9-119,-19 14-120,-24 4-225,-21 17 0,-19 7 0,-16 7 0</inkml:trace>
  <inkml:trace contextRef="#ctx0" brushRef="#br0" timeOffset="16445.7353">6782 6403 2826,'0'0'-12,"4"0"4,7 0 2,16 0 1,17 0 2,17-2 3,17-3 1,10-4 0,5-3 4,0-5 11,-1 0 5,-6 5-5,-8 7 0,-13 5 0,-9 10-4,-16 11-1,-17 15 2,-14 8-5,-12 13-20,-21 7-44,-13 4-93,-15 2-105,-17 3-237,-22 15 0,-20 1 0,-29 1 0</inkml:trace>
</inkml:ink>
</file>

<file path=ppt/media/image10.tmp>
</file>

<file path=ppt/media/image12.tmp>
</file>

<file path=ppt/media/image13.tmp>
</file>

<file path=ppt/media/image14.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37BC158-D138-45CC-BC4E-26A1AAA3FADC}" type="datetimeFigureOut">
              <a:rPr lang="en-US" smtClean="0"/>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2273816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7BC158-D138-45CC-BC4E-26A1AAA3FADC}" type="datetimeFigureOut">
              <a:rPr lang="en-US" smtClean="0"/>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35885603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7BC158-D138-45CC-BC4E-26A1AAA3FADC}" type="datetimeFigureOut">
              <a:rPr lang="en-US" smtClean="0"/>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3262085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7BC158-D138-45CC-BC4E-26A1AAA3FADC}" type="datetimeFigureOut">
              <a:rPr lang="en-US" smtClean="0"/>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3282875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37BC158-D138-45CC-BC4E-26A1AAA3FADC}" type="datetimeFigureOut">
              <a:rPr lang="en-US" smtClean="0"/>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3899148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37BC158-D138-45CC-BC4E-26A1AAA3FADC}" type="datetimeFigureOut">
              <a:rPr lang="en-US" smtClean="0"/>
              <a:t>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2927707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37BC158-D138-45CC-BC4E-26A1AAA3FADC}" type="datetimeFigureOut">
              <a:rPr lang="en-US" smtClean="0"/>
              <a:t>9/3/2024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1634718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37BC158-D138-45CC-BC4E-26A1AAA3FADC}" type="datetimeFigureOut">
              <a:rPr lang="en-US" smtClean="0"/>
              <a:t>9/3/2024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32518864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7BC158-D138-45CC-BC4E-26A1AAA3FADC}" type="datetimeFigureOut">
              <a:rPr lang="en-US" smtClean="0"/>
              <a:t>9/3/2024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3351710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7BC158-D138-45CC-BC4E-26A1AAA3FADC}" type="datetimeFigureOut">
              <a:rPr lang="en-US" smtClean="0"/>
              <a:t>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3209516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7BC158-D138-45CC-BC4E-26A1AAA3FADC}" type="datetimeFigureOut">
              <a:rPr lang="en-US" smtClean="0"/>
              <a:t>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66B30C-8455-4FEE-B4EE-7425F1DE28DC}" type="slidenum">
              <a:rPr lang="en-US" smtClean="0"/>
              <a:t>‹#›</a:t>
            </a:fld>
            <a:endParaRPr lang="en-US"/>
          </a:p>
        </p:txBody>
      </p:sp>
    </p:spTree>
    <p:extLst>
      <p:ext uri="{BB962C8B-B14F-4D97-AF65-F5344CB8AC3E}">
        <p14:creationId xmlns:p14="http://schemas.microsoft.com/office/powerpoint/2010/main" val="3582975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7BC158-D138-45CC-BC4E-26A1AAA3FADC}" type="datetimeFigureOut">
              <a:rPr lang="en-US" smtClean="0"/>
              <a:t>9/3/2024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66B30C-8455-4FEE-B4EE-7425F1DE28DC}" type="slidenum">
              <a:rPr lang="en-US" smtClean="0"/>
              <a:t>‹#›</a:t>
            </a:fld>
            <a:endParaRPr lang="en-US"/>
          </a:p>
        </p:txBody>
      </p:sp>
    </p:spTree>
    <p:extLst>
      <p:ext uri="{BB962C8B-B14F-4D97-AF65-F5344CB8AC3E}">
        <p14:creationId xmlns:p14="http://schemas.microsoft.com/office/powerpoint/2010/main" val="1417566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image" Target="../media/image9.tmp"/><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customXml" Target="../ink/ink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image" Target="../media/image12.tmp"/><Relationship Id="rId1" Type="http://schemas.openxmlformats.org/officeDocument/2006/relationships/slideLayout" Target="../slideLayouts/slideLayout4.xml"/><Relationship Id="rId6" Type="http://schemas.openxmlformats.org/officeDocument/2006/relationships/image" Target="../media/image15.emf"/><Relationship Id="rId5" Type="http://schemas.openxmlformats.org/officeDocument/2006/relationships/customXml" Target="../ink/ink10.xml"/><Relationship Id="rId4" Type="http://schemas.openxmlformats.org/officeDocument/2006/relationships/image" Target="../media/image14.tmp"/></Relationships>
</file>

<file path=ppt/slides/_rels/slide1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18.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ustomXml" Target="../ink/ink1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20.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2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customXml" Target="../ink/ink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customXml" Target="../ink/ink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customXml" Target="../ink/ink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Geometry and Measures</a:t>
            </a:r>
          </a:p>
        </p:txBody>
      </p:sp>
      <p:sp>
        <p:nvSpPr>
          <p:cNvPr id="3" name="Subtitle 2"/>
          <p:cNvSpPr>
            <a:spLocks noGrp="1"/>
          </p:cNvSpPr>
          <p:nvPr>
            <p:ph type="subTitle" idx="1"/>
          </p:nvPr>
        </p:nvSpPr>
        <p:spPr/>
        <p:txBody>
          <a:bodyPr/>
          <a:lstStyle/>
          <a:p>
            <a:r>
              <a:rPr lang="en-US" dirty="0" smtClean="0"/>
              <a:t>KAZIBA   STEPHEN</a:t>
            </a:r>
          </a:p>
          <a:p>
            <a:r>
              <a:rPr lang="en-US" dirty="0" smtClean="0"/>
              <a:t>03</a:t>
            </a:r>
            <a:r>
              <a:rPr lang="en-US" baseline="30000" dirty="0" smtClean="0"/>
              <a:t>rd</a:t>
            </a:r>
            <a:r>
              <a:rPr lang="en-US" dirty="0" smtClean="0"/>
              <a:t>  September  2024 </a:t>
            </a:r>
          </a:p>
          <a:p>
            <a:endParaRPr lang="en-US" dirty="0"/>
          </a:p>
        </p:txBody>
      </p:sp>
    </p:spTree>
    <p:extLst>
      <p:ext uri="{BB962C8B-B14F-4D97-AF65-F5344CB8AC3E}">
        <p14:creationId xmlns:p14="http://schemas.microsoft.com/office/powerpoint/2010/main" val="18962531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423" y="255073"/>
            <a:ext cx="11417198" cy="2299867"/>
          </a:xfrm>
        </p:spPr>
      </p:pic>
      <p:pic>
        <p:nvPicPr>
          <p:cNvPr id="6" name="Picture 5" descr="Screen Clipping"/>
          <p:cNvPicPr>
            <a:picLocks noChangeAspect="1"/>
          </p:cNvPicPr>
          <p:nvPr/>
        </p:nvPicPr>
        <p:blipFill rotWithShape="1">
          <a:blip r:embed="rId3">
            <a:extLst>
              <a:ext uri="{28A0092B-C50C-407E-A947-70E740481C1C}">
                <a14:useLocalDpi xmlns:a14="http://schemas.microsoft.com/office/drawing/2010/main" val="0"/>
              </a:ext>
            </a:extLst>
          </a:blip>
          <a:srcRect t="26878"/>
          <a:stretch/>
        </p:blipFill>
        <p:spPr>
          <a:xfrm>
            <a:off x="6448456" y="3200400"/>
            <a:ext cx="4905344" cy="2557919"/>
          </a:xfrm>
          <a:prstGeom prst="rect">
            <a:avLst/>
          </a:prstGeom>
        </p:spPr>
      </p:pic>
      <mc:AlternateContent xmlns:mc="http://schemas.openxmlformats.org/markup-compatibility/2006">
        <mc:Choice xmlns:p14="http://schemas.microsoft.com/office/powerpoint/2010/main" Requires="p14">
          <p:contentPart p14:bwMode="auto" r:id="rId4">
            <p14:nvContentPartPr>
              <p14:cNvPr id="7" name="Ink 6"/>
              <p14:cNvContentPartPr/>
              <p14:nvPr/>
            </p14:nvContentPartPr>
            <p14:xfrm>
              <a:off x="677520" y="552600"/>
              <a:ext cx="6367320" cy="2668680"/>
            </p14:xfrm>
          </p:contentPart>
        </mc:Choice>
        <mc:Fallback>
          <p:pic>
            <p:nvPicPr>
              <p:cNvPr id="7" name="Ink 6"/>
              <p:cNvPicPr/>
              <p:nvPr/>
            </p:nvPicPr>
            <p:blipFill>
              <a:blip r:embed="rId5"/>
              <a:stretch>
                <a:fillRect/>
              </a:stretch>
            </p:blipFill>
            <p:spPr>
              <a:xfrm>
                <a:off x="667440" y="546840"/>
                <a:ext cx="6382080" cy="2685600"/>
              </a:xfrm>
              <a:prstGeom prst="rect">
                <a:avLst/>
              </a:prstGeom>
            </p:spPr>
          </p:pic>
        </mc:Fallback>
      </mc:AlternateContent>
    </p:spTree>
    <p:extLst>
      <p:ext uri="{BB962C8B-B14F-4D97-AF65-F5344CB8AC3E}">
        <p14:creationId xmlns:p14="http://schemas.microsoft.com/office/powerpoint/2010/main" val="37065155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2"/>
          </p:nvPr>
        </p:nvSpPr>
        <p:spPr>
          <a:xfrm>
            <a:off x="255494" y="255494"/>
            <a:ext cx="5486400" cy="6158753"/>
          </a:xfrm>
        </p:spPr>
        <p:txBody>
          <a:bodyPr>
            <a:normAutofit fontScale="62500" lnSpcReduction="20000"/>
          </a:bodyPr>
          <a:lstStyle/>
          <a:p>
            <a:r>
              <a:rPr lang="en-US" dirty="0" smtClean="0"/>
              <a:t>Your uncle has a bath room with three walls and the floor that he wishes to tile. The person who wishes to do this work gave him the quotations required to complete this work as follows;</a:t>
            </a:r>
          </a:p>
          <a:p>
            <a:r>
              <a:rPr lang="en-US" dirty="0" smtClean="0"/>
              <a:t>Each box of tiles can cover a space of 1.5 square </a:t>
            </a:r>
            <a:r>
              <a:rPr lang="en-US" dirty="0" err="1" smtClean="0"/>
              <a:t>metres</a:t>
            </a:r>
            <a:r>
              <a:rPr lang="en-US" dirty="0" smtClean="0"/>
              <a:t> and costs </a:t>
            </a:r>
            <a:r>
              <a:rPr lang="en-US" dirty="0" err="1" smtClean="0"/>
              <a:t>Ugx</a:t>
            </a:r>
            <a:r>
              <a:rPr lang="en-US" dirty="0" smtClean="0"/>
              <a:t> 32,000.</a:t>
            </a:r>
          </a:p>
          <a:p>
            <a:r>
              <a:rPr lang="en-US" dirty="0" smtClean="0"/>
              <a:t>The two opposite walls measure 6 feet by 6 feet each.</a:t>
            </a:r>
          </a:p>
          <a:p>
            <a:r>
              <a:rPr lang="en-US" dirty="0" smtClean="0"/>
              <a:t>The floor and the other remaining wall measures 5 feet by 6 feet.</a:t>
            </a:r>
          </a:p>
          <a:p>
            <a:r>
              <a:rPr lang="en-US" dirty="0" err="1" smtClean="0"/>
              <a:t>Labour</a:t>
            </a:r>
            <a:r>
              <a:rPr lang="en-US" dirty="0" smtClean="0"/>
              <a:t> charges is </a:t>
            </a:r>
            <a:r>
              <a:rPr lang="en-US" dirty="0" err="1" smtClean="0"/>
              <a:t>Ugx</a:t>
            </a:r>
            <a:r>
              <a:rPr lang="en-US" dirty="0" smtClean="0"/>
              <a:t> 9000 per square </a:t>
            </a:r>
            <a:r>
              <a:rPr lang="en-US" dirty="0" err="1" smtClean="0"/>
              <a:t>metre</a:t>
            </a:r>
            <a:r>
              <a:rPr lang="en-US" dirty="0" smtClean="0"/>
              <a:t>.</a:t>
            </a:r>
          </a:p>
          <a:p>
            <a:r>
              <a:rPr lang="en-US" dirty="0" smtClean="0"/>
              <a:t>Other expenses on consumable materials namely: adhesive, sand, cement, spacers and grout amount to </a:t>
            </a:r>
            <a:r>
              <a:rPr lang="en-US" dirty="0" err="1" smtClean="0"/>
              <a:t>Ugx</a:t>
            </a:r>
            <a:r>
              <a:rPr lang="en-US" dirty="0" smtClean="0"/>
              <a:t> 200,000. He has money for all other expenses in hard cash but must borrow the money for tiles and </a:t>
            </a:r>
            <a:r>
              <a:rPr lang="en-US" dirty="0" err="1" smtClean="0"/>
              <a:t>labour</a:t>
            </a:r>
            <a:r>
              <a:rPr lang="en-US" dirty="0" smtClean="0"/>
              <a:t> from his siblings at a compound interest rate of 5%, if he can pay back by the end of 1.5 years.</a:t>
            </a:r>
          </a:p>
          <a:p>
            <a:r>
              <a:rPr lang="en-US" dirty="0" smtClean="0"/>
              <a:t>However, Uncle is finding it hard to determine how much to borrow and how much is expected to pay back. Note: 1 feet = 0.305metres.</a:t>
            </a:r>
          </a:p>
          <a:p>
            <a:r>
              <a:rPr lang="en-US" dirty="0" smtClean="0"/>
              <a:t>Task:</a:t>
            </a:r>
          </a:p>
          <a:p>
            <a:r>
              <a:rPr lang="en-US" dirty="0" smtClean="0"/>
              <a:t>Help your uncle to find out how much money to borrow and how much to pay back to his siblings.</a:t>
            </a:r>
            <a:endParaRPr lang="en-US" dirty="0"/>
          </a:p>
        </p:txBody>
      </p:sp>
    </p:spTree>
    <p:extLst>
      <p:ext uri="{BB962C8B-B14F-4D97-AF65-F5344CB8AC3E}">
        <p14:creationId xmlns:p14="http://schemas.microsoft.com/office/powerpoint/2010/main" val="11671073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28741" y="389966"/>
            <a:ext cx="3063259" cy="5661212"/>
          </a:xfrm>
          <a:prstGeom prst="rect">
            <a:avLst/>
          </a:prstGeom>
        </p:spPr>
      </p:pic>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8551" y="255493"/>
            <a:ext cx="4036490" cy="5930153"/>
          </a:xfrm>
          <a:prstGeom prst="rect">
            <a:avLst/>
          </a:prstGeom>
        </p:spPr>
      </p:pic>
      <p:pic>
        <p:nvPicPr>
          <p:cNvPr id="3" name="Picture 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482" y="255494"/>
            <a:ext cx="3941065" cy="5795684"/>
          </a:xfrm>
          <a:prstGeom prst="rect">
            <a:avLst/>
          </a:prstGeom>
        </p:spPr>
      </p:pic>
      <mc:AlternateContent xmlns:mc="http://schemas.openxmlformats.org/markup-compatibility/2006">
        <mc:Choice xmlns:p14="http://schemas.microsoft.com/office/powerpoint/2010/main" Requires="p14">
          <p:contentPart p14:bwMode="auto" r:id="rId5">
            <p14:nvContentPartPr>
              <p14:cNvPr id="9" name="Ink 8"/>
              <p14:cNvContentPartPr/>
              <p14:nvPr/>
            </p14:nvContentPartPr>
            <p14:xfrm>
              <a:off x="454320" y="1158120"/>
              <a:ext cx="11456640" cy="4150440"/>
            </p14:xfrm>
          </p:contentPart>
        </mc:Choice>
        <mc:Fallback>
          <p:pic>
            <p:nvPicPr>
              <p:cNvPr id="9" name="Ink 8"/>
              <p:cNvPicPr/>
              <p:nvPr/>
            </p:nvPicPr>
            <p:blipFill>
              <a:blip r:embed="rId6"/>
              <a:stretch>
                <a:fillRect/>
              </a:stretch>
            </p:blipFill>
            <p:spPr>
              <a:xfrm>
                <a:off x="442440" y="1151640"/>
                <a:ext cx="11471760" cy="4164120"/>
              </a:xfrm>
              <a:prstGeom prst="rect">
                <a:avLst/>
              </a:prstGeom>
            </p:spPr>
          </p:pic>
        </mc:Fallback>
      </mc:AlternateContent>
    </p:spTree>
    <p:extLst>
      <p:ext uri="{BB962C8B-B14F-4D97-AF65-F5344CB8AC3E}">
        <p14:creationId xmlns:p14="http://schemas.microsoft.com/office/powerpoint/2010/main" val="17146966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2"/>
          </p:nvPr>
        </p:nvSpPr>
        <p:spPr>
          <a:xfrm>
            <a:off x="255494" y="255494"/>
            <a:ext cx="5486400" cy="6158753"/>
          </a:xfrm>
        </p:spPr>
        <p:txBody>
          <a:bodyPr>
            <a:normAutofit fontScale="62500" lnSpcReduction="20000"/>
          </a:bodyPr>
          <a:lstStyle/>
          <a:p>
            <a:r>
              <a:rPr lang="en-US" dirty="0" smtClean="0"/>
              <a:t>Your uncle has a bath room with three walls and the floor that he wishes to tile. The person who wishes to do this work gave him the quotations required to complete this work as follows;</a:t>
            </a:r>
          </a:p>
          <a:p>
            <a:r>
              <a:rPr lang="en-US" dirty="0" smtClean="0"/>
              <a:t>Each box of tiles can cover a space of 1.5 square </a:t>
            </a:r>
            <a:r>
              <a:rPr lang="en-US" dirty="0" err="1" smtClean="0"/>
              <a:t>metres</a:t>
            </a:r>
            <a:r>
              <a:rPr lang="en-US" dirty="0" smtClean="0"/>
              <a:t> and costs </a:t>
            </a:r>
            <a:r>
              <a:rPr lang="en-US" dirty="0" err="1" smtClean="0"/>
              <a:t>Ugx</a:t>
            </a:r>
            <a:r>
              <a:rPr lang="en-US" dirty="0" smtClean="0"/>
              <a:t> 32,000.</a:t>
            </a:r>
          </a:p>
          <a:p>
            <a:r>
              <a:rPr lang="en-US" dirty="0" smtClean="0"/>
              <a:t>The two opposite walls measure 6 feet by 6 feet each.</a:t>
            </a:r>
          </a:p>
          <a:p>
            <a:r>
              <a:rPr lang="en-US" dirty="0" smtClean="0"/>
              <a:t>The floor and the other remaining wall measures 5 feet by 6 feet.</a:t>
            </a:r>
          </a:p>
          <a:p>
            <a:r>
              <a:rPr lang="en-US" dirty="0" err="1" smtClean="0"/>
              <a:t>Labour</a:t>
            </a:r>
            <a:r>
              <a:rPr lang="en-US" dirty="0" smtClean="0"/>
              <a:t> charges is </a:t>
            </a:r>
            <a:r>
              <a:rPr lang="en-US" dirty="0" err="1" smtClean="0"/>
              <a:t>Ugx</a:t>
            </a:r>
            <a:r>
              <a:rPr lang="en-US" dirty="0" smtClean="0"/>
              <a:t> 9000 per square </a:t>
            </a:r>
            <a:r>
              <a:rPr lang="en-US" dirty="0" err="1" smtClean="0"/>
              <a:t>metre</a:t>
            </a:r>
            <a:r>
              <a:rPr lang="en-US" dirty="0" smtClean="0"/>
              <a:t>.</a:t>
            </a:r>
          </a:p>
          <a:p>
            <a:r>
              <a:rPr lang="en-US" dirty="0" smtClean="0"/>
              <a:t>Other expenses on consumable materials namely: adhesive, sand, cement, spacers and grout amount to </a:t>
            </a:r>
            <a:r>
              <a:rPr lang="en-US" dirty="0" err="1" smtClean="0"/>
              <a:t>Ugx</a:t>
            </a:r>
            <a:r>
              <a:rPr lang="en-US" dirty="0" smtClean="0"/>
              <a:t> 200,000. He has money for all other expenses in hard cash but must borrow the money for tiles and </a:t>
            </a:r>
            <a:r>
              <a:rPr lang="en-US" dirty="0" err="1" smtClean="0"/>
              <a:t>labour</a:t>
            </a:r>
            <a:r>
              <a:rPr lang="en-US" dirty="0" smtClean="0"/>
              <a:t> from his siblings at a compound interest rate of 5%, if he can pay back by the end of 1.5 years.</a:t>
            </a:r>
          </a:p>
          <a:p>
            <a:r>
              <a:rPr lang="en-US" dirty="0" smtClean="0"/>
              <a:t>However, Uncle is finding it hard to determine how much to borrow and how much is expected to pay back. Note: 1 feet = 0.305metres.</a:t>
            </a:r>
          </a:p>
          <a:p>
            <a:r>
              <a:rPr lang="en-US" dirty="0" smtClean="0"/>
              <a:t>Task:</a:t>
            </a:r>
          </a:p>
          <a:p>
            <a:r>
              <a:rPr lang="en-US" dirty="0" smtClean="0"/>
              <a:t>Help your uncle to find out how much money to borrow and how much to pay back to his siblings.</a:t>
            </a:r>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34080" y="423000"/>
              <a:ext cx="11585520" cy="6350400"/>
            </p14:xfrm>
          </p:contentPart>
        </mc:Choice>
        <mc:Fallback>
          <p:pic>
            <p:nvPicPr>
              <p:cNvPr id="2" name="Ink 1"/>
              <p:cNvPicPr/>
              <p:nvPr/>
            </p:nvPicPr>
            <p:blipFill>
              <a:blip r:embed="rId3"/>
              <a:stretch>
                <a:fillRect/>
              </a:stretch>
            </p:blipFill>
            <p:spPr>
              <a:xfrm>
                <a:off x="330480" y="417960"/>
                <a:ext cx="11595960" cy="6364080"/>
              </a:xfrm>
              <a:prstGeom prst="rect">
                <a:avLst/>
              </a:prstGeom>
            </p:spPr>
          </p:pic>
        </mc:Fallback>
      </mc:AlternateContent>
    </p:spTree>
    <p:extLst>
      <p:ext uri="{BB962C8B-B14F-4D97-AF65-F5344CB8AC3E}">
        <p14:creationId xmlns:p14="http://schemas.microsoft.com/office/powerpoint/2010/main" val="2449759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086120" y="613800"/>
              <a:ext cx="10878840" cy="6244560"/>
            </p14:xfrm>
          </p:contentPart>
        </mc:Choice>
        <mc:Fallback>
          <p:pic>
            <p:nvPicPr>
              <p:cNvPr id="4" name="Ink 3"/>
              <p:cNvPicPr/>
              <p:nvPr/>
            </p:nvPicPr>
            <p:blipFill>
              <a:blip r:embed="rId3"/>
              <a:stretch>
                <a:fillRect/>
              </a:stretch>
            </p:blipFill>
            <p:spPr>
              <a:xfrm>
                <a:off x="1075680" y="605880"/>
                <a:ext cx="10904040" cy="6261120"/>
              </a:xfrm>
              <a:prstGeom prst="rect">
                <a:avLst/>
              </a:prstGeom>
            </p:spPr>
          </p:pic>
        </mc:Fallback>
      </mc:AlternateContent>
    </p:spTree>
    <p:extLst>
      <p:ext uri="{BB962C8B-B14F-4D97-AF65-F5344CB8AC3E}">
        <p14:creationId xmlns:p14="http://schemas.microsoft.com/office/powerpoint/2010/main" val="122690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659880" y="774720"/>
              <a:ext cx="10951920" cy="5886000"/>
            </p14:xfrm>
          </p:contentPart>
        </mc:Choice>
        <mc:Fallback>
          <p:pic>
            <p:nvPicPr>
              <p:cNvPr id="4" name="Ink 3"/>
              <p:cNvPicPr/>
              <p:nvPr/>
            </p:nvPicPr>
            <p:blipFill>
              <a:blip r:embed="rId3"/>
              <a:stretch>
                <a:fillRect/>
              </a:stretch>
            </p:blipFill>
            <p:spPr>
              <a:xfrm>
                <a:off x="649800" y="770760"/>
                <a:ext cx="10974240" cy="5902560"/>
              </a:xfrm>
              <a:prstGeom prst="rect">
                <a:avLst/>
              </a:prstGeom>
            </p:spPr>
          </p:pic>
        </mc:Fallback>
      </mc:AlternateContent>
    </p:spTree>
    <p:extLst>
      <p:ext uri="{BB962C8B-B14F-4D97-AF65-F5344CB8AC3E}">
        <p14:creationId xmlns:p14="http://schemas.microsoft.com/office/powerpoint/2010/main" val="39702741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4229013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76518" y="215152"/>
            <a:ext cx="5795682" cy="6293223"/>
          </a:xfrm>
        </p:spPr>
        <p:txBody>
          <a:bodyPr>
            <a:normAutofit fontScale="70000" lnSpcReduction="20000"/>
          </a:bodyPr>
          <a:lstStyle/>
          <a:p>
            <a:r>
              <a:rPr lang="en-US" dirty="0"/>
              <a:t>Your brother received </a:t>
            </a:r>
            <a:r>
              <a:rPr lang="en-US" dirty="0" err="1"/>
              <a:t>Shs</a:t>
            </a:r>
            <a:r>
              <a:rPr lang="en-US" dirty="0"/>
              <a:t> 597,000 as a salary and complains of underpayment exhibited in one of the private secondary schools in which he was employed as a teacher at the start of the year. He further says the biggest percentage of his money goes to the government as tax. On acquiring the job he signed a three-year contract with the following terms and conditions.</a:t>
            </a:r>
          </a:p>
          <a:p>
            <a:r>
              <a:rPr lang="en-US" dirty="0"/>
              <a:t>A teacher’s monthly gross income has certain allowances deducted from it before it is subjected to the government income tax band. The allowances are as follows.</a:t>
            </a:r>
          </a:p>
          <a:p>
            <a:pPr lvl="0"/>
            <a:r>
              <a:rPr lang="en-US" dirty="0"/>
              <a:t>Married teacher </a:t>
            </a:r>
            <a:r>
              <a:rPr lang="en-US" dirty="0" err="1"/>
              <a:t>Shs</a:t>
            </a:r>
            <a:r>
              <a:rPr lang="en-US" dirty="0"/>
              <a:t> 18,000 per month</a:t>
            </a:r>
          </a:p>
          <a:p>
            <a:pPr lvl="0"/>
            <a:r>
              <a:rPr lang="en-US" dirty="0"/>
              <a:t>Un married teacher </a:t>
            </a:r>
            <a:r>
              <a:rPr lang="en-US" dirty="0" err="1"/>
              <a:t>Shs</a:t>
            </a:r>
            <a:r>
              <a:rPr lang="en-US" dirty="0"/>
              <a:t> 12,000 per month</a:t>
            </a:r>
          </a:p>
          <a:p>
            <a:pPr lvl="0"/>
            <a:r>
              <a:rPr lang="en-US" dirty="0"/>
              <a:t>Each child below 11 years </a:t>
            </a:r>
            <a:r>
              <a:rPr lang="en-US" dirty="0" err="1"/>
              <a:t>Shs</a:t>
            </a:r>
            <a:r>
              <a:rPr lang="en-US" dirty="0"/>
              <a:t> 5,000 per month</a:t>
            </a:r>
          </a:p>
          <a:p>
            <a:pPr lvl="0"/>
            <a:r>
              <a:rPr lang="en-US" dirty="0"/>
              <a:t>Each child above 11 years but below 18 years </a:t>
            </a:r>
            <a:r>
              <a:rPr lang="en-US" dirty="0" err="1"/>
              <a:t>Shs</a:t>
            </a:r>
            <a:r>
              <a:rPr lang="en-US" dirty="0"/>
              <a:t> 7,000 per month</a:t>
            </a:r>
          </a:p>
          <a:p>
            <a:pPr lvl="0"/>
            <a:r>
              <a:rPr lang="en-US" dirty="0"/>
              <a:t>Each </a:t>
            </a:r>
            <a:r>
              <a:rPr lang="en-US" dirty="0" smtClean="0"/>
              <a:t>extra lesson </a:t>
            </a:r>
            <a:r>
              <a:rPr lang="en-US" dirty="0"/>
              <a:t>taught </a:t>
            </a:r>
            <a:r>
              <a:rPr lang="en-US" dirty="0" err="1"/>
              <a:t>Shs</a:t>
            </a:r>
            <a:r>
              <a:rPr lang="en-US" dirty="0"/>
              <a:t> 3,000</a:t>
            </a:r>
          </a:p>
          <a:p>
            <a:pPr lvl="0"/>
            <a:r>
              <a:rPr lang="en-US" dirty="0"/>
              <a:t>Each examination invigilated </a:t>
            </a:r>
            <a:r>
              <a:rPr lang="en-US" dirty="0" err="1"/>
              <a:t>Shs</a:t>
            </a:r>
            <a:r>
              <a:rPr lang="en-US" dirty="0"/>
              <a:t> 5000</a:t>
            </a:r>
          </a:p>
          <a:p>
            <a:pPr lvl="0"/>
            <a:r>
              <a:rPr lang="en-US" dirty="0"/>
              <a:t>Meeting allowance </a:t>
            </a:r>
            <a:r>
              <a:rPr lang="en-US" dirty="0" err="1"/>
              <a:t>Shs</a:t>
            </a:r>
            <a:r>
              <a:rPr lang="en-US" dirty="0"/>
              <a:t> 50,000 per meeting</a:t>
            </a:r>
          </a:p>
          <a:p>
            <a:pPr lvl="0"/>
            <a:r>
              <a:rPr lang="en-US" dirty="0"/>
              <a:t>Housing allowance </a:t>
            </a:r>
            <a:r>
              <a:rPr lang="en-US" dirty="0" err="1"/>
              <a:t>Shs</a:t>
            </a:r>
            <a:r>
              <a:rPr lang="en-US" dirty="0"/>
              <a:t> 240,000 per month</a:t>
            </a:r>
          </a:p>
          <a:p>
            <a:r>
              <a:rPr lang="en-US" dirty="0"/>
              <a:t>Lunch allowance </a:t>
            </a:r>
            <a:r>
              <a:rPr lang="en-US" dirty="0" err="1"/>
              <a:t>Shs</a:t>
            </a:r>
            <a:r>
              <a:rPr lang="en-US" dirty="0"/>
              <a:t> 2,000 per day</a:t>
            </a:r>
          </a:p>
        </p:txBody>
      </p:sp>
      <p:sp>
        <p:nvSpPr>
          <p:cNvPr id="7" name="Content Placeholder 6"/>
          <p:cNvSpPr>
            <a:spLocks noGrp="1"/>
          </p:cNvSpPr>
          <p:nvPr>
            <p:ph sz="half" idx="2"/>
          </p:nvPr>
        </p:nvSpPr>
        <p:spPr>
          <a:xfrm>
            <a:off x="6172200" y="617635"/>
            <a:ext cx="5795682" cy="5890740"/>
          </a:xfrm>
        </p:spPr>
        <p:txBody>
          <a:bodyPr>
            <a:normAutofit fontScale="70000" lnSpcReduction="20000"/>
          </a:bodyPr>
          <a:lstStyle/>
          <a:p>
            <a:endParaRPr lang="en-US" dirty="0" smtClean="0"/>
          </a:p>
          <a:p>
            <a:endParaRPr lang="en-US" dirty="0"/>
          </a:p>
          <a:p>
            <a:endParaRPr lang="en-US" dirty="0" smtClean="0"/>
          </a:p>
          <a:p>
            <a:endParaRPr lang="en-US" dirty="0" smtClean="0"/>
          </a:p>
          <a:p>
            <a:endParaRPr lang="en-US" dirty="0"/>
          </a:p>
          <a:p>
            <a:endParaRPr lang="en-US" dirty="0" smtClean="0"/>
          </a:p>
          <a:p>
            <a:endParaRPr lang="en-US" dirty="0"/>
          </a:p>
          <a:p>
            <a:endParaRPr lang="en-US" dirty="0" smtClean="0"/>
          </a:p>
          <a:p>
            <a:r>
              <a:rPr lang="en-US" dirty="0" smtClean="0"/>
              <a:t>Your brother earns a monthly a gross pay of 1,240,000 he is married with 3 children of ages 10, 15 and 19. Given that he has 64 extra lessons taught in a month, attended beginning of term staff meeting and invigilated 5 examination sessions.</a:t>
            </a:r>
          </a:p>
          <a:p>
            <a:r>
              <a:rPr lang="en-US" dirty="0" smtClean="0"/>
              <a:t>Hint: A month has 30 days. </a:t>
            </a:r>
          </a:p>
          <a:p>
            <a:pPr marL="0" indent="0">
              <a:buNone/>
            </a:pPr>
            <a:r>
              <a:rPr lang="en-US" b="1" dirty="0" smtClean="0"/>
              <a:t>Task:</a:t>
            </a:r>
          </a:p>
          <a:p>
            <a:pPr marL="0" indent="0">
              <a:buNone/>
            </a:pPr>
            <a:r>
              <a:rPr lang="en-US" dirty="0" smtClean="0"/>
              <a:t>(a) Help him find how much money and its percentage he pays to the government as tax.</a:t>
            </a:r>
          </a:p>
          <a:p>
            <a:pPr marL="0" indent="0">
              <a:buNone/>
            </a:pPr>
            <a:r>
              <a:rPr lang="en-US" dirty="0" smtClean="0"/>
              <a:t>(b) Establish the take home pay of your brother and advise him if there could be something wrong with his payment transactions.</a:t>
            </a:r>
          </a:p>
          <a:p>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1919091418"/>
              </p:ext>
            </p:extLst>
          </p:nvPr>
        </p:nvGraphicFramePr>
        <p:xfrm>
          <a:off x="6518271" y="837552"/>
          <a:ext cx="4978964" cy="2349399"/>
        </p:xfrm>
        <a:graphic>
          <a:graphicData uri="http://schemas.openxmlformats.org/drawingml/2006/table">
            <a:tbl>
              <a:tblPr firstRow="1" firstCol="1" lastRow="1" lastCol="1" bandRow="1" bandCol="1">
                <a:tableStyleId>{5C22544A-7EE6-4342-B048-85BDC9FD1C3A}</a:tableStyleId>
              </a:tblPr>
              <a:tblGrid>
                <a:gridCol w="2654921"/>
                <a:gridCol w="2324043"/>
              </a:tblGrid>
              <a:tr h="393816">
                <a:tc>
                  <a:txBody>
                    <a:bodyPr/>
                    <a:lstStyle/>
                    <a:p>
                      <a:pPr marL="168910" marR="154305" algn="ctr">
                        <a:lnSpc>
                          <a:spcPts val="1505"/>
                        </a:lnSpc>
                        <a:spcAft>
                          <a:spcPts val="0"/>
                        </a:spcAft>
                      </a:pPr>
                      <a:r>
                        <a:rPr lang="en-US" sz="1350" spc="-20" dirty="0" smtClean="0">
                          <a:effectLst/>
                        </a:rPr>
                        <a:t>Income bands</a:t>
                      </a:r>
                      <a:r>
                        <a:rPr lang="en-US" sz="1350" spc="-15" dirty="0" smtClean="0">
                          <a:effectLst/>
                        </a:rPr>
                        <a:t>(</a:t>
                      </a:r>
                      <a:r>
                        <a:rPr lang="en-US" sz="1350" spc="-15" dirty="0" err="1" smtClean="0">
                          <a:effectLst/>
                        </a:rPr>
                        <a:t>Shs</a:t>
                      </a:r>
                      <a:r>
                        <a:rPr lang="en-US" sz="1350" spc="-15" dirty="0">
                          <a:effectLst/>
                        </a:rPr>
                        <a:t>)</a:t>
                      </a: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501650" marR="485775" algn="ctr">
                        <a:lnSpc>
                          <a:spcPts val="1505"/>
                        </a:lnSpc>
                        <a:spcAft>
                          <a:spcPts val="0"/>
                        </a:spcAft>
                      </a:pPr>
                      <a:r>
                        <a:rPr lang="en-US" sz="1350">
                          <a:effectLst/>
                        </a:rPr>
                        <a:t>Rate</a:t>
                      </a:r>
                      <a:r>
                        <a:rPr lang="en-US" sz="1350" spc="-50">
                          <a:effectLst/>
                        </a:rPr>
                        <a:t> </a:t>
                      </a:r>
                      <a:r>
                        <a:rPr lang="en-US" sz="1350">
                          <a:effectLst/>
                        </a:rPr>
                        <a:t>(%)</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390135">
                <a:tc>
                  <a:txBody>
                    <a:bodyPr/>
                    <a:lstStyle/>
                    <a:p>
                      <a:pPr marL="168910" marR="154305" algn="ctr">
                        <a:lnSpc>
                          <a:spcPts val="1495"/>
                        </a:lnSpc>
                        <a:spcAft>
                          <a:spcPts val="0"/>
                        </a:spcAft>
                      </a:pPr>
                      <a:r>
                        <a:rPr lang="en-US" sz="1350">
                          <a:effectLst/>
                        </a:rPr>
                        <a:t>0</a:t>
                      </a:r>
                      <a:r>
                        <a:rPr lang="en-US" sz="1350" spc="-10">
                          <a:effectLst/>
                        </a:rPr>
                        <a:t> </a:t>
                      </a:r>
                      <a:r>
                        <a:rPr lang="en-US" sz="1350">
                          <a:effectLst/>
                        </a:rPr>
                        <a:t>–</a:t>
                      </a:r>
                      <a:r>
                        <a:rPr lang="en-US" sz="1350" spc="-5">
                          <a:effectLst/>
                        </a:rPr>
                        <a:t> </a:t>
                      </a:r>
                      <a:r>
                        <a:rPr lang="en-US" sz="1350">
                          <a:effectLst/>
                        </a:rPr>
                        <a:t>100,000</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r>
                        <a:rPr lang="en-US" sz="1350">
                          <a:effectLst/>
                        </a:rPr>
                        <a:t>10</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391362">
                <a:tc>
                  <a:txBody>
                    <a:bodyPr/>
                    <a:lstStyle/>
                    <a:p>
                      <a:pPr marL="167005" marR="154305" algn="ctr">
                        <a:lnSpc>
                          <a:spcPts val="1495"/>
                        </a:lnSpc>
                        <a:spcAft>
                          <a:spcPts val="0"/>
                        </a:spcAft>
                      </a:pPr>
                      <a:r>
                        <a:rPr lang="en-US" sz="1350">
                          <a:effectLst/>
                        </a:rPr>
                        <a:t>100,001</a:t>
                      </a:r>
                      <a:r>
                        <a:rPr lang="en-US" sz="1350" spc="-15">
                          <a:effectLst/>
                        </a:rPr>
                        <a:t> </a:t>
                      </a:r>
                      <a:r>
                        <a:rPr lang="en-US" sz="1350">
                          <a:effectLst/>
                        </a:rPr>
                        <a:t>–</a:t>
                      </a:r>
                      <a:r>
                        <a:rPr lang="en-US" sz="1350" spc="-10">
                          <a:effectLst/>
                        </a:rPr>
                        <a:t> </a:t>
                      </a:r>
                      <a:r>
                        <a:rPr lang="en-US" sz="1350">
                          <a:effectLst/>
                        </a:rPr>
                        <a:t>200,000</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r>
                        <a:rPr lang="en-US" sz="1350">
                          <a:effectLst/>
                        </a:rPr>
                        <a:t>25</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390135">
                <a:tc>
                  <a:txBody>
                    <a:bodyPr/>
                    <a:lstStyle/>
                    <a:p>
                      <a:pPr marL="167005" marR="154305" algn="ctr">
                        <a:lnSpc>
                          <a:spcPts val="1495"/>
                        </a:lnSpc>
                        <a:spcAft>
                          <a:spcPts val="0"/>
                        </a:spcAft>
                      </a:pPr>
                      <a:r>
                        <a:rPr lang="en-US" sz="1350">
                          <a:effectLst/>
                        </a:rPr>
                        <a:t>200,001</a:t>
                      </a:r>
                      <a:r>
                        <a:rPr lang="en-US" sz="1350" spc="-15">
                          <a:effectLst/>
                        </a:rPr>
                        <a:t> </a:t>
                      </a:r>
                      <a:r>
                        <a:rPr lang="en-US" sz="1350">
                          <a:effectLst/>
                        </a:rPr>
                        <a:t>–</a:t>
                      </a:r>
                      <a:r>
                        <a:rPr lang="en-US" sz="1350" spc="-10">
                          <a:effectLst/>
                        </a:rPr>
                        <a:t> </a:t>
                      </a:r>
                      <a:r>
                        <a:rPr lang="en-US" sz="1350">
                          <a:effectLst/>
                        </a:rPr>
                        <a:t>300,000</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r>
                        <a:rPr lang="en-US" sz="1350" dirty="0">
                          <a:effectLst/>
                        </a:rPr>
                        <a:t>30</a:t>
                      </a: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393816">
                <a:tc>
                  <a:txBody>
                    <a:bodyPr/>
                    <a:lstStyle/>
                    <a:p>
                      <a:pPr marL="167005" marR="154305" algn="ctr">
                        <a:lnSpc>
                          <a:spcPts val="1495"/>
                        </a:lnSpc>
                        <a:spcBef>
                          <a:spcPts val="10"/>
                        </a:spcBef>
                        <a:spcAft>
                          <a:spcPts val="0"/>
                        </a:spcAft>
                      </a:pPr>
                      <a:r>
                        <a:rPr lang="en-US" sz="1350">
                          <a:effectLst/>
                        </a:rPr>
                        <a:t>300,001</a:t>
                      </a:r>
                      <a:r>
                        <a:rPr lang="en-US" sz="1350" spc="-15">
                          <a:effectLst/>
                        </a:rPr>
                        <a:t> </a:t>
                      </a:r>
                      <a:r>
                        <a:rPr lang="en-US" sz="1350">
                          <a:effectLst/>
                        </a:rPr>
                        <a:t>–</a:t>
                      </a:r>
                      <a:r>
                        <a:rPr lang="en-US" sz="1350" spc="-10">
                          <a:effectLst/>
                        </a:rPr>
                        <a:t> </a:t>
                      </a:r>
                      <a:r>
                        <a:rPr lang="en-US" sz="1350">
                          <a:effectLst/>
                        </a:rPr>
                        <a:t>400,000</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Bef>
                          <a:spcPts val="10"/>
                        </a:spcBef>
                        <a:spcAft>
                          <a:spcPts val="0"/>
                        </a:spcAft>
                      </a:pPr>
                      <a:r>
                        <a:rPr lang="en-US" sz="1350" dirty="0">
                          <a:effectLst/>
                        </a:rPr>
                        <a:t>45</a:t>
                      </a: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390135">
                <a:tc>
                  <a:txBody>
                    <a:bodyPr/>
                    <a:lstStyle/>
                    <a:p>
                      <a:pPr marL="167005" marR="154305" algn="ctr">
                        <a:lnSpc>
                          <a:spcPts val="1495"/>
                        </a:lnSpc>
                        <a:spcAft>
                          <a:spcPts val="0"/>
                        </a:spcAft>
                      </a:pPr>
                      <a:r>
                        <a:rPr lang="en-US" sz="1350">
                          <a:effectLst/>
                        </a:rPr>
                        <a:t>400,000</a:t>
                      </a:r>
                      <a:r>
                        <a:rPr lang="en-US" sz="1350" spc="-5">
                          <a:effectLst/>
                        </a:rPr>
                        <a:t> </a:t>
                      </a:r>
                      <a:r>
                        <a:rPr lang="en-US" sz="1350">
                          <a:effectLst/>
                        </a:rPr>
                        <a:t>and</a:t>
                      </a:r>
                      <a:r>
                        <a:rPr lang="en-US" sz="1350" spc="-20">
                          <a:effectLst/>
                        </a:rPr>
                        <a:t> </a:t>
                      </a:r>
                      <a:r>
                        <a:rPr lang="en-US" sz="1350">
                          <a:effectLst/>
                        </a:rPr>
                        <a:t>above</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r>
                        <a:rPr lang="en-US" sz="1350" dirty="0">
                          <a:effectLst/>
                        </a:rPr>
                        <a:t>50</a:t>
                      </a: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bl>
          </a:graphicData>
        </a:graphic>
      </p:graphicFrame>
      <p:sp>
        <p:nvSpPr>
          <p:cNvPr id="11" name="Rectangle 3"/>
          <p:cNvSpPr>
            <a:spLocks noChangeArrowheads="1"/>
          </p:cNvSpPr>
          <p:nvPr/>
        </p:nvSpPr>
        <p:spPr bwMode="auto">
          <a:xfrm>
            <a:off x="5854874" y="286223"/>
            <a:ext cx="4679856" cy="480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264649" tIns="1587" rIns="91440" bIns="1587"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300" b="1" i="0" u="none" strike="noStrike" cap="none" normalizeH="0" baseline="0" dirty="0" smtClean="0">
                <a:ln>
                  <a:noFill/>
                </a:ln>
                <a:solidFill>
                  <a:schemeClr val="tx1"/>
                </a:solidFill>
                <a:effectLst/>
                <a:latin typeface="Arial" panose="020B0604020202020204" pitchFamily="34" charset="0"/>
                <a:ea typeface="Cambria" panose="02040503050406030204" pitchFamily="18" charset="0"/>
                <a:cs typeface="Cambria" panose="02040503050406030204" pitchFamily="18" charset="0"/>
              </a:rPr>
              <a:t>Government Income Tax Bad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079080" y="114480"/>
              <a:ext cx="4332600" cy="3660120"/>
            </p14:xfrm>
          </p:contentPart>
        </mc:Choice>
        <mc:Fallback>
          <p:pic>
            <p:nvPicPr>
              <p:cNvPr id="2" name="Ink 1"/>
              <p:cNvPicPr/>
              <p:nvPr/>
            </p:nvPicPr>
            <p:blipFill>
              <a:blip r:embed="rId3"/>
              <a:stretch>
                <a:fillRect/>
              </a:stretch>
            </p:blipFill>
            <p:spPr>
              <a:xfrm>
                <a:off x="3069720" y="106560"/>
                <a:ext cx="4346640" cy="3675240"/>
              </a:xfrm>
              <a:prstGeom prst="rect">
                <a:avLst/>
              </a:prstGeom>
            </p:spPr>
          </p:pic>
        </mc:Fallback>
      </mc:AlternateContent>
    </p:spTree>
    <p:extLst>
      <p:ext uri="{BB962C8B-B14F-4D97-AF65-F5344CB8AC3E}">
        <p14:creationId xmlns:p14="http://schemas.microsoft.com/office/powerpoint/2010/main" val="38022143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76518" y="215152"/>
            <a:ext cx="5795682" cy="6293223"/>
          </a:xfrm>
        </p:spPr>
        <p:txBody>
          <a:bodyPr>
            <a:normAutofit fontScale="85000" lnSpcReduction="20000"/>
          </a:bodyPr>
          <a:lstStyle/>
          <a:p>
            <a:pPr lvl="0"/>
            <a:r>
              <a:rPr lang="en-US" dirty="0" smtClean="0"/>
              <a:t>Married </a:t>
            </a:r>
            <a:r>
              <a:rPr lang="en-US" dirty="0"/>
              <a:t>teacher </a:t>
            </a:r>
            <a:r>
              <a:rPr lang="en-US" dirty="0" err="1"/>
              <a:t>Shs</a:t>
            </a:r>
            <a:r>
              <a:rPr lang="en-US" dirty="0"/>
              <a:t> 18,000 per month</a:t>
            </a:r>
          </a:p>
          <a:p>
            <a:pPr lvl="0"/>
            <a:r>
              <a:rPr lang="en-US" dirty="0"/>
              <a:t>Un married teacher </a:t>
            </a:r>
            <a:r>
              <a:rPr lang="en-US" dirty="0" err="1"/>
              <a:t>Shs</a:t>
            </a:r>
            <a:r>
              <a:rPr lang="en-US" dirty="0"/>
              <a:t> 12,000 per month</a:t>
            </a:r>
          </a:p>
          <a:p>
            <a:pPr lvl="0"/>
            <a:r>
              <a:rPr lang="en-US" dirty="0"/>
              <a:t>Each child below 11 years </a:t>
            </a:r>
            <a:r>
              <a:rPr lang="en-US" dirty="0" err="1"/>
              <a:t>Shs</a:t>
            </a:r>
            <a:r>
              <a:rPr lang="en-US" dirty="0"/>
              <a:t> 5,000 per month</a:t>
            </a:r>
          </a:p>
          <a:p>
            <a:pPr lvl="0"/>
            <a:r>
              <a:rPr lang="en-US" dirty="0"/>
              <a:t>Each child above 11 years but below 18 years </a:t>
            </a:r>
            <a:r>
              <a:rPr lang="en-US" dirty="0" err="1"/>
              <a:t>Shs</a:t>
            </a:r>
            <a:r>
              <a:rPr lang="en-US" dirty="0"/>
              <a:t> 7,000 per month</a:t>
            </a:r>
          </a:p>
          <a:p>
            <a:pPr lvl="0"/>
            <a:r>
              <a:rPr lang="en-US" dirty="0"/>
              <a:t>Each lesson taught </a:t>
            </a:r>
            <a:r>
              <a:rPr lang="en-US" dirty="0" err="1"/>
              <a:t>Shs</a:t>
            </a:r>
            <a:r>
              <a:rPr lang="en-US" dirty="0"/>
              <a:t> 3,000</a:t>
            </a:r>
          </a:p>
          <a:p>
            <a:pPr lvl="0"/>
            <a:r>
              <a:rPr lang="en-US" dirty="0"/>
              <a:t>Each examination invigilated </a:t>
            </a:r>
            <a:r>
              <a:rPr lang="en-US" dirty="0" err="1"/>
              <a:t>Shs</a:t>
            </a:r>
            <a:r>
              <a:rPr lang="en-US" dirty="0"/>
              <a:t> 5000</a:t>
            </a:r>
          </a:p>
          <a:p>
            <a:pPr lvl="0"/>
            <a:r>
              <a:rPr lang="en-US" dirty="0"/>
              <a:t>Meeting allowance </a:t>
            </a:r>
            <a:r>
              <a:rPr lang="en-US" dirty="0" err="1"/>
              <a:t>Shs</a:t>
            </a:r>
            <a:r>
              <a:rPr lang="en-US" dirty="0"/>
              <a:t> 50,000 per meeting</a:t>
            </a:r>
          </a:p>
          <a:p>
            <a:pPr lvl="0"/>
            <a:r>
              <a:rPr lang="en-US" dirty="0"/>
              <a:t>Housing allowance </a:t>
            </a:r>
            <a:r>
              <a:rPr lang="en-US" dirty="0" err="1"/>
              <a:t>Shs</a:t>
            </a:r>
            <a:r>
              <a:rPr lang="en-US" dirty="0"/>
              <a:t> 240,000 per month</a:t>
            </a:r>
          </a:p>
          <a:p>
            <a:r>
              <a:rPr lang="en-US" dirty="0"/>
              <a:t>Lunch allowance </a:t>
            </a:r>
            <a:r>
              <a:rPr lang="en-US" dirty="0" err="1"/>
              <a:t>Shs</a:t>
            </a:r>
            <a:r>
              <a:rPr lang="en-US" dirty="0"/>
              <a:t> 2,000 per </a:t>
            </a:r>
            <a:r>
              <a:rPr lang="en-US" dirty="0" smtClean="0"/>
              <a:t>day</a:t>
            </a:r>
          </a:p>
          <a:p>
            <a:r>
              <a:rPr lang="en-US" dirty="0" smtClean="0"/>
              <a:t>Your brother earns a monthly a gross pay of 1,240,000 he is married with 3 children of ages 10, 15 and 19. Given that he has 64 lessons taught in a month, attended beginning of term staff meeting and invigilated 5 examination sessions.</a:t>
            </a:r>
          </a:p>
          <a:p>
            <a:r>
              <a:rPr lang="en-US" dirty="0" smtClean="0"/>
              <a:t>Hint: A month has 30 days. </a:t>
            </a:r>
          </a:p>
          <a:p>
            <a:endParaRPr lang="en-US" dirty="0"/>
          </a:p>
        </p:txBody>
      </p:sp>
      <p:sp>
        <p:nvSpPr>
          <p:cNvPr id="7" name="Content Placeholder 6"/>
          <p:cNvSpPr>
            <a:spLocks noGrp="1"/>
          </p:cNvSpPr>
          <p:nvPr>
            <p:ph sz="half" idx="2"/>
          </p:nvPr>
        </p:nvSpPr>
        <p:spPr>
          <a:xfrm>
            <a:off x="5997389" y="-2434847"/>
            <a:ext cx="5795682" cy="5890740"/>
          </a:xfrm>
        </p:spPr>
        <p:txBody>
          <a:bodyPr>
            <a:normAutofit fontScale="85000" lnSpcReduction="20000"/>
          </a:bodyPr>
          <a:lstStyle/>
          <a:p>
            <a:endParaRPr lang="en-US" dirty="0" smtClean="0"/>
          </a:p>
          <a:p>
            <a:endParaRPr lang="en-US" dirty="0"/>
          </a:p>
          <a:p>
            <a:endParaRPr lang="en-US" dirty="0" smtClean="0"/>
          </a:p>
          <a:p>
            <a:endParaRPr lang="en-US" dirty="0" smtClean="0"/>
          </a:p>
          <a:p>
            <a:endParaRPr lang="en-US" dirty="0"/>
          </a:p>
          <a:p>
            <a:endParaRPr lang="en-US" dirty="0" smtClean="0"/>
          </a:p>
          <a:p>
            <a:endParaRPr lang="en-US" dirty="0"/>
          </a:p>
          <a:p>
            <a:endParaRPr lang="en-US" dirty="0" smtClean="0"/>
          </a:p>
          <a:p>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82880" y="177120"/>
              <a:ext cx="11677680" cy="6559920"/>
            </p14:xfrm>
          </p:contentPart>
        </mc:Choice>
        <mc:Fallback>
          <p:pic>
            <p:nvPicPr>
              <p:cNvPr id="2" name="Ink 1"/>
              <p:cNvPicPr/>
              <p:nvPr/>
            </p:nvPicPr>
            <p:blipFill>
              <a:blip r:embed="rId3"/>
              <a:stretch>
                <a:fillRect/>
              </a:stretch>
            </p:blipFill>
            <p:spPr>
              <a:xfrm>
                <a:off x="177480" y="168480"/>
                <a:ext cx="11696040" cy="6575760"/>
              </a:xfrm>
              <a:prstGeom prst="rect">
                <a:avLst/>
              </a:prstGeom>
            </p:spPr>
          </p:pic>
        </mc:Fallback>
      </mc:AlternateContent>
    </p:spTree>
    <p:extLst>
      <p:ext uri="{BB962C8B-B14F-4D97-AF65-F5344CB8AC3E}">
        <p14:creationId xmlns:p14="http://schemas.microsoft.com/office/powerpoint/2010/main" val="18537270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normAutofit/>
          </a:bodyPr>
          <a:lstStyle/>
          <a:p>
            <a:endParaRPr lang="en-US" dirty="0" smtClean="0"/>
          </a:p>
          <a:p>
            <a:endParaRPr lang="en-US" dirty="0"/>
          </a:p>
          <a:p>
            <a:endParaRPr lang="en-US" dirty="0" smtClean="0"/>
          </a:p>
          <a:p>
            <a:endParaRPr lang="en-US" dirty="0" smtClean="0"/>
          </a:p>
          <a:p>
            <a:endParaRPr lang="en-US" dirty="0"/>
          </a:p>
          <a:p>
            <a:endParaRPr lang="en-US" dirty="0" smtClean="0"/>
          </a:p>
          <a:p>
            <a:endParaRPr lang="en-US" dirty="0"/>
          </a:p>
          <a:p>
            <a:endParaRPr lang="en-US" dirty="0" smtClean="0"/>
          </a:p>
          <a:p>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2272105794"/>
              </p:ext>
            </p:extLst>
          </p:nvPr>
        </p:nvGraphicFramePr>
        <p:xfrm>
          <a:off x="332625" y="420693"/>
          <a:ext cx="11021177" cy="5186730"/>
        </p:xfrm>
        <a:graphic>
          <a:graphicData uri="http://schemas.openxmlformats.org/drawingml/2006/table">
            <a:tbl>
              <a:tblPr firstRow="1" firstCol="1" lastRow="1" lastCol="1" bandRow="1" bandCol="1"/>
              <a:tblGrid>
                <a:gridCol w="3039389"/>
                <a:gridCol w="2660596"/>
                <a:gridCol w="2660596"/>
                <a:gridCol w="2660596"/>
              </a:tblGrid>
              <a:tr h="869421">
                <a:tc>
                  <a:txBody>
                    <a:bodyPr/>
                    <a:lstStyle/>
                    <a:p>
                      <a:pPr marL="168910" marR="154305" algn="ctr">
                        <a:lnSpc>
                          <a:spcPts val="1505"/>
                        </a:lnSpc>
                        <a:spcAft>
                          <a:spcPts val="0"/>
                        </a:spcAft>
                      </a:pPr>
                      <a:r>
                        <a:rPr lang="en-US" sz="2000" b="1" spc="-35" dirty="0" smtClean="0">
                          <a:effectLst/>
                        </a:rPr>
                        <a:t> </a:t>
                      </a:r>
                    </a:p>
                    <a:p>
                      <a:pPr marL="168910" marR="154305" algn="ctr">
                        <a:lnSpc>
                          <a:spcPts val="1505"/>
                        </a:lnSpc>
                        <a:spcAft>
                          <a:spcPts val="0"/>
                        </a:spcAft>
                      </a:pPr>
                      <a:r>
                        <a:rPr lang="en-US" sz="2000" b="1" spc="-15" dirty="0" smtClean="0">
                          <a:effectLst/>
                        </a:rPr>
                        <a:t>Income</a:t>
                      </a:r>
                      <a:r>
                        <a:rPr lang="en-US" sz="2000" b="1" spc="-35" dirty="0" smtClean="0">
                          <a:effectLst/>
                        </a:rPr>
                        <a:t>  band</a:t>
                      </a:r>
                      <a:r>
                        <a:rPr lang="en-US" sz="2000" b="1" spc="-15" dirty="0" smtClean="0">
                          <a:effectLst/>
                        </a:rPr>
                        <a:t>(</a:t>
                      </a:r>
                      <a:r>
                        <a:rPr lang="en-US" sz="2000" b="1" spc="-15" dirty="0" err="1" smtClean="0">
                          <a:effectLst/>
                        </a:rPr>
                        <a:t>Shs</a:t>
                      </a:r>
                      <a:r>
                        <a:rPr lang="en-US" sz="2000" b="1" spc="-15" dirty="0">
                          <a:effectLst/>
                        </a:rPr>
                        <a:t>)</a:t>
                      </a:r>
                      <a:endParaRPr lang="en-US" sz="2000" b="1"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501650" marR="485775" algn="ctr">
                        <a:lnSpc>
                          <a:spcPts val="1505"/>
                        </a:lnSpc>
                        <a:spcAft>
                          <a:spcPts val="0"/>
                        </a:spcAft>
                      </a:pPr>
                      <a:endParaRPr lang="en-US" sz="2000" b="1"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501650" marR="485775" algn="ctr">
                        <a:lnSpc>
                          <a:spcPts val="1505"/>
                        </a:lnSpc>
                        <a:spcAft>
                          <a:spcPts val="0"/>
                        </a:spcAft>
                      </a:pPr>
                      <a:endParaRPr lang="en-US" sz="2000" b="1" dirty="0" smtClean="0">
                        <a:effectLst/>
                      </a:endParaRPr>
                    </a:p>
                    <a:p>
                      <a:pPr marL="501650" marR="485775" algn="ctr">
                        <a:lnSpc>
                          <a:spcPts val="1505"/>
                        </a:lnSpc>
                        <a:spcAft>
                          <a:spcPts val="0"/>
                        </a:spcAft>
                      </a:pPr>
                      <a:r>
                        <a:rPr lang="en-US" sz="2000" b="1" dirty="0" smtClean="0">
                          <a:effectLst/>
                        </a:rPr>
                        <a:t>Rate</a:t>
                      </a:r>
                      <a:r>
                        <a:rPr lang="en-US" sz="2000" b="1" spc="-50" dirty="0" smtClean="0">
                          <a:effectLst/>
                        </a:rPr>
                        <a:t> </a:t>
                      </a:r>
                      <a:r>
                        <a:rPr lang="en-US" sz="2000" b="1" dirty="0">
                          <a:effectLst/>
                        </a:rPr>
                        <a:t>(%)</a:t>
                      </a:r>
                      <a:endParaRPr lang="en-US" sz="2000" b="1"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501650" marR="485775" algn="ctr">
                        <a:lnSpc>
                          <a:spcPts val="1505"/>
                        </a:lnSpc>
                        <a:spcAft>
                          <a:spcPts val="0"/>
                        </a:spcAft>
                      </a:pPr>
                      <a:endParaRPr lang="en-US" sz="1100" b="1"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861295">
                <a:tc>
                  <a:txBody>
                    <a:bodyPr/>
                    <a:lstStyle/>
                    <a:p>
                      <a:pPr marL="168910" marR="154305" algn="ctr">
                        <a:lnSpc>
                          <a:spcPts val="1495"/>
                        </a:lnSpc>
                        <a:spcAft>
                          <a:spcPts val="0"/>
                        </a:spcAft>
                      </a:pPr>
                      <a:r>
                        <a:rPr lang="en-US" sz="1350" dirty="0">
                          <a:effectLst/>
                        </a:rPr>
                        <a:t>0</a:t>
                      </a:r>
                      <a:r>
                        <a:rPr lang="en-US" sz="1350" spc="-10" dirty="0">
                          <a:effectLst/>
                        </a:rPr>
                        <a:t> </a:t>
                      </a:r>
                      <a:r>
                        <a:rPr lang="en-US" sz="1350" dirty="0">
                          <a:effectLst/>
                        </a:rPr>
                        <a:t>–</a:t>
                      </a:r>
                      <a:r>
                        <a:rPr lang="en-US" sz="1350" spc="-5" dirty="0">
                          <a:effectLst/>
                        </a:rPr>
                        <a:t> </a:t>
                      </a:r>
                      <a:r>
                        <a:rPr lang="en-US" sz="1350" dirty="0">
                          <a:effectLst/>
                        </a:rPr>
                        <a:t>100,000</a:t>
                      </a: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r>
                        <a:rPr lang="en-US" sz="1350">
                          <a:effectLst/>
                        </a:rPr>
                        <a:t>10</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864003">
                <a:tc>
                  <a:txBody>
                    <a:bodyPr/>
                    <a:lstStyle/>
                    <a:p>
                      <a:pPr marL="167005" marR="154305" algn="ctr">
                        <a:lnSpc>
                          <a:spcPts val="1495"/>
                        </a:lnSpc>
                        <a:spcAft>
                          <a:spcPts val="0"/>
                        </a:spcAft>
                      </a:pPr>
                      <a:r>
                        <a:rPr lang="en-US" sz="1350">
                          <a:effectLst/>
                        </a:rPr>
                        <a:t>100,001</a:t>
                      </a:r>
                      <a:r>
                        <a:rPr lang="en-US" sz="1350" spc="-15">
                          <a:effectLst/>
                        </a:rPr>
                        <a:t> </a:t>
                      </a:r>
                      <a:r>
                        <a:rPr lang="en-US" sz="1350">
                          <a:effectLst/>
                        </a:rPr>
                        <a:t>–</a:t>
                      </a:r>
                      <a:r>
                        <a:rPr lang="en-US" sz="1350" spc="-10">
                          <a:effectLst/>
                        </a:rPr>
                        <a:t> </a:t>
                      </a:r>
                      <a:r>
                        <a:rPr lang="en-US" sz="1350">
                          <a:effectLst/>
                        </a:rPr>
                        <a:t>200,000</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r>
                        <a:rPr lang="en-US" sz="1350" dirty="0">
                          <a:effectLst/>
                        </a:rPr>
                        <a:t>25</a:t>
                      </a: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861295">
                <a:tc>
                  <a:txBody>
                    <a:bodyPr/>
                    <a:lstStyle/>
                    <a:p>
                      <a:pPr marL="167005" marR="154305" algn="ctr">
                        <a:lnSpc>
                          <a:spcPts val="1495"/>
                        </a:lnSpc>
                        <a:spcAft>
                          <a:spcPts val="0"/>
                        </a:spcAft>
                      </a:pPr>
                      <a:r>
                        <a:rPr lang="en-US" sz="1350">
                          <a:effectLst/>
                        </a:rPr>
                        <a:t>200,001</a:t>
                      </a:r>
                      <a:r>
                        <a:rPr lang="en-US" sz="1350" spc="-15">
                          <a:effectLst/>
                        </a:rPr>
                        <a:t> </a:t>
                      </a:r>
                      <a:r>
                        <a:rPr lang="en-US" sz="1350">
                          <a:effectLst/>
                        </a:rPr>
                        <a:t>–</a:t>
                      </a:r>
                      <a:r>
                        <a:rPr lang="en-US" sz="1350" spc="-10">
                          <a:effectLst/>
                        </a:rPr>
                        <a:t> </a:t>
                      </a:r>
                      <a:r>
                        <a:rPr lang="en-US" sz="1350">
                          <a:effectLst/>
                        </a:rPr>
                        <a:t>300,000</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r>
                        <a:rPr lang="en-US" sz="1350" dirty="0">
                          <a:effectLst/>
                        </a:rPr>
                        <a:t>30</a:t>
                      </a: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869421">
                <a:tc>
                  <a:txBody>
                    <a:bodyPr/>
                    <a:lstStyle/>
                    <a:p>
                      <a:pPr marL="167005" marR="154305" algn="ctr">
                        <a:lnSpc>
                          <a:spcPts val="1495"/>
                        </a:lnSpc>
                        <a:spcBef>
                          <a:spcPts val="10"/>
                        </a:spcBef>
                        <a:spcAft>
                          <a:spcPts val="0"/>
                        </a:spcAft>
                      </a:pPr>
                      <a:r>
                        <a:rPr lang="en-US" sz="1350">
                          <a:effectLst/>
                        </a:rPr>
                        <a:t>300,001</a:t>
                      </a:r>
                      <a:r>
                        <a:rPr lang="en-US" sz="1350" spc="-15">
                          <a:effectLst/>
                        </a:rPr>
                        <a:t> </a:t>
                      </a:r>
                      <a:r>
                        <a:rPr lang="en-US" sz="1350">
                          <a:effectLst/>
                        </a:rPr>
                        <a:t>–</a:t>
                      </a:r>
                      <a:r>
                        <a:rPr lang="en-US" sz="1350" spc="-10">
                          <a:effectLst/>
                        </a:rPr>
                        <a:t> </a:t>
                      </a:r>
                      <a:r>
                        <a:rPr lang="en-US" sz="1350">
                          <a:effectLst/>
                        </a:rPr>
                        <a:t>400,000</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Bef>
                          <a:spcPts val="10"/>
                        </a:spcBef>
                        <a:spcAft>
                          <a:spcPts val="0"/>
                        </a:spcAft>
                      </a:pP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Bef>
                          <a:spcPts val="10"/>
                        </a:spcBef>
                        <a:spcAft>
                          <a:spcPts val="0"/>
                        </a:spcAft>
                      </a:pPr>
                      <a:r>
                        <a:rPr lang="en-US" sz="1350" dirty="0">
                          <a:effectLst/>
                        </a:rPr>
                        <a:t>45</a:t>
                      </a: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Bef>
                          <a:spcPts val="10"/>
                        </a:spcBef>
                        <a:spcAft>
                          <a:spcPts val="0"/>
                        </a:spcAft>
                      </a:pP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r h="861295">
                <a:tc>
                  <a:txBody>
                    <a:bodyPr/>
                    <a:lstStyle/>
                    <a:p>
                      <a:pPr marL="167005" marR="154305" algn="ctr">
                        <a:lnSpc>
                          <a:spcPts val="1495"/>
                        </a:lnSpc>
                        <a:spcAft>
                          <a:spcPts val="0"/>
                        </a:spcAft>
                      </a:pPr>
                      <a:r>
                        <a:rPr lang="en-US" sz="1350">
                          <a:effectLst/>
                        </a:rPr>
                        <a:t>400,000</a:t>
                      </a:r>
                      <a:r>
                        <a:rPr lang="en-US" sz="1350" spc="-5">
                          <a:effectLst/>
                        </a:rPr>
                        <a:t> </a:t>
                      </a:r>
                      <a:r>
                        <a:rPr lang="en-US" sz="1350">
                          <a:effectLst/>
                        </a:rPr>
                        <a:t>and</a:t>
                      </a:r>
                      <a:r>
                        <a:rPr lang="en-US" sz="1350" spc="-20">
                          <a:effectLst/>
                        </a:rPr>
                        <a:t> </a:t>
                      </a:r>
                      <a:r>
                        <a:rPr lang="en-US" sz="1350">
                          <a:effectLst/>
                        </a:rPr>
                        <a:t>above</a:t>
                      </a:r>
                      <a:endParaRPr lang="en-US" sz="110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r>
                        <a:rPr lang="en-US" sz="1350" dirty="0">
                          <a:effectLst/>
                        </a:rPr>
                        <a:t>50</a:t>
                      </a: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c>
                  <a:txBody>
                    <a:bodyPr/>
                    <a:lstStyle/>
                    <a:p>
                      <a:pPr marL="498475" marR="485775" algn="ctr">
                        <a:lnSpc>
                          <a:spcPts val="1495"/>
                        </a:lnSpc>
                        <a:spcAft>
                          <a:spcPts val="0"/>
                        </a:spcAft>
                      </a:pPr>
                      <a:endParaRPr lang="en-US" sz="1100" dirty="0">
                        <a:effectLst/>
                        <a:latin typeface="Cambria Math" panose="02040503050406030204" pitchFamily="18" charset="0"/>
                        <a:ea typeface="Cambria Math" panose="02040503050406030204" pitchFamily="18" charset="0"/>
                        <a:cs typeface="Cambria Math" panose="02040503050406030204" pitchFamily="18" charset="0"/>
                      </a:endParaRPr>
                    </a:p>
                  </a:txBody>
                  <a:tcPr marL="0" marR="0" marT="0" marB="0"/>
                </a:tc>
              </a:tr>
            </a:tbl>
          </a:graphicData>
        </a:graphic>
      </p:graphicFrame>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968400" y="608400"/>
              <a:ext cx="10468800" cy="5887800"/>
            </p14:xfrm>
          </p:contentPart>
        </mc:Choice>
        <mc:Fallback>
          <p:pic>
            <p:nvPicPr>
              <p:cNvPr id="2" name="Ink 1"/>
              <p:cNvPicPr/>
              <p:nvPr/>
            </p:nvPicPr>
            <p:blipFill>
              <a:blip r:embed="rId3"/>
              <a:stretch>
                <a:fillRect/>
              </a:stretch>
            </p:blipFill>
            <p:spPr>
              <a:xfrm>
                <a:off x="959400" y="603000"/>
                <a:ext cx="10491480" cy="5906880"/>
              </a:xfrm>
              <a:prstGeom prst="rect">
                <a:avLst/>
              </a:prstGeom>
            </p:spPr>
          </p:pic>
        </mc:Fallback>
      </mc:AlternateContent>
    </p:spTree>
    <p:extLst>
      <p:ext uri="{BB962C8B-B14F-4D97-AF65-F5344CB8AC3E}">
        <p14:creationId xmlns:p14="http://schemas.microsoft.com/office/powerpoint/2010/main" val="26236884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Topics</a:t>
            </a:r>
            <a:endParaRPr lang="en-US" dirty="0"/>
          </a:p>
        </p:txBody>
      </p:sp>
      <p:sp>
        <p:nvSpPr>
          <p:cNvPr id="5" name="Content Placeholder 4"/>
          <p:cNvSpPr>
            <a:spLocks noGrp="1"/>
          </p:cNvSpPr>
          <p:nvPr>
            <p:ph idx="1"/>
          </p:nvPr>
        </p:nvSpPr>
        <p:spPr/>
        <p:txBody>
          <a:bodyPr>
            <a:normAutofit fontScale="47500" lnSpcReduction="20000"/>
          </a:bodyPr>
          <a:lstStyle/>
          <a:p>
            <a:pPr lvl="0"/>
            <a:r>
              <a:rPr lang="en-US" dirty="0"/>
              <a:t>Geometric Constructions Skills</a:t>
            </a:r>
          </a:p>
          <a:p>
            <a:pPr lvl="0"/>
            <a:r>
              <a:rPr lang="en-US" dirty="0"/>
              <a:t>Bearings</a:t>
            </a:r>
          </a:p>
          <a:p>
            <a:pPr lvl="0"/>
            <a:r>
              <a:rPr lang="en-US" dirty="0"/>
              <a:t>General and angle properties of </a:t>
            </a:r>
            <a:r>
              <a:rPr lang="en-US" dirty="0" smtClean="0"/>
              <a:t>geometric  figures</a:t>
            </a:r>
            <a:endParaRPr lang="en-US" dirty="0"/>
          </a:p>
          <a:p>
            <a:pPr lvl="0"/>
            <a:r>
              <a:rPr lang="en-US" dirty="0" smtClean="0"/>
              <a:t>Reflection</a:t>
            </a:r>
            <a:endParaRPr lang="en-US" dirty="0"/>
          </a:p>
          <a:p>
            <a:pPr lvl="0"/>
            <a:r>
              <a:rPr lang="en-US" dirty="0"/>
              <a:t>Business mathematics</a:t>
            </a:r>
          </a:p>
          <a:p>
            <a:pPr lvl="0"/>
            <a:r>
              <a:rPr lang="en-US" dirty="0"/>
              <a:t>Time and time tables</a:t>
            </a:r>
          </a:p>
          <a:p>
            <a:pPr lvl="0"/>
            <a:r>
              <a:rPr lang="en-US" dirty="0"/>
              <a:t>Similarities and enlargement</a:t>
            </a:r>
          </a:p>
          <a:p>
            <a:pPr lvl="0"/>
            <a:r>
              <a:rPr lang="en-US" dirty="0"/>
              <a:t>Circles</a:t>
            </a:r>
          </a:p>
          <a:p>
            <a:pPr lvl="0"/>
            <a:r>
              <a:rPr lang="en-US" dirty="0"/>
              <a:t>Rotation</a:t>
            </a:r>
          </a:p>
          <a:p>
            <a:pPr lvl="0"/>
            <a:r>
              <a:rPr lang="en-US" dirty="0" smtClean="0"/>
              <a:t>Length and area  properties of  two- </a:t>
            </a:r>
            <a:r>
              <a:rPr lang="en-US" dirty="0"/>
              <a:t>dimensional geometrical </a:t>
            </a:r>
            <a:r>
              <a:rPr lang="en-US" dirty="0" smtClean="0"/>
              <a:t>figures</a:t>
            </a:r>
            <a:r>
              <a:rPr lang="en-US" dirty="0"/>
              <a:t>.</a:t>
            </a:r>
          </a:p>
          <a:p>
            <a:pPr lvl="0"/>
            <a:r>
              <a:rPr lang="en-US" dirty="0"/>
              <a:t>Nets, areas and volumes of solids</a:t>
            </a:r>
          </a:p>
          <a:p>
            <a:pPr lvl="0"/>
            <a:r>
              <a:rPr lang="en-US" dirty="0"/>
              <a:t>Trigonometry</a:t>
            </a:r>
          </a:p>
          <a:p>
            <a:pPr lvl="0"/>
            <a:r>
              <a:rPr lang="en-US" dirty="0"/>
              <a:t>Vectors</a:t>
            </a:r>
          </a:p>
          <a:p>
            <a:pPr lvl="0"/>
            <a:r>
              <a:rPr lang="en-US" dirty="0"/>
              <a:t>Matrix transformations</a:t>
            </a:r>
          </a:p>
          <a:p>
            <a:pPr lvl="0"/>
            <a:r>
              <a:rPr lang="en-US" dirty="0"/>
              <a:t>Circle properties</a:t>
            </a:r>
          </a:p>
          <a:p>
            <a:r>
              <a:rPr lang="en-US" dirty="0"/>
              <a:t>Lines and planes in three dimensions</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2663640" y="2076120"/>
              <a:ext cx="3654360" cy="3931920"/>
            </p14:xfrm>
          </p:contentPart>
        </mc:Choice>
        <mc:Fallback>
          <p:pic>
            <p:nvPicPr>
              <p:cNvPr id="2" name="Ink 1"/>
              <p:cNvPicPr/>
              <p:nvPr/>
            </p:nvPicPr>
            <p:blipFill>
              <a:blip r:embed="rId3"/>
              <a:stretch>
                <a:fillRect/>
              </a:stretch>
            </p:blipFill>
            <p:spPr>
              <a:xfrm>
                <a:off x="2657160" y="2068920"/>
                <a:ext cx="3672360" cy="3948480"/>
              </a:xfrm>
              <a:prstGeom prst="rect">
                <a:avLst/>
              </a:prstGeom>
            </p:spPr>
          </p:pic>
        </mc:Fallback>
      </mc:AlternateContent>
    </p:spTree>
    <p:extLst>
      <p:ext uri="{BB962C8B-B14F-4D97-AF65-F5344CB8AC3E}">
        <p14:creationId xmlns:p14="http://schemas.microsoft.com/office/powerpoint/2010/main" val="22715331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465200" y="1146240"/>
              <a:ext cx="7255800" cy="5082840"/>
            </p14:xfrm>
          </p:contentPart>
        </mc:Choice>
        <mc:Fallback>
          <p:pic>
            <p:nvPicPr>
              <p:cNvPr id="4" name="Ink 3"/>
              <p:cNvPicPr/>
              <p:nvPr/>
            </p:nvPicPr>
            <p:blipFill>
              <a:blip r:embed="rId3"/>
              <a:stretch>
                <a:fillRect/>
              </a:stretch>
            </p:blipFill>
            <p:spPr>
              <a:xfrm>
                <a:off x="1452960" y="1138320"/>
                <a:ext cx="7283520" cy="5094720"/>
              </a:xfrm>
              <a:prstGeom prst="rect">
                <a:avLst/>
              </a:prstGeom>
            </p:spPr>
          </p:pic>
        </mc:Fallback>
      </mc:AlternateContent>
    </p:spTree>
    <p:extLst>
      <p:ext uri="{BB962C8B-B14F-4D97-AF65-F5344CB8AC3E}">
        <p14:creationId xmlns:p14="http://schemas.microsoft.com/office/powerpoint/2010/main" val="35996914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2155467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134471"/>
            <a:ext cx="6521822" cy="6602505"/>
          </a:xfrm>
        </p:spPr>
        <p:txBody>
          <a:bodyPr>
            <a:normAutofit fontScale="55000" lnSpcReduction="20000"/>
          </a:bodyPr>
          <a:lstStyle/>
          <a:p>
            <a:r>
              <a:rPr lang="en-US" sz="2900" dirty="0" err="1" smtClean="0"/>
              <a:t>Mr</a:t>
            </a:r>
            <a:r>
              <a:rPr lang="en-US" sz="2900" dirty="0" smtClean="0"/>
              <a:t> </a:t>
            </a:r>
            <a:r>
              <a:rPr lang="en-US" sz="2900" dirty="0" err="1" smtClean="0"/>
              <a:t>Muwonge</a:t>
            </a:r>
            <a:r>
              <a:rPr lang="en-US" sz="2900" dirty="0" smtClean="0"/>
              <a:t> is a senior lawyer employed by the government of Uganda. He saved his money and used it to buy a car in January 2021 from his friend at sh12,500,000. The car depreciates at a rate of 10% per annum.</a:t>
            </a:r>
          </a:p>
          <a:p>
            <a:r>
              <a:rPr lang="en-US" sz="2900" dirty="0" smtClean="0"/>
              <a:t>The brother to </a:t>
            </a:r>
            <a:r>
              <a:rPr lang="en-US" sz="2900" dirty="0" err="1" smtClean="0"/>
              <a:t>Mr</a:t>
            </a:r>
            <a:r>
              <a:rPr lang="en-US" sz="2900" dirty="0" smtClean="0"/>
              <a:t> </a:t>
            </a:r>
            <a:r>
              <a:rPr lang="en-US" sz="2900" dirty="0" err="1" smtClean="0"/>
              <a:t>Muwonge</a:t>
            </a:r>
            <a:r>
              <a:rPr lang="en-US" sz="2900" dirty="0" smtClean="0"/>
              <a:t> left Germany for Uganda through Switzerland.</a:t>
            </a:r>
          </a:p>
          <a:p>
            <a:r>
              <a:rPr lang="en-US" sz="2900" dirty="0" smtClean="0"/>
              <a:t>While in Switzerland he bought a watch worth 54 Deutsche Marks (German currency).</a:t>
            </a:r>
          </a:p>
          <a:p>
            <a:r>
              <a:rPr lang="en-US" sz="2900" dirty="0" smtClean="0"/>
              <a:t>1 Swiss Franc = 1.28 Deutsche Marks</a:t>
            </a:r>
          </a:p>
          <a:p>
            <a:r>
              <a:rPr lang="en-US" sz="2900" dirty="0" smtClean="0"/>
              <a:t>1 Swiss Franc= 1,350 Ugandan Shillings</a:t>
            </a:r>
          </a:p>
          <a:p>
            <a:r>
              <a:rPr lang="en-US" sz="2900" dirty="0" smtClean="0"/>
              <a:t>According to Ugandan rules, a person like </a:t>
            </a:r>
            <a:r>
              <a:rPr lang="en-US" sz="2900" dirty="0" err="1" smtClean="0"/>
              <a:t>Mr</a:t>
            </a:r>
            <a:r>
              <a:rPr lang="en-US" sz="2900" dirty="0" smtClean="0"/>
              <a:t> </a:t>
            </a:r>
            <a:r>
              <a:rPr lang="en-US" sz="2900" dirty="0" err="1" smtClean="0"/>
              <a:t>Muwonge</a:t>
            </a:r>
            <a:r>
              <a:rPr lang="en-US" sz="2900" dirty="0" smtClean="0"/>
              <a:t> is supposed to pay a Pay as You Earn (PAYE) tax according to the following structure.</a:t>
            </a:r>
            <a:endParaRPr lang="en-US" sz="2900" dirty="0"/>
          </a:p>
          <a:p>
            <a:endParaRPr lang="en-US" dirty="0" smtClean="0"/>
          </a:p>
          <a:p>
            <a:endParaRPr lang="en-US" dirty="0" smtClean="0"/>
          </a:p>
        </p:txBody>
      </p:sp>
      <p:sp>
        <p:nvSpPr>
          <p:cNvPr id="4" name="Content Placeholder 3"/>
          <p:cNvSpPr>
            <a:spLocks noGrp="1"/>
          </p:cNvSpPr>
          <p:nvPr>
            <p:ph sz="half" idx="2"/>
          </p:nvPr>
        </p:nvSpPr>
        <p:spPr>
          <a:xfrm>
            <a:off x="6615953" y="134472"/>
            <a:ext cx="5244352" cy="6320116"/>
          </a:xfrm>
        </p:spPr>
        <p:txBody>
          <a:bodyPr>
            <a:normAutofit fontScale="55000" lnSpcReduction="20000"/>
          </a:bodyPr>
          <a:lstStyle/>
          <a:p>
            <a:r>
              <a:rPr lang="en-US" dirty="0" smtClean="0"/>
              <a:t>The lawyer earns Shs.760,000 and his allowances include </a:t>
            </a:r>
          </a:p>
          <a:p>
            <a:r>
              <a:rPr lang="en-US" dirty="0" smtClean="0"/>
              <a:t>Marriage allowance - sh50,000 per month</a:t>
            </a:r>
          </a:p>
          <a:p>
            <a:r>
              <a:rPr lang="en-US" dirty="0" smtClean="0"/>
              <a:t>Water and electricity - sh60,000 per month</a:t>
            </a:r>
          </a:p>
          <a:p>
            <a:r>
              <a:rPr lang="en-US" dirty="0" smtClean="0"/>
              <a:t>Housing allowance - sh150,000 per month</a:t>
            </a:r>
          </a:p>
          <a:p>
            <a:r>
              <a:rPr lang="en-US" dirty="0" smtClean="0"/>
              <a:t>Medical allowance - sh300,000 per annum</a:t>
            </a:r>
          </a:p>
          <a:p>
            <a:r>
              <a:rPr lang="en-US" dirty="0" smtClean="0"/>
              <a:t>Transport allowance - sh3,000 per day</a:t>
            </a:r>
          </a:p>
          <a:p>
            <a:r>
              <a:rPr lang="en-US" dirty="0" smtClean="0"/>
              <a:t>Paying for insurance and relief- sh180,000 per annum </a:t>
            </a:r>
          </a:p>
          <a:p>
            <a:r>
              <a:rPr lang="en-US" dirty="0" smtClean="0"/>
              <a:t>Family allowance for only three children.</a:t>
            </a:r>
          </a:p>
          <a:p>
            <a:r>
              <a:rPr lang="en-US" dirty="0" smtClean="0"/>
              <a:t>For children in the age bracket 0 to 10 years, sh12,000 per child, between 10-15 years sh9000 per child 15 years and above sh5000.</a:t>
            </a:r>
          </a:p>
          <a:p>
            <a:r>
              <a:rPr lang="en-US" dirty="0" smtClean="0"/>
              <a:t>Given that the employee has five children, two of whom are aged between 0 and 10, the other two aged between 10 and 15 while the other is 18 years. (A month has 30 days)</a:t>
            </a:r>
          </a:p>
          <a:p>
            <a:pPr marL="0" indent="0">
              <a:buNone/>
            </a:pPr>
            <a:r>
              <a:rPr lang="en-US" b="1" dirty="0" smtClean="0"/>
              <a:t>Task</a:t>
            </a:r>
          </a:p>
          <a:p>
            <a:pPr marL="514350" indent="-514350">
              <a:buAutoNum type="alphaLcParenBoth"/>
            </a:pPr>
            <a:r>
              <a:rPr lang="en-US" dirty="0" smtClean="0"/>
              <a:t>What was the value of the</a:t>
            </a:r>
            <a:r>
              <a:rPr lang="en-US" dirty="0"/>
              <a:t> </a:t>
            </a:r>
            <a:r>
              <a:rPr lang="en-US" dirty="0" smtClean="0"/>
              <a:t>car in January 2024.</a:t>
            </a:r>
          </a:p>
          <a:p>
            <a:pPr marL="0" indent="0">
              <a:buNone/>
            </a:pPr>
            <a:r>
              <a:rPr lang="en-US" dirty="0" smtClean="0"/>
              <a:t>(b) Find the value of the watch in;</a:t>
            </a:r>
          </a:p>
          <a:p>
            <a:pPr marL="0" indent="0">
              <a:buNone/>
            </a:pPr>
            <a:r>
              <a:rPr lang="en-US" dirty="0" smtClean="0"/>
              <a:t>(</a:t>
            </a:r>
            <a:r>
              <a:rPr lang="en-US" dirty="0" err="1" smtClean="0"/>
              <a:t>i</a:t>
            </a:r>
            <a:r>
              <a:rPr lang="en-US" dirty="0" smtClean="0"/>
              <a:t>) Swiss Francs</a:t>
            </a:r>
          </a:p>
          <a:p>
            <a:pPr marL="0" indent="0">
              <a:buNone/>
            </a:pPr>
            <a:r>
              <a:rPr lang="en-US" dirty="0" smtClean="0"/>
              <a:t>(ii) Ugandan Shillings.</a:t>
            </a:r>
          </a:p>
          <a:p>
            <a:pPr marL="0" indent="0">
              <a:buNone/>
            </a:pPr>
            <a:r>
              <a:rPr lang="en-US" dirty="0" smtClean="0"/>
              <a:t>(c) Determine the his net-income</a:t>
            </a:r>
          </a:p>
          <a:p>
            <a:pPr marL="0" indent="0">
              <a:buNone/>
            </a:pPr>
            <a:r>
              <a:rPr lang="en-US" dirty="0" smtClean="0"/>
              <a:t>(d) Determine the percentage of his gross income that goes to tax.</a:t>
            </a:r>
          </a:p>
          <a:p>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911913083"/>
              </p:ext>
            </p:extLst>
          </p:nvPr>
        </p:nvGraphicFramePr>
        <p:xfrm>
          <a:off x="189749" y="3106268"/>
          <a:ext cx="5874874" cy="3012144"/>
        </p:xfrm>
        <a:graphic>
          <a:graphicData uri="http://schemas.openxmlformats.org/drawingml/2006/table">
            <a:tbl>
              <a:tblPr firstRow="1" bandRow="1">
                <a:tableStyleId>{5C22544A-7EE6-4342-B048-85BDC9FD1C3A}</a:tableStyleId>
              </a:tblPr>
              <a:tblGrid>
                <a:gridCol w="2937437"/>
                <a:gridCol w="2937437"/>
              </a:tblGrid>
              <a:tr h="376518">
                <a:tc>
                  <a:txBody>
                    <a:bodyPr/>
                    <a:lstStyle/>
                    <a:p>
                      <a:r>
                        <a:rPr lang="en-US" dirty="0" smtClean="0"/>
                        <a:t>Income(</a:t>
                      </a:r>
                      <a:r>
                        <a:rPr lang="en-US" dirty="0" err="1" smtClean="0"/>
                        <a:t>Shs</a:t>
                      </a:r>
                      <a:r>
                        <a:rPr lang="en-US" dirty="0" smtClean="0"/>
                        <a:t>) per month</a:t>
                      </a:r>
                      <a:endParaRPr lang="en-US" dirty="0"/>
                    </a:p>
                  </a:txBody>
                  <a:tcPr/>
                </a:tc>
                <a:tc>
                  <a:txBody>
                    <a:bodyPr/>
                    <a:lstStyle/>
                    <a:p>
                      <a:r>
                        <a:rPr lang="en-US" dirty="0" smtClean="0"/>
                        <a:t>Tax rate(%)</a:t>
                      </a:r>
                      <a:endParaRPr lang="en-US" dirty="0"/>
                    </a:p>
                  </a:txBody>
                  <a:tcPr/>
                </a:tc>
              </a:tr>
              <a:tr h="376518">
                <a:tc>
                  <a:txBody>
                    <a:bodyPr/>
                    <a:lstStyle/>
                    <a:p>
                      <a:r>
                        <a:rPr lang="en-US" dirty="0" smtClean="0"/>
                        <a:t>01 – 50,000</a:t>
                      </a:r>
                      <a:endParaRPr lang="en-US" dirty="0"/>
                    </a:p>
                  </a:txBody>
                  <a:tcPr/>
                </a:tc>
                <a:tc>
                  <a:txBody>
                    <a:bodyPr/>
                    <a:lstStyle/>
                    <a:p>
                      <a:r>
                        <a:rPr lang="en-US" dirty="0" smtClean="0"/>
                        <a:t>5</a:t>
                      </a:r>
                      <a:endParaRPr lang="en-US" dirty="0"/>
                    </a:p>
                  </a:txBody>
                  <a:tcPr/>
                </a:tc>
              </a:tr>
              <a:tr h="376518">
                <a:tc>
                  <a:txBody>
                    <a:bodyPr/>
                    <a:lstStyle/>
                    <a:p>
                      <a:r>
                        <a:rPr lang="en-US" dirty="0" smtClean="0"/>
                        <a:t>50,001 – 100,000</a:t>
                      </a:r>
                      <a:endParaRPr lang="en-US" dirty="0"/>
                    </a:p>
                  </a:txBody>
                  <a:tcPr/>
                </a:tc>
                <a:tc>
                  <a:txBody>
                    <a:bodyPr/>
                    <a:lstStyle/>
                    <a:p>
                      <a:r>
                        <a:rPr lang="en-US" dirty="0" smtClean="0"/>
                        <a:t>9.5</a:t>
                      </a:r>
                      <a:endParaRPr lang="en-US" dirty="0"/>
                    </a:p>
                  </a:txBody>
                  <a:tcPr/>
                </a:tc>
              </a:tr>
              <a:tr h="376518">
                <a:tc>
                  <a:txBody>
                    <a:bodyPr/>
                    <a:lstStyle/>
                    <a:p>
                      <a:r>
                        <a:rPr lang="en-US" dirty="0" smtClean="0"/>
                        <a:t>100,001- 180,000</a:t>
                      </a:r>
                      <a:endParaRPr lang="en-US" dirty="0"/>
                    </a:p>
                  </a:txBody>
                  <a:tcPr/>
                </a:tc>
                <a:tc>
                  <a:txBody>
                    <a:bodyPr/>
                    <a:lstStyle/>
                    <a:p>
                      <a:r>
                        <a:rPr lang="en-US" dirty="0" smtClean="0"/>
                        <a:t>15</a:t>
                      </a:r>
                      <a:endParaRPr lang="en-US" dirty="0"/>
                    </a:p>
                  </a:txBody>
                  <a:tcPr/>
                </a:tc>
              </a:tr>
              <a:tr h="376518">
                <a:tc>
                  <a:txBody>
                    <a:bodyPr/>
                    <a:lstStyle/>
                    <a:p>
                      <a:r>
                        <a:rPr lang="en-US" dirty="0" smtClean="0"/>
                        <a:t>180,001</a:t>
                      </a:r>
                      <a:r>
                        <a:rPr lang="en-US" baseline="0" dirty="0" smtClean="0"/>
                        <a:t> – 300,000</a:t>
                      </a:r>
                      <a:endParaRPr lang="en-US" dirty="0"/>
                    </a:p>
                  </a:txBody>
                  <a:tcPr/>
                </a:tc>
                <a:tc>
                  <a:txBody>
                    <a:bodyPr/>
                    <a:lstStyle/>
                    <a:p>
                      <a:r>
                        <a:rPr lang="en-US" dirty="0" smtClean="0"/>
                        <a:t>18</a:t>
                      </a:r>
                      <a:endParaRPr lang="en-US" dirty="0"/>
                    </a:p>
                  </a:txBody>
                  <a:tcPr/>
                </a:tc>
              </a:tr>
              <a:tr h="376518">
                <a:tc>
                  <a:txBody>
                    <a:bodyPr/>
                    <a:lstStyle/>
                    <a:p>
                      <a:r>
                        <a:rPr lang="en-US" dirty="0" smtClean="0"/>
                        <a:t>300,001-400,000</a:t>
                      </a:r>
                      <a:endParaRPr lang="en-US" dirty="0"/>
                    </a:p>
                  </a:txBody>
                  <a:tcPr/>
                </a:tc>
                <a:tc>
                  <a:txBody>
                    <a:bodyPr/>
                    <a:lstStyle/>
                    <a:p>
                      <a:r>
                        <a:rPr lang="en-US" dirty="0" smtClean="0"/>
                        <a:t>23</a:t>
                      </a:r>
                      <a:endParaRPr lang="en-US" dirty="0"/>
                    </a:p>
                  </a:txBody>
                  <a:tcPr/>
                </a:tc>
              </a:tr>
              <a:tr h="376518">
                <a:tc>
                  <a:txBody>
                    <a:bodyPr/>
                    <a:lstStyle/>
                    <a:p>
                      <a:r>
                        <a:rPr lang="en-US" dirty="0" smtClean="0"/>
                        <a:t>400,001- 500,000</a:t>
                      </a:r>
                      <a:endParaRPr lang="en-US" dirty="0"/>
                    </a:p>
                  </a:txBody>
                  <a:tcPr/>
                </a:tc>
                <a:tc>
                  <a:txBody>
                    <a:bodyPr/>
                    <a:lstStyle/>
                    <a:p>
                      <a:r>
                        <a:rPr lang="en-US" dirty="0" smtClean="0"/>
                        <a:t>30</a:t>
                      </a:r>
                      <a:endParaRPr lang="en-US" dirty="0"/>
                    </a:p>
                  </a:txBody>
                  <a:tcPr/>
                </a:tc>
              </a:tr>
              <a:tr h="376518">
                <a:tc>
                  <a:txBody>
                    <a:bodyPr/>
                    <a:lstStyle/>
                    <a:p>
                      <a:r>
                        <a:rPr lang="en-US" dirty="0" smtClean="0"/>
                        <a:t>More than 500,000</a:t>
                      </a:r>
                      <a:endParaRPr lang="en-US" dirty="0"/>
                    </a:p>
                  </a:txBody>
                  <a:tcPr/>
                </a:tc>
                <a:tc>
                  <a:txBody>
                    <a:bodyPr/>
                    <a:lstStyle/>
                    <a:p>
                      <a:r>
                        <a:rPr lang="en-US" dirty="0" smtClean="0"/>
                        <a:t>35</a:t>
                      </a:r>
                      <a:endParaRPr lang="en-US" dirty="0"/>
                    </a:p>
                  </a:txBody>
                  <a:tcPr/>
                </a:tc>
              </a:tr>
            </a:tbl>
          </a:graphicData>
        </a:graphic>
      </p:graphicFrame>
    </p:spTree>
    <p:extLst>
      <p:ext uri="{BB962C8B-B14F-4D97-AF65-F5344CB8AC3E}">
        <p14:creationId xmlns:p14="http://schemas.microsoft.com/office/powerpoint/2010/main" val="280975618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134472"/>
            <a:ext cx="6051176" cy="4679576"/>
          </a:xfrm>
        </p:spPr>
        <p:txBody>
          <a:bodyPr>
            <a:normAutofit fontScale="92500" lnSpcReduction="20000"/>
          </a:bodyPr>
          <a:lstStyle/>
          <a:p>
            <a:r>
              <a:rPr lang="en-US" sz="2200" dirty="0" err="1" smtClean="0"/>
              <a:t>Mr</a:t>
            </a:r>
            <a:r>
              <a:rPr lang="en-US" sz="2200" dirty="0" smtClean="0"/>
              <a:t> </a:t>
            </a:r>
            <a:r>
              <a:rPr lang="en-US" sz="2200" dirty="0" err="1" smtClean="0"/>
              <a:t>Muwonge</a:t>
            </a:r>
            <a:r>
              <a:rPr lang="en-US" sz="2200" dirty="0" smtClean="0"/>
              <a:t> is a senior lawyer employed by the government of Uganda. He saved his money and used it to buy a car in January 2021 from his friend at sh12,500,000. The car depreciates at a rate of 10% per annum.</a:t>
            </a:r>
          </a:p>
          <a:p>
            <a:r>
              <a:rPr lang="en-US" sz="2200" dirty="0" smtClean="0"/>
              <a:t>The brother to </a:t>
            </a:r>
            <a:r>
              <a:rPr lang="en-US" sz="2200" dirty="0" err="1" smtClean="0"/>
              <a:t>Mr</a:t>
            </a:r>
            <a:r>
              <a:rPr lang="en-US" sz="2200" dirty="0" smtClean="0"/>
              <a:t> </a:t>
            </a:r>
            <a:r>
              <a:rPr lang="en-US" sz="2200" dirty="0" err="1" smtClean="0"/>
              <a:t>Muwonge</a:t>
            </a:r>
            <a:r>
              <a:rPr lang="en-US" sz="2200" dirty="0" smtClean="0"/>
              <a:t> left Germany for Uganda through Switzerland.</a:t>
            </a:r>
          </a:p>
          <a:p>
            <a:r>
              <a:rPr lang="en-US" sz="2200" dirty="0" smtClean="0"/>
              <a:t>While in Switzerland he bought a watch worth 54 Deutsche Marks (German currency).</a:t>
            </a:r>
          </a:p>
          <a:p>
            <a:r>
              <a:rPr lang="en-US" sz="2200" dirty="0" smtClean="0"/>
              <a:t>1 Swiss Franc = 1.28 Deutsche Marks</a:t>
            </a:r>
          </a:p>
          <a:p>
            <a:r>
              <a:rPr lang="en-US" sz="2200" dirty="0" smtClean="0"/>
              <a:t>1 Swiss Franc= 1,350 Ugandan Shillings</a:t>
            </a:r>
          </a:p>
          <a:p>
            <a:r>
              <a:rPr lang="en-US" sz="2200" dirty="0" smtClean="0"/>
              <a:t>According to Ugandan rules, a person like </a:t>
            </a:r>
            <a:r>
              <a:rPr lang="en-US" sz="2200" dirty="0" err="1" smtClean="0"/>
              <a:t>Mr</a:t>
            </a:r>
            <a:r>
              <a:rPr lang="en-US" sz="2200" dirty="0" smtClean="0"/>
              <a:t> </a:t>
            </a:r>
            <a:r>
              <a:rPr lang="en-US" sz="2200" dirty="0" err="1" smtClean="0"/>
              <a:t>Muwonge</a:t>
            </a:r>
            <a:r>
              <a:rPr lang="en-US" sz="2200" dirty="0" smtClean="0"/>
              <a:t> is supposed to pay a Pay as You Earn (PAYE) tax according to the following structure.</a:t>
            </a:r>
          </a:p>
          <a:p>
            <a:pPr marL="0" indent="0">
              <a:buNone/>
            </a:pPr>
            <a:r>
              <a:rPr lang="en-US" sz="2200" b="1" dirty="0" smtClean="0"/>
              <a:t>Task</a:t>
            </a:r>
          </a:p>
          <a:p>
            <a:pPr marL="514350" indent="-514350">
              <a:buAutoNum type="alphaLcParenBoth"/>
            </a:pPr>
            <a:r>
              <a:rPr lang="en-US" sz="2200" dirty="0" smtClean="0"/>
              <a:t>What was the value of the car in January 2024.</a:t>
            </a:r>
          </a:p>
          <a:p>
            <a:endParaRPr lang="en-US" sz="2900" dirty="0"/>
          </a:p>
          <a:p>
            <a:endParaRPr lang="en-US" dirty="0" smtClean="0"/>
          </a:p>
          <a:p>
            <a:endParaRPr lang="en-US" dirty="0" smtClean="0"/>
          </a:p>
        </p:txBody>
      </p:sp>
      <p:sp>
        <p:nvSpPr>
          <p:cNvPr id="4" name="Content Placeholder 3"/>
          <p:cNvSpPr>
            <a:spLocks noGrp="1"/>
          </p:cNvSpPr>
          <p:nvPr>
            <p:ph sz="half" idx="2"/>
          </p:nvPr>
        </p:nvSpPr>
        <p:spPr>
          <a:xfrm>
            <a:off x="6615953" y="134472"/>
            <a:ext cx="5244352" cy="6320116"/>
          </a:xfrm>
        </p:spPr>
        <p:txBody>
          <a:bodyPr>
            <a:normAutofit fontScale="92500" lnSpcReduction="20000"/>
          </a:bodyPr>
          <a:lstStyle/>
          <a:p>
            <a:pPr marL="0" indent="0">
              <a:buNone/>
            </a:pPr>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117440" y="979560"/>
              <a:ext cx="10634400" cy="5677200"/>
            </p14:xfrm>
          </p:contentPart>
        </mc:Choice>
        <mc:Fallback>
          <p:pic>
            <p:nvPicPr>
              <p:cNvPr id="2" name="Ink 1"/>
              <p:cNvPicPr/>
              <p:nvPr/>
            </p:nvPicPr>
            <p:blipFill>
              <a:blip r:embed="rId3"/>
              <a:stretch>
                <a:fillRect/>
              </a:stretch>
            </p:blipFill>
            <p:spPr>
              <a:xfrm>
                <a:off x="1105920" y="969480"/>
                <a:ext cx="10657440" cy="5702760"/>
              </a:xfrm>
              <a:prstGeom prst="rect">
                <a:avLst/>
              </a:prstGeom>
            </p:spPr>
          </p:pic>
        </mc:Fallback>
      </mc:AlternateContent>
    </p:spTree>
    <p:extLst>
      <p:ext uri="{BB962C8B-B14F-4D97-AF65-F5344CB8AC3E}">
        <p14:creationId xmlns:p14="http://schemas.microsoft.com/office/powerpoint/2010/main" val="20345489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34471" y="242047"/>
            <a:ext cx="5997388" cy="5378823"/>
          </a:xfrm>
        </p:spPr>
        <p:txBody>
          <a:bodyPr>
            <a:normAutofit fontScale="77500" lnSpcReduction="20000"/>
          </a:bodyPr>
          <a:lstStyle/>
          <a:p>
            <a:r>
              <a:rPr lang="en-US" sz="2900" dirty="0" err="1" smtClean="0"/>
              <a:t>Mr</a:t>
            </a:r>
            <a:r>
              <a:rPr lang="en-US" sz="2900" dirty="0" smtClean="0"/>
              <a:t> </a:t>
            </a:r>
            <a:r>
              <a:rPr lang="en-US" sz="2900" dirty="0" err="1" smtClean="0"/>
              <a:t>Muwonge</a:t>
            </a:r>
            <a:r>
              <a:rPr lang="en-US" sz="2900" dirty="0" smtClean="0"/>
              <a:t> is a senior lawyer employed by the government of Uganda. He saved his money and used it to buy a car in January 2021 from his friend at sh12,500,000. The car depreciates at a rate of 10% per annum.</a:t>
            </a:r>
          </a:p>
          <a:p>
            <a:r>
              <a:rPr lang="en-US" sz="2900" dirty="0" smtClean="0"/>
              <a:t>The brother to </a:t>
            </a:r>
            <a:r>
              <a:rPr lang="en-US" sz="2900" dirty="0" err="1" smtClean="0"/>
              <a:t>Mr</a:t>
            </a:r>
            <a:r>
              <a:rPr lang="en-US" sz="2900" dirty="0" smtClean="0"/>
              <a:t> </a:t>
            </a:r>
            <a:r>
              <a:rPr lang="en-US" sz="2900" dirty="0" err="1" smtClean="0"/>
              <a:t>Muwonge</a:t>
            </a:r>
            <a:r>
              <a:rPr lang="en-US" sz="2900" dirty="0" smtClean="0"/>
              <a:t> left Germany for Uganda through Switzerland.</a:t>
            </a:r>
          </a:p>
          <a:p>
            <a:r>
              <a:rPr lang="en-US" sz="2900" dirty="0" smtClean="0"/>
              <a:t>While in Switzerland he bought a watch worth 54 Deutsche Marks (German currency).</a:t>
            </a:r>
          </a:p>
          <a:p>
            <a:r>
              <a:rPr lang="en-US" sz="2900" dirty="0" smtClean="0"/>
              <a:t>1 Swiss Franc = 1.28 Deutsche Marks</a:t>
            </a:r>
          </a:p>
          <a:p>
            <a:r>
              <a:rPr lang="en-US" sz="2900" dirty="0" smtClean="0"/>
              <a:t>1 Swiss Franc= 1,350 Ugandan Shillings</a:t>
            </a:r>
          </a:p>
          <a:p>
            <a:pPr marL="0" indent="0">
              <a:buNone/>
            </a:pPr>
            <a:r>
              <a:rPr lang="en-US" sz="3200" b="1" dirty="0" smtClean="0"/>
              <a:t>Task</a:t>
            </a:r>
          </a:p>
          <a:p>
            <a:pPr marL="0" indent="0">
              <a:buNone/>
            </a:pPr>
            <a:r>
              <a:rPr lang="en-US" sz="3200" dirty="0" smtClean="0"/>
              <a:t>(b) Find the value of the watch in;</a:t>
            </a:r>
          </a:p>
          <a:p>
            <a:pPr marL="0" indent="0">
              <a:buNone/>
            </a:pPr>
            <a:r>
              <a:rPr lang="en-US" sz="3200" dirty="0" smtClean="0"/>
              <a:t>(</a:t>
            </a:r>
            <a:r>
              <a:rPr lang="en-US" sz="3200" dirty="0" err="1" smtClean="0"/>
              <a:t>i</a:t>
            </a:r>
            <a:r>
              <a:rPr lang="en-US" sz="3200" dirty="0" smtClean="0"/>
              <a:t>) Swiss Francs</a:t>
            </a:r>
          </a:p>
          <a:p>
            <a:pPr marL="0" indent="0">
              <a:buNone/>
            </a:pPr>
            <a:r>
              <a:rPr lang="en-US" sz="3200" dirty="0" smtClean="0"/>
              <a:t>(ii) Ugandan Shillings.</a:t>
            </a:r>
          </a:p>
          <a:p>
            <a:endParaRPr lang="en-US" sz="2900" dirty="0" smtClean="0"/>
          </a:p>
          <a:p>
            <a:endParaRPr lang="en-US" dirty="0" smtClean="0"/>
          </a:p>
          <a:p>
            <a:endParaRPr lang="en-US" dirty="0" smtClean="0"/>
          </a:p>
        </p:txBody>
      </p:sp>
      <p:sp>
        <p:nvSpPr>
          <p:cNvPr id="4" name="Content Placeholder 3"/>
          <p:cNvSpPr>
            <a:spLocks noGrp="1"/>
          </p:cNvSpPr>
          <p:nvPr>
            <p:ph sz="half" idx="2"/>
          </p:nvPr>
        </p:nvSpPr>
        <p:spPr>
          <a:xfrm>
            <a:off x="6615953" y="134472"/>
            <a:ext cx="5244352" cy="6320116"/>
          </a:xfrm>
        </p:spPr>
        <p:txBody>
          <a:bodyPr>
            <a:normAutofit fontScale="77500" lnSpcReduction="20000"/>
          </a:bodyPr>
          <a:lstStyle/>
          <a:p>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680760" y="209520"/>
              <a:ext cx="11471760" cy="6520320"/>
            </p14:xfrm>
          </p:contentPart>
        </mc:Choice>
        <mc:Fallback>
          <p:pic>
            <p:nvPicPr>
              <p:cNvPr id="2" name="Ink 1"/>
              <p:cNvPicPr/>
              <p:nvPr/>
            </p:nvPicPr>
            <p:blipFill>
              <a:blip r:embed="rId3"/>
              <a:stretch>
                <a:fillRect/>
              </a:stretch>
            </p:blipFill>
            <p:spPr>
              <a:xfrm>
                <a:off x="676080" y="203400"/>
                <a:ext cx="11480400" cy="6538680"/>
              </a:xfrm>
              <a:prstGeom prst="rect">
                <a:avLst/>
              </a:prstGeom>
            </p:spPr>
          </p:pic>
        </mc:Fallback>
      </mc:AlternateContent>
    </p:spTree>
    <p:extLst>
      <p:ext uri="{BB962C8B-B14F-4D97-AF65-F5344CB8AC3E}">
        <p14:creationId xmlns:p14="http://schemas.microsoft.com/office/powerpoint/2010/main" val="373494732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16860" y="685800"/>
            <a:ext cx="5486400" cy="5419165"/>
          </a:xfrm>
        </p:spPr>
        <p:txBody>
          <a:bodyPr>
            <a:normAutofit fontScale="70000" lnSpcReduction="20000"/>
          </a:bodyPr>
          <a:lstStyle/>
          <a:p>
            <a:r>
              <a:rPr lang="en-US" dirty="0" smtClean="0"/>
              <a:t>The lawyer earns Shs.760,000 and his allowances include </a:t>
            </a:r>
          </a:p>
          <a:p>
            <a:r>
              <a:rPr lang="en-US" dirty="0" smtClean="0"/>
              <a:t>Marriage allowance - sh50,000 per month</a:t>
            </a:r>
          </a:p>
          <a:p>
            <a:r>
              <a:rPr lang="en-US" dirty="0" smtClean="0"/>
              <a:t>Water and electricity - sh60,000 per month</a:t>
            </a:r>
          </a:p>
          <a:p>
            <a:r>
              <a:rPr lang="en-US" dirty="0" smtClean="0"/>
              <a:t>Housing allowance - sh150,000 per month</a:t>
            </a:r>
          </a:p>
          <a:p>
            <a:r>
              <a:rPr lang="en-US" dirty="0" smtClean="0"/>
              <a:t>Medical allowance - sh300,000 per annum</a:t>
            </a:r>
          </a:p>
          <a:p>
            <a:r>
              <a:rPr lang="en-US" dirty="0" smtClean="0"/>
              <a:t>Transport allowance - sh3,000 per day</a:t>
            </a:r>
          </a:p>
          <a:p>
            <a:r>
              <a:rPr lang="en-US" dirty="0" smtClean="0"/>
              <a:t>Paying for insurance and relief- sh180,000 per annum </a:t>
            </a:r>
          </a:p>
          <a:p>
            <a:r>
              <a:rPr lang="en-US" dirty="0" smtClean="0"/>
              <a:t>Family allowance for only three children.</a:t>
            </a:r>
          </a:p>
          <a:p>
            <a:r>
              <a:rPr lang="en-US" dirty="0" smtClean="0"/>
              <a:t>For children in the age bracket 0 to 10 years, sh12,000 per child, between 10-15 years sh9000 per child 15 years and above sh5000.</a:t>
            </a:r>
          </a:p>
          <a:p>
            <a:r>
              <a:rPr lang="en-US" dirty="0" smtClean="0"/>
              <a:t>Given that the employee has five children, two of whom are aged between 0 and 10, the other two aged between 10 and 15 while the other is 18 years. (A month has 30 days)</a:t>
            </a:r>
          </a:p>
          <a:p>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848240" y="732600"/>
              <a:ext cx="10290600" cy="5925960"/>
            </p14:xfrm>
          </p:contentPart>
        </mc:Choice>
        <mc:Fallback>
          <p:pic>
            <p:nvPicPr>
              <p:cNvPr id="2" name="Ink 1"/>
              <p:cNvPicPr/>
              <p:nvPr/>
            </p:nvPicPr>
            <p:blipFill>
              <a:blip r:embed="rId3"/>
              <a:stretch>
                <a:fillRect/>
              </a:stretch>
            </p:blipFill>
            <p:spPr>
              <a:xfrm>
                <a:off x="1841760" y="721440"/>
                <a:ext cx="10313640" cy="5949000"/>
              </a:xfrm>
              <a:prstGeom prst="rect">
                <a:avLst/>
              </a:prstGeom>
            </p:spPr>
          </p:pic>
        </mc:Fallback>
      </mc:AlternateContent>
    </p:spTree>
    <p:extLst>
      <p:ext uri="{BB962C8B-B14F-4D97-AF65-F5344CB8AC3E}">
        <p14:creationId xmlns:p14="http://schemas.microsoft.com/office/powerpoint/2010/main" val="3572082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2035688277"/>
              </p:ext>
            </p:extLst>
          </p:nvPr>
        </p:nvGraphicFramePr>
        <p:xfrm>
          <a:off x="663388" y="319554"/>
          <a:ext cx="10739720" cy="3351492"/>
        </p:xfrm>
        <a:graphic>
          <a:graphicData uri="http://schemas.openxmlformats.org/drawingml/2006/table">
            <a:tbl>
              <a:tblPr firstRow="1" bandRow="1">
                <a:tableStyleId>{5C22544A-7EE6-4342-B048-85BDC9FD1C3A}</a:tableStyleId>
              </a:tblPr>
              <a:tblGrid>
                <a:gridCol w="2684930"/>
                <a:gridCol w="2684930"/>
                <a:gridCol w="2684930"/>
                <a:gridCol w="2684930"/>
              </a:tblGrid>
              <a:tr h="638299">
                <a:tc>
                  <a:txBody>
                    <a:bodyPr/>
                    <a:lstStyle/>
                    <a:p>
                      <a:r>
                        <a:rPr lang="en-US" dirty="0" smtClean="0"/>
                        <a:t>Income(</a:t>
                      </a:r>
                      <a:r>
                        <a:rPr lang="en-US" dirty="0" err="1" smtClean="0"/>
                        <a:t>Shs</a:t>
                      </a:r>
                      <a:r>
                        <a:rPr lang="en-US" dirty="0" smtClean="0"/>
                        <a:t>) per month</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Tax rate(%)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87599">
                <a:tc>
                  <a:txBody>
                    <a:bodyPr/>
                    <a:lstStyle/>
                    <a:p>
                      <a:r>
                        <a:rPr lang="en-US" dirty="0" smtClean="0"/>
                        <a:t>01 – 50,000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5</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87599">
                <a:tc>
                  <a:txBody>
                    <a:bodyPr/>
                    <a:lstStyle/>
                    <a:p>
                      <a:r>
                        <a:rPr lang="en-US" dirty="0" smtClean="0"/>
                        <a:t>50,001 – 100,000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9.5</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87599">
                <a:tc>
                  <a:txBody>
                    <a:bodyPr/>
                    <a:lstStyle/>
                    <a:p>
                      <a:r>
                        <a:rPr lang="en-US" dirty="0" smtClean="0"/>
                        <a:t>100,001- 180,000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15</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87599">
                <a:tc>
                  <a:txBody>
                    <a:bodyPr/>
                    <a:lstStyle/>
                    <a:p>
                      <a:r>
                        <a:rPr lang="en-US" dirty="0" smtClean="0"/>
                        <a:t>180,001</a:t>
                      </a:r>
                      <a:r>
                        <a:rPr lang="en-US" baseline="0" dirty="0" smtClean="0"/>
                        <a:t> – 300,000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18</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87599">
                <a:tc>
                  <a:txBody>
                    <a:bodyPr/>
                    <a:lstStyle/>
                    <a:p>
                      <a:r>
                        <a:rPr lang="en-US" dirty="0" smtClean="0"/>
                        <a:t>300,001-400,000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23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87599">
                <a:tc>
                  <a:txBody>
                    <a:bodyPr/>
                    <a:lstStyle/>
                    <a:p>
                      <a:r>
                        <a:rPr lang="en-US" dirty="0" smtClean="0"/>
                        <a:t>400,001- 500,000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30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87599">
                <a:tc>
                  <a:txBody>
                    <a:bodyPr/>
                    <a:lstStyle/>
                    <a:p>
                      <a:r>
                        <a:rPr lang="en-US" dirty="0" smtClean="0"/>
                        <a:t>More than 500,000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35</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39480" y="493560"/>
              <a:ext cx="11727000" cy="6364800"/>
            </p14:xfrm>
          </p:contentPart>
        </mc:Choice>
        <mc:Fallback>
          <p:pic>
            <p:nvPicPr>
              <p:cNvPr id="2" name="Ink 1"/>
              <p:cNvPicPr/>
              <p:nvPr/>
            </p:nvPicPr>
            <p:blipFill>
              <a:blip r:embed="rId3"/>
              <a:stretch>
                <a:fillRect/>
              </a:stretch>
            </p:blipFill>
            <p:spPr>
              <a:xfrm>
                <a:off x="332280" y="481680"/>
                <a:ext cx="11747520" cy="6389280"/>
              </a:xfrm>
              <a:prstGeom prst="rect">
                <a:avLst/>
              </a:prstGeom>
            </p:spPr>
          </p:pic>
        </mc:Fallback>
      </mc:AlternateContent>
    </p:spTree>
    <p:extLst>
      <p:ext uri="{BB962C8B-B14F-4D97-AF65-F5344CB8AC3E}">
        <p14:creationId xmlns:p14="http://schemas.microsoft.com/office/powerpoint/2010/main" val="79901582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p:spTree>
    <p:extLst>
      <p:ext uri="{BB962C8B-B14F-4D97-AF65-F5344CB8AC3E}">
        <p14:creationId xmlns:p14="http://schemas.microsoft.com/office/powerpoint/2010/main" val="37932764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sp>
        <p:nvSpPr>
          <p:cNvPr id="8" name="Text Placeholder 7"/>
          <p:cNvSpPr>
            <a:spLocks noGrp="1"/>
          </p:cNvSpPr>
          <p:nvPr>
            <p:ph type="body" idx="1"/>
          </p:nvPr>
        </p:nvSpPr>
        <p:spPr/>
        <p:txBody>
          <a:bodyPr/>
          <a:lstStyle/>
          <a:p>
            <a:r>
              <a:rPr lang="en-US" dirty="0" smtClean="0"/>
              <a:t>DOS</a:t>
            </a:r>
            <a:endParaRPr lang="en-US" dirty="0"/>
          </a:p>
        </p:txBody>
      </p:sp>
      <p:sp>
        <p:nvSpPr>
          <p:cNvPr id="9" name="Content Placeholder 8"/>
          <p:cNvSpPr>
            <a:spLocks noGrp="1"/>
          </p:cNvSpPr>
          <p:nvPr>
            <p:ph sz="half" idx="2"/>
          </p:nvPr>
        </p:nvSpPr>
        <p:spPr/>
        <p:txBody>
          <a:bodyPr/>
          <a:lstStyle/>
          <a:p>
            <a:r>
              <a:rPr lang="en-US" dirty="0" smtClean="0"/>
              <a:t>Write the Formula</a:t>
            </a:r>
          </a:p>
          <a:p>
            <a:r>
              <a:rPr lang="en-US" dirty="0" smtClean="0"/>
              <a:t>Include units</a:t>
            </a:r>
          </a:p>
          <a:p>
            <a:r>
              <a:rPr lang="en-US" dirty="0" smtClean="0"/>
              <a:t>Assume where need be</a:t>
            </a:r>
          </a:p>
          <a:p>
            <a:r>
              <a:rPr lang="en-US" dirty="0" smtClean="0"/>
              <a:t>Conclude in words</a:t>
            </a:r>
            <a:endParaRPr lang="en-US" dirty="0"/>
          </a:p>
        </p:txBody>
      </p:sp>
      <p:sp>
        <p:nvSpPr>
          <p:cNvPr id="10" name="Text Placeholder 9"/>
          <p:cNvSpPr>
            <a:spLocks noGrp="1"/>
          </p:cNvSpPr>
          <p:nvPr>
            <p:ph type="body" sz="quarter" idx="3"/>
          </p:nvPr>
        </p:nvSpPr>
        <p:spPr/>
        <p:txBody>
          <a:bodyPr/>
          <a:lstStyle/>
          <a:p>
            <a:r>
              <a:rPr lang="en-US" dirty="0" smtClean="0"/>
              <a:t>DON’TS</a:t>
            </a:r>
            <a:endParaRPr lang="en-US" dirty="0"/>
          </a:p>
        </p:txBody>
      </p:sp>
      <p:sp>
        <p:nvSpPr>
          <p:cNvPr id="11" name="Content Placeholder 10"/>
          <p:cNvSpPr>
            <a:spLocks noGrp="1"/>
          </p:cNvSpPr>
          <p:nvPr>
            <p:ph sz="quarter" idx="4"/>
          </p:nvPr>
        </p:nvSpPr>
        <p:spPr/>
        <p:txBody>
          <a:bodyPr/>
          <a:lstStyle/>
          <a:p>
            <a:r>
              <a:rPr lang="en-US" dirty="0" smtClean="0"/>
              <a:t>Avoid pre mature approximations</a:t>
            </a:r>
          </a:p>
          <a:p>
            <a:r>
              <a:rPr lang="en-US" dirty="0" smtClean="0"/>
              <a:t>Don’t abbreviate</a:t>
            </a:r>
            <a:endParaRPr lang="en-US" dirty="0"/>
          </a:p>
        </p:txBody>
      </p:sp>
      <mc:AlternateContent xmlns:mc="http://schemas.openxmlformats.org/markup-compatibility/2006">
        <mc:Choice xmlns:p14="http://schemas.microsoft.com/office/powerpoint/2010/main" Requires="p14">
          <p:contentPart p14:bwMode="auto" r:id="rId2">
            <p14:nvContentPartPr>
              <p14:cNvPr id="12" name="Ink 11"/>
              <p14:cNvContentPartPr/>
              <p14:nvPr/>
            </p14:nvContentPartPr>
            <p14:xfrm>
              <a:off x="1879560" y="1510920"/>
              <a:ext cx="8164080" cy="3186720"/>
            </p14:xfrm>
          </p:contentPart>
        </mc:Choice>
        <mc:Fallback>
          <p:pic>
            <p:nvPicPr>
              <p:cNvPr id="12" name="Ink 11"/>
              <p:cNvPicPr/>
              <p:nvPr/>
            </p:nvPicPr>
            <p:blipFill>
              <a:blip r:embed="rId3"/>
              <a:stretch>
                <a:fillRect/>
              </a:stretch>
            </p:blipFill>
            <p:spPr>
              <a:xfrm>
                <a:off x="1875240" y="1505520"/>
                <a:ext cx="8173080" cy="3197520"/>
              </a:xfrm>
              <a:prstGeom prst="rect">
                <a:avLst/>
              </a:prstGeom>
            </p:spPr>
          </p:pic>
        </mc:Fallback>
      </mc:AlternateContent>
    </p:spTree>
    <p:extLst>
      <p:ext uri="{BB962C8B-B14F-4D97-AF65-F5344CB8AC3E}">
        <p14:creationId xmlns:p14="http://schemas.microsoft.com/office/powerpoint/2010/main" val="5074412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KEY AREAS</a:t>
            </a:r>
            <a:endParaRPr lang="en-US" dirty="0"/>
          </a:p>
        </p:txBody>
      </p:sp>
      <p:sp>
        <p:nvSpPr>
          <p:cNvPr id="8" name="Content Placeholder 7"/>
          <p:cNvSpPr>
            <a:spLocks noGrp="1"/>
          </p:cNvSpPr>
          <p:nvPr>
            <p:ph idx="1"/>
          </p:nvPr>
        </p:nvSpPr>
        <p:spPr/>
        <p:txBody>
          <a:bodyPr>
            <a:normAutofit lnSpcReduction="10000"/>
          </a:bodyPr>
          <a:lstStyle/>
          <a:p>
            <a:r>
              <a:rPr lang="en-US" dirty="0" smtClean="0"/>
              <a:t>INTERESTS</a:t>
            </a:r>
          </a:p>
          <a:p>
            <a:r>
              <a:rPr lang="en-US" dirty="0" smtClean="0"/>
              <a:t>TAXATION</a:t>
            </a:r>
          </a:p>
          <a:p>
            <a:r>
              <a:rPr lang="en-US" dirty="0" smtClean="0"/>
              <a:t>HIRE PURCHASE</a:t>
            </a:r>
          </a:p>
          <a:p>
            <a:r>
              <a:rPr lang="en-US" dirty="0" smtClean="0"/>
              <a:t>DISCOUNTS</a:t>
            </a:r>
          </a:p>
          <a:p>
            <a:r>
              <a:rPr lang="en-US" dirty="0" smtClean="0"/>
              <a:t>COMMISSION</a:t>
            </a:r>
          </a:p>
          <a:p>
            <a:r>
              <a:rPr lang="en-US" dirty="0" smtClean="0"/>
              <a:t>EXCHANGE RATES</a:t>
            </a:r>
          </a:p>
          <a:p>
            <a:r>
              <a:rPr lang="en-US" dirty="0" smtClean="0"/>
              <a:t>COMMISSION</a:t>
            </a:r>
          </a:p>
          <a:p>
            <a:r>
              <a:rPr lang="en-US" dirty="0" smtClean="0"/>
              <a:t>PROFITS &amp;LOSS</a:t>
            </a:r>
          </a:p>
          <a:p>
            <a:r>
              <a:rPr lang="en-US" dirty="0" smtClean="0"/>
              <a:t>VALUE</a:t>
            </a:r>
            <a:endParaRPr lang="en-US" dirty="0"/>
          </a:p>
        </p:txBody>
      </p:sp>
      <mc:AlternateContent xmlns:mc="http://schemas.openxmlformats.org/markup-compatibility/2006">
        <mc:Choice xmlns:p14="http://schemas.microsoft.com/office/powerpoint/2010/main" Requires="p14">
          <p:contentPart p14:bwMode="auto" r:id="rId2">
            <p14:nvContentPartPr>
              <p14:cNvPr id="9" name="Ink 8"/>
              <p14:cNvContentPartPr/>
              <p14:nvPr/>
            </p14:nvContentPartPr>
            <p14:xfrm>
              <a:off x="398160" y="1371600"/>
              <a:ext cx="7611120" cy="4485960"/>
            </p14:xfrm>
          </p:contentPart>
        </mc:Choice>
        <mc:Fallback>
          <p:pic>
            <p:nvPicPr>
              <p:cNvPr id="9" name="Ink 8"/>
              <p:cNvPicPr/>
              <p:nvPr/>
            </p:nvPicPr>
            <p:blipFill>
              <a:blip r:embed="rId3"/>
              <a:stretch>
                <a:fillRect/>
              </a:stretch>
            </p:blipFill>
            <p:spPr>
              <a:xfrm>
                <a:off x="387360" y="1364040"/>
                <a:ext cx="7627320" cy="4500360"/>
              </a:xfrm>
              <a:prstGeom prst="rect">
                <a:avLst/>
              </a:prstGeom>
            </p:spPr>
          </p:pic>
        </mc:Fallback>
      </mc:AlternateContent>
    </p:spTree>
    <p:extLst>
      <p:ext uri="{BB962C8B-B14F-4D97-AF65-F5344CB8AC3E}">
        <p14:creationId xmlns:p14="http://schemas.microsoft.com/office/powerpoint/2010/main" val="18119654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MUST KNOW FORMULAS</a:t>
            </a:r>
            <a:endParaRPr lang="en-US" dirty="0"/>
          </a:p>
        </p:txBody>
      </p:sp>
      <p:sp>
        <p:nvSpPr>
          <p:cNvPr id="4" name="Content Placeholder 3"/>
          <p:cNvSpPr>
            <a:spLocks noGrp="1"/>
          </p:cNvSpPr>
          <p:nvPr>
            <p:ph sz="half" idx="2"/>
          </p:nvPr>
        </p:nvSpPr>
        <p:spPr/>
        <p:txBody>
          <a:bodyPr/>
          <a:lstStyle/>
          <a:p>
            <a:endParaRPr lang="en-US"/>
          </a:p>
        </p:txBody>
      </p:sp>
      <p:sp>
        <p:nvSpPr>
          <p:cNvPr id="3" name="Content Placeholder 2"/>
          <p:cNvSpPr>
            <a:spLocks noGrp="1"/>
          </p:cNvSpPr>
          <p:nvPr>
            <p:ph sz="half" idx="1"/>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6" name="Ink 5"/>
              <p14:cNvContentPartPr/>
              <p14:nvPr/>
            </p14:nvContentPartPr>
            <p14:xfrm>
              <a:off x="671040" y="1470240"/>
              <a:ext cx="11354760" cy="5204520"/>
            </p14:xfrm>
          </p:contentPart>
        </mc:Choice>
        <mc:Fallback>
          <p:pic>
            <p:nvPicPr>
              <p:cNvPr id="6" name="Ink 5"/>
              <p:cNvPicPr/>
              <p:nvPr/>
            </p:nvPicPr>
            <p:blipFill>
              <a:blip r:embed="rId3"/>
              <a:stretch>
                <a:fillRect/>
              </a:stretch>
            </p:blipFill>
            <p:spPr>
              <a:xfrm>
                <a:off x="660600" y="1462320"/>
                <a:ext cx="11373840" cy="5217840"/>
              </a:xfrm>
              <a:prstGeom prst="rect">
                <a:avLst/>
              </a:prstGeom>
            </p:spPr>
          </p:pic>
        </mc:Fallback>
      </mc:AlternateContent>
    </p:spTree>
    <p:extLst>
      <p:ext uri="{BB962C8B-B14F-4D97-AF65-F5344CB8AC3E}">
        <p14:creationId xmlns:p14="http://schemas.microsoft.com/office/powerpoint/2010/main" val="20008761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61920" y="402120"/>
              <a:ext cx="11327760" cy="3702240"/>
            </p14:xfrm>
          </p:contentPart>
        </mc:Choice>
        <mc:Fallback>
          <p:pic>
            <p:nvPicPr>
              <p:cNvPr id="5" name="Ink 4"/>
              <p:cNvPicPr/>
              <p:nvPr/>
            </p:nvPicPr>
            <p:blipFill>
              <a:blip r:embed="rId3"/>
              <a:stretch>
                <a:fillRect/>
              </a:stretch>
            </p:blipFill>
            <p:spPr>
              <a:xfrm>
                <a:off x="56880" y="394560"/>
                <a:ext cx="11345040" cy="3713400"/>
              </a:xfrm>
              <a:prstGeom prst="rect">
                <a:avLst/>
              </a:prstGeom>
            </p:spPr>
          </p:pic>
        </mc:Fallback>
      </mc:AlternateContent>
    </p:spTree>
    <p:extLst>
      <p:ext uri="{BB962C8B-B14F-4D97-AF65-F5344CB8AC3E}">
        <p14:creationId xmlns:p14="http://schemas.microsoft.com/office/powerpoint/2010/main" val="9085716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574560" y="428040"/>
              <a:ext cx="11418840" cy="6419520"/>
            </p14:xfrm>
          </p:contentPart>
        </mc:Choice>
        <mc:Fallback>
          <p:pic>
            <p:nvPicPr>
              <p:cNvPr id="5" name="Ink 4"/>
              <p:cNvPicPr/>
              <p:nvPr/>
            </p:nvPicPr>
            <p:blipFill>
              <a:blip r:embed="rId3"/>
              <a:stretch>
                <a:fillRect/>
              </a:stretch>
            </p:blipFill>
            <p:spPr>
              <a:xfrm>
                <a:off x="562680" y="420120"/>
                <a:ext cx="11442600" cy="6438600"/>
              </a:xfrm>
              <a:prstGeom prst="rect">
                <a:avLst/>
              </a:prstGeom>
            </p:spPr>
          </p:pic>
        </mc:Fallback>
      </mc:AlternateContent>
    </p:spTree>
    <p:extLst>
      <p:ext uri="{BB962C8B-B14F-4D97-AF65-F5344CB8AC3E}">
        <p14:creationId xmlns:p14="http://schemas.microsoft.com/office/powerpoint/2010/main" val="12956188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512280" y="971640"/>
              <a:ext cx="11685240" cy="5886720"/>
            </p14:xfrm>
          </p:contentPart>
        </mc:Choice>
        <mc:Fallback>
          <p:pic>
            <p:nvPicPr>
              <p:cNvPr id="5" name="Ink 4"/>
              <p:cNvPicPr/>
              <p:nvPr/>
            </p:nvPicPr>
            <p:blipFill>
              <a:blip r:embed="rId3"/>
              <a:stretch>
                <a:fillRect/>
              </a:stretch>
            </p:blipFill>
            <p:spPr>
              <a:xfrm>
                <a:off x="505800" y="966600"/>
                <a:ext cx="11701080" cy="5903640"/>
              </a:xfrm>
              <a:prstGeom prst="rect">
                <a:avLst/>
              </a:prstGeom>
            </p:spPr>
          </p:pic>
        </mc:Fallback>
      </mc:AlternateContent>
    </p:spTree>
    <p:extLst>
      <p:ext uri="{BB962C8B-B14F-4D97-AF65-F5344CB8AC3E}">
        <p14:creationId xmlns:p14="http://schemas.microsoft.com/office/powerpoint/2010/main" val="42700271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sp>
        <p:nvSpPr>
          <p:cNvPr id="6" name="Content Placeholder 5"/>
          <p:cNvSpPr>
            <a:spLocks noGrp="1"/>
          </p:cNvSpPr>
          <p:nvPr>
            <p:ph idx="1"/>
          </p:nvPr>
        </p:nvSpPr>
        <p:spPr/>
        <p:txBody>
          <a:bodyPr/>
          <a:lstStyle/>
          <a:p>
            <a:r>
              <a:rPr lang="en-US" dirty="0" smtClean="0"/>
              <a:t>In </a:t>
            </a:r>
            <a:r>
              <a:rPr lang="en-US" dirty="0"/>
              <a:t>calculating family allowance, children with a higher allowance are </a:t>
            </a:r>
            <a:r>
              <a:rPr lang="en-US" dirty="0" smtClean="0"/>
              <a:t>considered first </a:t>
            </a:r>
            <a:r>
              <a:rPr lang="en-US" dirty="0"/>
              <a:t>in case all are not to benefit</a:t>
            </a:r>
            <a:r>
              <a:rPr lang="en-US" dirty="0" smtClean="0"/>
              <a:t>. </a:t>
            </a:r>
            <a:endParaRPr lang="en-US" dirty="0"/>
          </a:p>
        </p:txBody>
      </p:sp>
      <mc:AlternateContent xmlns:mc="http://schemas.openxmlformats.org/markup-compatibility/2006">
        <mc:Choice xmlns:p14="http://schemas.microsoft.com/office/powerpoint/2010/main" Requires="p14">
          <p:contentPart p14:bwMode="auto" r:id="rId2">
            <p14:nvContentPartPr>
              <p14:cNvPr id="7" name="Ink 6"/>
              <p14:cNvContentPartPr/>
              <p14:nvPr/>
            </p14:nvContentPartPr>
            <p14:xfrm>
              <a:off x="1523880" y="2656440"/>
              <a:ext cx="10416240" cy="2616120"/>
            </p14:xfrm>
          </p:contentPart>
        </mc:Choice>
        <mc:Fallback>
          <p:pic>
            <p:nvPicPr>
              <p:cNvPr id="7" name="Ink 6"/>
              <p:cNvPicPr/>
              <p:nvPr/>
            </p:nvPicPr>
            <p:blipFill>
              <a:blip r:embed="rId3"/>
              <a:stretch>
                <a:fillRect/>
              </a:stretch>
            </p:blipFill>
            <p:spPr>
              <a:xfrm>
                <a:off x="1517040" y="2647440"/>
                <a:ext cx="10433880" cy="2633760"/>
              </a:xfrm>
              <a:prstGeom prst="rect">
                <a:avLst/>
              </a:prstGeom>
            </p:spPr>
          </p:pic>
        </mc:Fallback>
      </mc:AlternateContent>
    </p:spTree>
    <p:extLst>
      <p:ext uri="{BB962C8B-B14F-4D97-AF65-F5344CB8AC3E}">
        <p14:creationId xmlns:p14="http://schemas.microsoft.com/office/powerpoint/2010/main" val="34910491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529</TotalTime>
  <Words>1676</Words>
  <Application>Microsoft Office PowerPoint</Application>
  <PresentationFormat>Widescreen</PresentationFormat>
  <Paragraphs>218</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Cambria</vt:lpstr>
      <vt:lpstr>Cambria Math</vt:lpstr>
      <vt:lpstr>Office Theme</vt:lpstr>
      <vt:lpstr>Geometry and Measures</vt:lpstr>
      <vt:lpstr>Topics</vt:lpstr>
      <vt:lpstr>PowerPoint Presentation</vt:lpstr>
      <vt:lpstr>KEY AREAS</vt:lpstr>
      <vt:lpstr>MUST KNOW FORMULAS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20</cp:revision>
  <dcterms:created xsi:type="dcterms:W3CDTF">2024-09-02T15:52:16Z</dcterms:created>
  <dcterms:modified xsi:type="dcterms:W3CDTF">2024-09-03T06:24:51Z</dcterms:modified>
</cp:coreProperties>
</file>

<file path=docProps/thumbnail.jpeg>
</file>